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82" r:id="rId4"/>
    <p:sldId id="311" r:id="rId5"/>
    <p:sldId id="312" r:id="rId6"/>
    <p:sldId id="260" r:id="rId7"/>
    <p:sldId id="30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C368-DD01-4DB7-9321-263EF24FA1B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70A43-A630-455A-B922-D57A9DEDBA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501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524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459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54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43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380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337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252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2442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455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74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46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323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29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696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474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57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46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548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996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58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9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19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4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F685BD-4352-4FD2-8FF3-3F684C7B71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11.03.2024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40FD6C-8C37-434F-9225-FE5FD6EB223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7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4582" y="4232365"/>
            <a:ext cx="10215155" cy="2272937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Практичні заняття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4 - 5</a:t>
            </a:r>
          </a:p>
          <a:p>
            <a:pPr algn="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Гребінь Світлана Миколаївна,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к. філос. н., доцент кафедри дидактики та методик навчання природничо-математичних дисциплін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731" y="203201"/>
            <a:ext cx="9209315" cy="2580640"/>
          </a:xfrm>
        </p:spPr>
        <p:txBody>
          <a:bodyPr>
            <a:normAutofit/>
          </a:bodyPr>
          <a:lstStyle/>
          <a:p>
            <a:pPr algn="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Ідеї дитиноцентризму в освітніх системах інших країн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8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36023" y="2031999"/>
            <a:ext cx="10711544" cy="3611155"/>
          </a:xfrm>
        </p:spPr>
        <p:txBody>
          <a:bodyPr/>
          <a:lstStyle/>
          <a:p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така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модель, що:</a:t>
            </a:r>
          </a:p>
          <a:p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центр педагогічного процесу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сприяє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 саморозвитку та розширенню життєвого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шляху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 прав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акцентує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 на системі її інтересів та цінностей з метою формування життєвих компетентностей.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3841" y="284480"/>
            <a:ext cx="11663680" cy="1465943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Дитиноцентризм – орієнтація на потреби учня в освітньому процесі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50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824"/>
            <a:ext cx="12192000" cy="1188720"/>
          </a:xfrm>
        </p:spPr>
        <p:txBody>
          <a:bodyPr/>
          <a:lstStyle/>
          <a:p>
            <a:pPr algn="ctr">
              <a:buNone/>
            </a:pPr>
            <a:r>
              <a:rPr lang="uk-UA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контексті свого становлення Нова українська школа запозичила багато ідей у системах освіти різних країн світу: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345473" y="1580607"/>
            <a:ext cx="3814355" cy="4807130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Німеччина.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Чехія.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Литва.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Норвегія.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Великобританія.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США.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Польща.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Болгарія.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Фінляндія.</a:t>
            </a:r>
          </a:p>
          <a:p>
            <a:pPr marL="502920" indent="-457200">
              <a:buAutoNum type="arabicPeriod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Сінгапур, тощо.</a:t>
            </a:r>
          </a:p>
          <a:p>
            <a:pPr marL="502920" indent="-457200"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391885"/>
            <a:ext cx="11351623" cy="822961"/>
          </a:xfrm>
        </p:spPr>
        <p:txBody>
          <a:bodyPr/>
          <a:lstStyle/>
          <a:p>
            <a:pPr algn="ctr"/>
            <a:r>
              <a:rPr lang="uk-UA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до практичних занять 4-5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93223" y="1750422"/>
            <a:ext cx="9300754" cy="4101737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Дослідити освітню систему двох будь-яких країн світу (на вибір).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Визначити риси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дитиноцентричності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кожної з них (якщо вони є).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Порівняти освітні системи цих країн з новою українською системою освіти. Визначити спільні риси.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Оформити свій виступ у вигляді презентації на 7-10 слайдів.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Підготовитися до виступу на практичному занятті.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933056"/>
            <a:ext cx="9144000" cy="2736304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6000" dirty="0">
                <a:latin typeface="Times New Roman" pitchFamily="18" charset="0"/>
                <a:cs typeface="Times New Roman" pitchFamily="18" charset="0"/>
              </a:rPr>
              <a:t>Нова українська школа </a:t>
            </a:r>
            <a:r>
              <a:rPr lang="uk-UA" sz="60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6000" i="1" dirty="0">
                <a:latin typeface="Times New Roman" pitchFamily="18" charset="0"/>
                <a:cs typeface="Times New Roman" pitchFamily="18" charset="0"/>
              </a:rPr>
            </a:br>
            <a:r>
              <a:rPr lang="en-US" sz="72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nus.org.ua/</a:t>
            </a:r>
            <a:endParaRPr lang="ru-RU" sz="7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9144000" cy="2769488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Сайт Міністерства освіти і науки України </a:t>
            </a:r>
            <a:r>
              <a:rPr lang="en-US" sz="7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https://mon.gov.ua/</a:t>
            </a:r>
            <a:endParaRPr lang="ru-RU" sz="7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1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0927" y="1175658"/>
            <a:ext cx="7955555" cy="2338252"/>
          </a:xfrm>
        </p:spPr>
        <p:txBody>
          <a:bodyPr/>
          <a:lstStyle/>
          <a:p>
            <a:pPr algn="ctr"/>
            <a:r>
              <a:rPr lang="uk-UA" sz="7200" dirty="0" smtClean="0"/>
              <a:t>Дякую</a:t>
            </a:r>
            <a:endParaRPr lang="uk-UA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6584" y="3683726"/>
            <a:ext cx="7960659" cy="1759245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    за </a:t>
            </a:r>
            <a:r>
              <a:rPr lang="uk-UA" sz="7200" b="1" dirty="0" smtClean="0"/>
              <a:t>увагу</a:t>
            </a:r>
            <a:r>
              <a:rPr lang="ru-RU" sz="7200" b="1" dirty="0" smtClean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055544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222</Words>
  <Application>Microsoft Office PowerPoint</Application>
  <PresentationFormat>Произвольный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1_Воздушный поток</vt:lpstr>
      <vt:lpstr>Ідеї дитиноцентризму в освітніх системах інших країн</vt:lpstr>
      <vt:lpstr>Дитиноцентризм – орієнтація на потреби учня в освітньому процесі</vt:lpstr>
      <vt:lpstr>В контексті свого становлення Нова українська школа запозичила багато ідей у системах освіти різних країн світу:</vt:lpstr>
      <vt:lpstr>Завдання до практичних занять 4-5</vt:lpstr>
      <vt:lpstr>*Нова українська школа  nus.org.ua/</vt:lpstr>
      <vt:lpstr>Дякую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підходи до організації навчально-пізнавальної діяльності учнів</dc:title>
  <dc:creator>Пользователь Windows</dc:creator>
  <cp:lastModifiedBy>Светлана</cp:lastModifiedBy>
  <cp:revision>309</cp:revision>
  <dcterms:created xsi:type="dcterms:W3CDTF">2021-10-30T11:29:29Z</dcterms:created>
  <dcterms:modified xsi:type="dcterms:W3CDTF">2024-03-11T09:02:01Z</dcterms:modified>
</cp:coreProperties>
</file>