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70dce76f3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70dce76f3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170dce76f33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170dce76f33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170dce76f3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170dce76f3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170dce76f3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170dce76f3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70dce76f33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70dce76f33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399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4" name="Google Shape;7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