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062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879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7168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262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477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8855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551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1308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641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155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528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538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56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995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592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217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558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DB96DB-5C18-45F9-97BF-34FF97DF6484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D009D50-69EE-4B40-8C1B-345DA8F69D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16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455" y="1927787"/>
            <a:ext cx="7024808" cy="341858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51455" y="1639119"/>
            <a:ext cx="6815669" cy="1515533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Різновиди вихідних положень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6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уки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557916" y="713896"/>
            <a:ext cx="8459541" cy="542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6096" y="755384"/>
            <a:ext cx="8775511" cy="5148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800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Положення зігнутих рук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/>
            <a:r>
              <a:rPr lang="uk-UA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Руки на пояс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руки зігнуті в ліктях, кисті рук спираються в гребінь </a:t>
            </a:r>
            <a:r>
              <a:rPr lang="uk-UA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підвздошної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кістки (чотири пальці вперед, а великий – назад), лікті розведені в сторони.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Руки перед грудьми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руки зігнуті в ліктьових суглобах, лікті на рівні плечей, долоні донизу.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Руки до плечей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руки зігнуті у ліктях, пальці торкаються плечей, плечі відведені назад, лікті біля тулуба.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Руки за головою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руки зігнуті в ліктях, пальці торкаються потилиці лікті відведені назад.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Руки перед собою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зігнуті руки знаходяться перед грудьми, передпліччя однієї над другим на рівні плечей.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Руки за спину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руки зігнуті в ліктях, кисті захоплюють передпліччя так, щоб пальці торкались ліктя, а руки спини.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Руки зігнуті вперед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кисті рук торкаються плечей, а лікті на рівні плечей вперед.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Руки зігнуті в сторони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теж, але в сторони.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/>
            <a:r>
              <a:rPr lang="uk-UA" i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Руки зігнуті назад </a:t>
            </a:r>
            <a:r>
              <a:rPr lang="uk-UA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– зігнуті в ліктьових суглобах, руки максимально відведені назад.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92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6070" y="395278"/>
            <a:ext cx="9601196" cy="1303867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 положення для ніг: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16593" y="1269960"/>
            <a:ext cx="1052014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тулуб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опущені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п'ятки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разом, носки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ширину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(мал. 39-а).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ноги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нарізно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ноги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вага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рівномірно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ноги.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(мал. 39-б).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Зімкнута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п'ятки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носки) разом (мал. 39-в).</a:t>
            </a:r>
          </a:p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Упор стоячи на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стоячи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спиратись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спина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дивитися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 (мал. 39-г).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носки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(мал. 39-д).</a:t>
            </a:r>
          </a:p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правому (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лівому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коліні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одна нога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носком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виставлена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ступня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підлозі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стегно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опорної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ноги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виставленої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перпендикулярні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підлоги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1541" r="12561"/>
          <a:stretch/>
        </p:blipFill>
        <p:spPr>
          <a:xfrm>
            <a:off x="5455807" y="3994390"/>
            <a:ext cx="5312275" cy="2133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996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2697" y="654586"/>
            <a:ext cx="9601196" cy="844860"/>
          </a:xfrm>
        </p:spPr>
        <p:txBody>
          <a:bodyPr/>
          <a:lstStyle/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8781" y="1308377"/>
            <a:ext cx="1080902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вперед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руки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ширину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(мал. 40-а).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в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руки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висоту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донизу (мал. 40-б).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вгору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вгору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відвести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назад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відказу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долоні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голова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 (мал. 40-в).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за голову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руки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долоні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торкаються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потилиці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голову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прямо,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відказу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(мал. 40-г).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до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напівзігнутими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доторкатися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розвести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притисну­ти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боків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(мал. 40-д).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перед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грудьми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руки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підняти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перед­пліччя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плечей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вниз,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разом (мал. 40-е).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на пояс –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пояс (великий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палець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назад,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вперед),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плечі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розвести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трохи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відвести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назад (мал. 40ж).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за спину –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ліктях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торкаються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передпліччями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тримають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ліктів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(мал. 40-з).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назад 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відвести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назад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досередини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(мал. 40-к).</a:t>
            </a:r>
            <a:endParaRPr lang="ru-RU" sz="1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838" y="4776716"/>
            <a:ext cx="419697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6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9050" y="668233"/>
            <a:ext cx="9601196" cy="792077"/>
          </a:xfrm>
        </p:spPr>
        <p:txBody>
          <a:bodyPr/>
          <a:lstStyle/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4525" y="1576781"/>
            <a:ext cx="1029041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ноги вперед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підлозі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зімкнуті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носки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відтягнуті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ноги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нарізно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30-40 см, носки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відтягнуті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ноги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зімкнуті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підлозі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ноги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схресно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колінах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одна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сидячи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п'ятах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носки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підлогу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носки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досередини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сідниці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п'ятах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тулуб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вертикально.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рук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 descr="сід.jpg"/>
          <p:cNvPicPr/>
          <p:nvPr/>
        </p:nvPicPr>
        <p:blipFill rotWithShape="1">
          <a:blip r:embed="rId2"/>
          <a:srcRect l="15031" t="21849" r="14867" b="15698"/>
          <a:stretch/>
        </p:blipFill>
        <p:spPr>
          <a:xfrm>
            <a:off x="5390866" y="3331107"/>
            <a:ext cx="4585649" cy="270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23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8106" y="1138705"/>
            <a:ext cx="9601196" cy="833020"/>
          </a:xfrm>
        </p:spPr>
        <p:txBody>
          <a:bodyPr/>
          <a:lstStyle/>
          <a:p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Вихідні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4523" y="2524230"/>
            <a:ext cx="658277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спині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зімкнуті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носки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трохи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розставлені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донизу,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тулуб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зімкнуті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зігнуті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ліктях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долоні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на одну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руки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руки вперед;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лежачи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правому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лівому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з опорою одним боком, ноги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зімкнуті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витягнуті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вгору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Фізкультура — життєва необхідність сучасної людини - UA.TextReferat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88" b="88632"/>
          <a:stretch/>
        </p:blipFill>
        <p:spPr bwMode="auto">
          <a:xfrm>
            <a:off x="7730083" y="2552724"/>
            <a:ext cx="2710455" cy="694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Фізкультура — життєва необхідність сучасної людини - UA.TextReferat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27" r="50257"/>
          <a:stretch/>
        </p:blipFill>
        <p:spPr bwMode="auto">
          <a:xfrm>
            <a:off x="7983940" y="3563382"/>
            <a:ext cx="2565779" cy="70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38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565" y="692980"/>
            <a:ext cx="6901549" cy="54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2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051" y="676285"/>
            <a:ext cx="6890949" cy="543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упор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747742" y="682179"/>
            <a:ext cx="8392545" cy="554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56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1318" y="683697"/>
            <a:ext cx="6837165" cy="538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70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</TotalTime>
  <Words>348</Words>
  <Application>Microsoft Office PowerPoint</Application>
  <PresentationFormat>Широкоэкранный</PresentationFormat>
  <Paragraphs>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Garamond</vt:lpstr>
      <vt:lpstr>Times New Roman</vt:lpstr>
      <vt:lpstr>Натуральные материалы</vt:lpstr>
      <vt:lpstr>Різновиди вихідних положень</vt:lpstr>
      <vt:lpstr>Вихідні положення для ніг:</vt:lpstr>
      <vt:lpstr>Вихідні положення для рук :</vt:lpstr>
      <vt:lpstr>Вихідні положення сидячи:</vt:lpstr>
      <vt:lpstr>Вихідні положення лежачи: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Різновиди вихідних положень</dc:title>
  <dc:creator>Света</dc:creator>
  <cp:lastModifiedBy>Света</cp:lastModifiedBy>
  <cp:revision>4</cp:revision>
  <dcterms:created xsi:type="dcterms:W3CDTF">2020-11-08T17:07:36Z</dcterms:created>
  <dcterms:modified xsi:type="dcterms:W3CDTF">2020-11-09T08:44:53Z</dcterms:modified>
</cp:coreProperties>
</file>