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6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1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6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7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5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30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6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B96DB-5C18-45F9-97BF-34FF97DF648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09D50-69EE-4B40-8C1B-345DA8F6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55" y="1927787"/>
            <a:ext cx="7024808" cy="3418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1455" y="1639119"/>
            <a:ext cx="6815669" cy="151553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вихідних положень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и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7916" y="713896"/>
            <a:ext cx="8459541" cy="54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096" y="755384"/>
            <a:ext cx="8775511" cy="514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зігнутих рук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на пояс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руки зігнуті в ліктях, кисті рук спираються в гребінь </a:t>
            </a:r>
            <a:r>
              <a:rPr lang="uk-UA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підвздошної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кістки (чотири пальці вперед, а великий – назад), лікті розведені в сторони.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перед грудьми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руки зігнуті в ліктьових суглобах, лікті на рівні плечей, долоні донизу.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до плечей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руки зігнуті у ліктях, пальці торкаються плечей, плечі відведені назад, лікті біля тулуба.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за головою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руки зігнуті в ліктях, пальці торкаються потилиці лікті відведені назад.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перед собою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зігнуті руки знаходяться перед грудьми, передпліччя однієї над другим на рівні плечей.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за спину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руки зігнуті в ліктях, кисті захоплюють передпліччя так, щоб пальці торкались ліктя, а руки спини.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зігнуті вперед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кисті рук торкаються плечей, а лікті на рівні плечей вперед.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зігнуті в сторони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теж, але в сторони.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Руки зігнуті назад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зігнуті в ліктьових суглобах, руки максимально відведені назад.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70" y="395278"/>
            <a:ext cx="9601196" cy="1303867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 положення для ніг: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593" y="1269960"/>
            <a:ext cx="105201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опущені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ширину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39-а).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ноги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39-б).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носки) разом (мал. 39-в).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стоячи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стоячи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спина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(мал. 39-г).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39-д).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правому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нога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носком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ступня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стегно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541" r="12561"/>
          <a:stretch/>
        </p:blipFill>
        <p:spPr>
          <a:xfrm>
            <a:off x="5455807" y="3994390"/>
            <a:ext cx="5312275" cy="213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9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97" y="654586"/>
            <a:ext cx="9601196" cy="844860"/>
          </a:xfrm>
        </p:spPr>
        <p:txBody>
          <a:bodyPr/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781" y="1308377"/>
            <a:ext cx="108090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вперед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ширину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40-а).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донизу (мал. 40-б).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відказу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голова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(мал. 40-в).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за голову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потилиці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відказу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40-г).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напівзігнутими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притисну­ти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40-д).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перед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грудьми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перед­пліччя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разом (мал. 40-е).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 пояс –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пояс (великий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вперед),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(мал. 40ж).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за спину –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передпліччями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40-з).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назад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досередини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(мал. 40-к).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838" y="4776716"/>
            <a:ext cx="419697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050" y="668233"/>
            <a:ext cx="9601196" cy="792077"/>
          </a:xfrm>
        </p:spPr>
        <p:txBody>
          <a:bodyPr/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4525" y="1576781"/>
            <a:ext cx="10290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вперед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відтягнуті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30-40 см,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відтягнуті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схресно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досередини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сід.jpg"/>
          <p:cNvPicPr/>
          <p:nvPr/>
        </p:nvPicPr>
        <p:blipFill rotWithShape="1">
          <a:blip r:embed="rId2"/>
          <a:srcRect l="15031" t="21849" r="14867" b="15698"/>
          <a:stretch/>
        </p:blipFill>
        <p:spPr>
          <a:xfrm>
            <a:off x="5390866" y="3331107"/>
            <a:ext cx="4585649" cy="27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106" y="1138705"/>
            <a:ext cx="9601196" cy="833020"/>
          </a:xfrm>
        </p:spPr>
        <p:txBody>
          <a:bodyPr/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523" y="2524230"/>
            <a:ext cx="6582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донизу,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на одну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вперед;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 опорою одним боком, ноги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Фізкультура — життєва необхідність сучасної людини - UA.TextRefera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8" b="88632"/>
          <a:stretch/>
        </p:blipFill>
        <p:spPr bwMode="auto">
          <a:xfrm>
            <a:off x="7730083" y="2552724"/>
            <a:ext cx="2710455" cy="6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ізкультура — життєва необхідність сучасної людини - UA.TextRefera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7" r="50257"/>
          <a:stretch/>
        </p:blipFill>
        <p:spPr bwMode="auto">
          <a:xfrm>
            <a:off x="7983940" y="3563382"/>
            <a:ext cx="2565779" cy="7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65" y="692980"/>
            <a:ext cx="6901549" cy="5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51" y="676285"/>
            <a:ext cx="6890949" cy="54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ор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47742" y="682179"/>
            <a:ext cx="8392545" cy="55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18" y="683697"/>
            <a:ext cx="6837165" cy="53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348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Різновиди вихідних положень</vt:lpstr>
      <vt:lpstr>Вихідні положення для ніг:</vt:lpstr>
      <vt:lpstr>Вихідні положення для рук :</vt:lpstr>
      <vt:lpstr>Вихідні положення сидячи:</vt:lpstr>
      <vt:lpstr>Вихідні положення лежачи: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Різновиди вихідних положень</dc:title>
  <dc:creator>Света</dc:creator>
  <cp:lastModifiedBy>Света</cp:lastModifiedBy>
  <cp:revision>4</cp:revision>
  <dcterms:created xsi:type="dcterms:W3CDTF">2020-11-08T17:07:36Z</dcterms:created>
  <dcterms:modified xsi:type="dcterms:W3CDTF">2020-11-09T08:44:53Z</dcterms:modified>
</cp:coreProperties>
</file>