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336" r:id="rId4"/>
    <p:sldId id="337" r:id="rId5"/>
    <p:sldId id="338" r:id="rId6"/>
    <p:sldId id="266" r:id="rId7"/>
    <p:sldId id="264" r:id="rId8"/>
    <p:sldId id="265" r:id="rId9"/>
    <p:sldId id="274" r:id="rId10"/>
    <p:sldId id="259" r:id="rId11"/>
    <p:sldId id="262" r:id="rId12"/>
    <p:sldId id="267" r:id="rId13"/>
    <p:sldId id="261" r:id="rId14"/>
    <p:sldId id="263" r:id="rId15"/>
    <p:sldId id="268" r:id="rId16"/>
    <p:sldId id="269" r:id="rId17"/>
    <p:sldId id="270" r:id="rId18"/>
    <p:sldId id="271" r:id="rId19"/>
    <p:sldId id="273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339" r:id="rId36"/>
    <p:sldId id="290" r:id="rId37"/>
    <p:sldId id="295" r:id="rId38"/>
    <p:sldId id="296" r:id="rId39"/>
    <p:sldId id="291" r:id="rId40"/>
    <p:sldId id="292" r:id="rId41"/>
    <p:sldId id="297" r:id="rId42"/>
    <p:sldId id="293" r:id="rId43"/>
    <p:sldId id="298" r:id="rId44"/>
    <p:sldId id="294" r:id="rId45"/>
    <p:sldId id="299" r:id="rId46"/>
    <p:sldId id="300" r:id="rId47"/>
    <p:sldId id="301" r:id="rId48"/>
    <p:sldId id="34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0" r:id="rId57"/>
    <p:sldId id="309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7" r:id="rId73"/>
    <p:sldId id="328" r:id="rId74"/>
    <p:sldId id="325" r:id="rId75"/>
    <p:sldId id="330" r:id="rId76"/>
    <p:sldId id="331" r:id="rId77"/>
    <p:sldId id="329" r:id="rId78"/>
    <p:sldId id="332" r:id="rId79"/>
    <p:sldId id="333" r:id="rId80"/>
    <p:sldId id="340" r:id="rId81"/>
    <p:sldId id="335" r:id="rId82"/>
    <p:sldId id="334" r:id="rId8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4EA08-73A1-4005-82DB-0FDDA5AAEA6D}" type="doc">
      <dgm:prSet loTypeId="urn:diagrams.loki3.com/BracketList+Icon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7D916673-287A-40C5-8E6B-6F8987F1DC15}">
      <dgm:prSet phldrT="[Текст]" custT="1"/>
      <dgm:spPr/>
      <dgm:t>
        <a:bodyPr/>
        <a:lstStyle/>
        <a:p>
          <a:r>
            <a:rPr lang="uk-UA" sz="3200" b="1" smtClean="0"/>
            <a:t>1945 р.</a:t>
          </a:r>
          <a:endParaRPr lang="uk-UA" sz="3200" b="1" dirty="0"/>
        </a:p>
      </dgm:t>
    </dgm:pt>
    <dgm:pt modelId="{066CB29D-4F28-4676-A59A-644642E20EC9}" type="parTrans" cxnId="{8C73FB63-22B6-489F-909F-A64FF4E2F129}">
      <dgm:prSet/>
      <dgm:spPr/>
      <dgm:t>
        <a:bodyPr/>
        <a:lstStyle/>
        <a:p>
          <a:endParaRPr lang="uk-UA"/>
        </a:p>
      </dgm:t>
    </dgm:pt>
    <dgm:pt modelId="{A69335E8-1C6F-487A-80B4-C5D718E1949D}" type="sibTrans" cxnId="{8C73FB63-22B6-489F-909F-A64FF4E2F129}">
      <dgm:prSet/>
      <dgm:spPr/>
      <dgm:t>
        <a:bodyPr/>
        <a:lstStyle/>
        <a:p>
          <a:endParaRPr lang="uk-UA"/>
        </a:p>
      </dgm:t>
    </dgm:pt>
    <dgm:pt modelId="{8447D0FC-24F6-456F-A396-A0E7FEB9BDA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участь </a:t>
          </a:r>
          <a:r>
            <a:rPr lang="uk-UA" b="1" noProof="0" dirty="0" smtClean="0"/>
            <a:t>у розробці та прийнятті </a:t>
          </a:r>
          <a:r>
            <a:rPr lang="ru-RU" b="1" i="1" dirty="0" smtClean="0"/>
            <a:t>Статуту ООН</a:t>
          </a:r>
        </a:p>
      </dgm:t>
    </dgm:pt>
    <dgm:pt modelId="{7524C69D-AC9C-4DD9-8294-76D5A8B36604}" type="parTrans" cxnId="{76E2A044-9D21-4507-8DB0-9C2D412C8C93}">
      <dgm:prSet/>
      <dgm:spPr/>
      <dgm:t>
        <a:bodyPr/>
        <a:lstStyle/>
        <a:p>
          <a:endParaRPr lang="uk-UA"/>
        </a:p>
      </dgm:t>
    </dgm:pt>
    <dgm:pt modelId="{370450C8-6F9C-4523-AAF3-45DE790A7339}" type="sibTrans" cxnId="{76E2A044-9D21-4507-8DB0-9C2D412C8C93}">
      <dgm:prSet/>
      <dgm:spPr/>
      <dgm:t>
        <a:bodyPr/>
        <a:lstStyle/>
        <a:p>
          <a:endParaRPr lang="uk-UA"/>
        </a:p>
      </dgm:t>
    </dgm:pt>
    <dgm:pt modelId="{05991706-C436-47EA-91C9-70E4C66B5B32}">
      <dgm:prSet phldrT="[Текст]" custT="1"/>
      <dgm:spPr/>
      <dgm:t>
        <a:bodyPr/>
        <a:lstStyle/>
        <a:p>
          <a:r>
            <a:rPr lang="uk-UA" sz="3200" b="1" smtClean="0"/>
            <a:t>1946 р.</a:t>
          </a:r>
          <a:endParaRPr lang="uk-UA" sz="3200" b="1" dirty="0"/>
        </a:p>
      </dgm:t>
    </dgm:pt>
    <dgm:pt modelId="{0787C205-C057-4A3E-82EB-A7D4ED4826E3}" type="parTrans" cxnId="{75E6248B-058D-4EBE-A58E-01BBA10E1AB8}">
      <dgm:prSet/>
      <dgm:spPr/>
      <dgm:t>
        <a:bodyPr/>
        <a:lstStyle/>
        <a:p>
          <a:endParaRPr lang="uk-UA"/>
        </a:p>
      </dgm:t>
    </dgm:pt>
    <dgm:pt modelId="{3B8E2163-9B67-4BFE-90FC-76F53FE91ABE}" type="sibTrans" cxnId="{75E6248B-058D-4EBE-A58E-01BBA10E1AB8}">
      <dgm:prSet/>
      <dgm:spPr/>
      <dgm:t>
        <a:bodyPr/>
        <a:lstStyle/>
        <a:p>
          <a:endParaRPr lang="uk-UA"/>
        </a:p>
      </dgm:t>
    </dgm:pt>
    <dgm:pt modelId="{F381AF71-62D1-4FB3-9253-8F012F9D314E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smtClean="0"/>
            <a:t>включення до складу </a:t>
          </a:r>
          <a:r>
            <a:rPr lang="ru-RU" b="1" i="1" smtClean="0"/>
            <a:t>Економічної і Соціальної Рад</a:t>
          </a:r>
          <a:endParaRPr lang="ru-RU" b="1" i="1" dirty="0" smtClean="0"/>
        </a:p>
      </dgm:t>
    </dgm:pt>
    <dgm:pt modelId="{CCBCCC2A-7930-4EA3-BB8A-F7B37D1A671C}" type="parTrans" cxnId="{6E60DD6D-19CD-4040-A506-39C263A57EBA}">
      <dgm:prSet/>
      <dgm:spPr/>
      <dgm:t>
        <a:bodyPr/>
        <a:lstStyle/>
        <a:p>
          <a:endParaRPr lang="uk-UA"/>
        </a:p>
      </dgm:t>
    </dgm:pt>
    <dgm:pt modelId="{38A9678A-188A-4F62-AC57-9BC3E564A78F}" type="sibTrans" cxnId="{6E60DD6D-19CD-4040-A506-39C263A57EBA}">
      <dgm:prSet/>
      <dgm:spPr/>
      <dgm:t>
        <a:bodyPr/>
        <a:lstStyle/>
        <a:p>
          <a:endParaRPr lang="uk-UA"/>
        </a:p>
      </dgm:t>
    </dgm:pt>
    <dgm:pt modelId="{04AB4A76-2993-4D89-9359-8E3265DF55B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smtClean="0"/>
            <a:t>участь у </a:t>
          </a:r>
          <a:r>
            <a:rPr lang="ru-RU" b="1" i="1" smtClean="0"/>
            <a:t>Паризькій мирній конференції</a:t>
          </a:r>
          <a:endParaRPr lang="uk-UA" b="1" i="1" dirty="0" smtClean="0"/>
        </a:p>
      </dgm:t>
    </dgm:pt>
    <dgm:pt modelId="{42A5067D-E407-42BC-AA11-9AD55BD98030}" type="parTrans" cxnId="{A75FB645-D891-479D-80F3-A0863A272F2C}">
      <dgm:prSet/>
      <dgm:spPr/>
      <dgm:t>
        <a:bodyPr/>
        <a:lstStyle/>
        <a:p>
          <a:endParaRPr lang="uk-UA"/>
        </a:p>
      </dgm:t>
    </dgm:pt>
    <dgm:pt modelId="{4EF40D2B-1CCC-43FE-BCB1-5F3892A0CB56}" type="sibTrans" cxnId="{A75FB645-D891-479D-80F3-A0863A272F2C}">
      <dgm:prSet/>
      <dgm:spPr/>
      <dgm:t>
        <a:bodyPr/>
        <a:lstStyle/>
        <a:p>
          <a:endParaRPr lang="uk-UA"/>
        </a:p>
      </dgm:t>
    </dgm:pt>
    <dgm:pt modelId="{96F592D6-6FEC-4BC7-8923-B96261BD959D}">
      <dgm:prSet custT="1"/>
      <dgm:spPr/>
      <dgm:t>
        <a:bodyPr/>
        <a:lstStyle/>
        <a:p>
          <a:r>
            <a:rPr lang="uk-UA" sz="3200" b="1" smtClean="0"/>
            <a:t>1946 р.</a:t>
          </a:r>
          <a:endParaRPr lang="uk-UA" sz="3200" b="1" dirty="0"/>
        </a:p>
      </dgm:t>
    </dgm:pt>
    <dgm:pt modelId="{9E54F822-941E-4DAE-888D-59083EE261B1}" type="parTrans" cxnId="{8E28E6B6-3161-46E8-A987-B9BF27B3C3DA}">
      <dgm:prSet/>
      <dgm:spPr/>
      <dgm:t>
        <a:bodyPr/>
        <a:lstStyle/>
        <a:p>
          <a:endParaRPr lang="uk-UA"/>
        </a:p>
      </dgm:t>
    </dgm:pt>
    <dgm:pt modelId="{BE34EC7D-47D4-428B-907D-83D0F924B939}" type="sibTrans" cxnId="{8E28E6B6-3161-46E8-A987-B9BF27B3C3DA}">
      <dgm:prSet/>
      <dgm:spPr/>
      <dgm:t>
        <a:bodyPr/>
        <a:lstStyle/>
        <a:p>
          <a:endParaRPr lang="uk-UA"/>
        </a:p>
      </dgm:t>
    </dgm:pt>
    <dgm:pt modelId="{34D46715-E36E-4EA5-8464-8A74E23E2F6E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smtClean="0"/>
            <a:t>укладення </a:t>
          </a:r>
          <a:r>
            <a:rPr lang="uk-UA" b="1" i="1" smtClean="0"/>
            <a:t>мирних договорів </a:t>
          </a:r>
          <a:r>
            <a:rPr lang="uk-UA" b="1" smtClean="0"/>
            <a:t>з Італією, Румунією, Угорщиною, Болгарією, Фінляндією</a:t>
          </a:r>
          <a:endParaRPr lang="uk-UA" b="1" dirty="0" smtClean="0"/>
        </a:p>
      </dgm:t>
    </dgm:pt>
    <dgm:pt modelId="{0AB42B2E-B8E5-430D-B709-FD6D4024343B}" type="parTrans" cxnId="{A48810D3-17D5-4FC5-895A-48D4FA66A968}">
      <dgm:prSet/>
      <dgm:spPr/>
      <dgm:t>
        <a:bodyPr/>
        <a:lstStyle/>
        <a:p>
          <a:endParaRPr lang="uk-UA"/>
        </a:p>
      </dgm:t>
    </dgm:pt>
    <dgm:pt modelId="{F9D7F146-C69A-4D31-A6A5-B1D9912842C0}" type="sibTrans" cxnId="{A48810D3-17D5-4FC5-895A-48D4FA66A968}">
      <dgm:prSet/>
      <dgm:spPr/>
      <dgm:t>
        <a:bodyPr/>
        <a:lstStyle/>
        <a:p>
          <a:endParaRPr lang="uk-UA"/>
        </a:p>
      </dgm:t>
    </dgm:pt>
    <dgm:pt modelId="{E4C54155-9E3E-4861-8547-16349A71F0F2}">
      <dgm:prSet custT="1"/>
      <dgm:spPr/>
      <dgm:t>
        <a:bodyPr/>
        <a:lstStyle/>
        <a:p>
          <a:r>
            <a:rPr lang="uk-UA" sz="3200" b="1" smtClean="0"/>
            <a:t>1947 р.</a:t>
          </a:r>
          <a:endParaRPr lang="uk-UA" sz="3200" b="1" dirty="0"/>
        </a:p>
      </dgm:t>
    </dgm:pt>
    <dgm:pt modelId="{A8BA1FFF-3528-4524-9544-E4331840FB8B}" type="parTrans" cxnId="{1DB48777-D9FA-4075-A941-6F6EE3BEDFAB}">
      <dgm:prSet/>
      <dgm:spPr/>
      <dgm:t>
        <a:bodyPr/>
        <a:lstStyle/>
        <a:p>
          <a:endParaRPr lang="uk-UA"/>
        </a:p>
      </dgm:t>
    </dgm:pt>
    <dgm:pt modelId="{BED7E022-E609-4B8C-A6F6-9406C2DF036E}" type="sibTrans" cxnId="{1DB48777-D9FA-4075-A941-6F6EE3BEDFAB}">
      <dgm:prSet/>
      <dgm:spPr/>
      <dgm:t>
        <a:bodyPr/>
        <a:lstStyle/>
        <a:p>
          <a:endParaRPr lang="uk-UA"/>
        </a:p>
      </dgm:t>
    </dgm:pt>
    <dgm:pt modelId="{6B1B84AF-A1CD-4604-BCF8-F5C2FAC89C45}">
      <dgm:prSet/>
      <dgm:spPr/>
      <dgm:t>
        <a:bodyPr/>
        <a:lstStyle/>
        <a:p>
          <a:r>
            <a:rPr lang="uk-UA" b="1" smtClean="0"/>
            <a:t>участь у </a:t>
          </a:r>
          <a:r>
            <a:rPr lang="uk-UA" b="1" i="1" smtClean="0"/>
            <a:t>Дунайській конференції </a:t>
          </a:r>
          <a:r>
            <a:rPr lang="uk-UA" b="1" smtClean="0"/>
            <a:t>з питань судноплавства</a:t>
          </a:r>
          <a:endParaRPr lang="uk-UA" b="1" dirty="0"/>
        </a:p>
      </dgm:t>
    </dgm:pt>
    <dgm:pt modelId="{3DC3BDE6-C815-47F5-886F-E83C71834EFE}" type="parTrans" cxnId="{E520E59C-E7A2-42DF-B48B-26DF7B5F60CC}">
      <dgm:prSet/>
      <dgm:spPr/>
      <dgm:t>
        <a:bodyPr/>
        <a:lstStyle/>
        <a:p>
          <a:endParaRPr lang="uk-UA"/>
        </a:p>
      </dgm:t>
    </dgm:pt>
    <dgm:pt modelId="{B988891B-B841-43B2-B063-E890F4E4BE21}" type="sibTrans" cxnId="{E520E59C-E7A2-42DF-B48B-26DF7B5F60CC}">
      <dgm:prSet/>
      <dgm:spPr/>
      <dgm:t>
        <a:bodyPr/>
        <a:lstStyle/>
        <a:p>
          <a:endParaRPr lang="uk-UA"/>
        </a:p>
      </dgm:t>
    </dgm:pt>
    <dgm:pt modelId="{0F5D3FFE-003B-4D5D-9614-E26BD74ECE84}">
      <dgm:prSet custT="1"/>
      <dgm:spPr/>
      <dgm:t>
        <a:bodyPr/>
        <a:lstStyle/>
        <a:p>
          <a:r>
            <a:rPr lang="uk-UA" sz="3200" b="1" smtClean="0"/>
            <a:t>1948 р.</a:t>
          </a:r>
          <a:endParaRPr lang="uk-UA" sz="3200" b="1" dirty="0"/>
        </a:p>
      </dgm:t>
    </dgm:pt>
    <dgm:pt modelId="{CC885DFA-8BD8-4DB3-A348-EAC0AFA7B848}" type="parTrans" cxnId="{01529C27-2933-457A-980A-E370E4965CE9}">
      <dgm:prSet/>
      <dgm:spPr/>
      <dgm:t>
        <a:bodyPr/>
        <a:lstStyle/>
        <a:p>
          <a:endParaRPr lang="uk-UA"/>
        </a:p>
      </dgm:t>
    </dgm:pt>
    <dgm:pt modelId="{873D5EB6-5D55-44DA-B5D0-94997E3CB451}" type="sibTrans" cxnId="{01529C27-2933-457A-980A-E370E4965CE9}">
      <dgm:prSet/>
      <dgm:spPr/>
      <dgm:t>
        <a:bodyPr/>
        <a:lstStyle/>
        <a:p>
          <a:endParaRPr lang="uk-UA"/>
        </a:p>
      </dgm:t>
    </dgm:pt>
    <dgm:pt modelId="{4B0D470F-0DF9-48E3-A942-C3CF690955BC}">
      <dgm:prSet/>
      <dgm:spPr/>
      <dgm:t>
        <a:bodyPr/>
        <a:lstStyle/>
        <a:p>
          <a:r>
            <a:rPr lang="uk-UA" b="1" smtClean="0"/>
            <a:t>вступ до </a:t>
          </a:r>
          <a:r>
            <a:rPr lang="uk-UA" b="1" i="1" smtClean="0"/>
            <a:t>ЮНЕСКО</a:t>
          </a:r>
          <a:r>
            <a:rPr lang="uk-UA" b="1" smtClean="0"/>
            <a:t> – постійної комісії ООН з питань освіти, науки  і культури</a:t>
          </a:r>
          <a:endParaRPr lang="uk-UA" b="1" dirty="0"/>
        </a:p>
      </dgm:t>
    </dgm:pt>
    <dgm:pt modelId="{A53A1E00-F1BD-4A35-AB0E-4BC85C197BED}" type="parTrans" cxnId="{C752AB6F-3047-4538-9DAD-3431B2E362AC}">
      <dgm:prSet/>
      <dgm:spPr/>
      <dgm:t>
        <a:bodyPr/>
        <a:lstStyle/>
        <a:p>
          <a:endParaRPr lang="uk-UA"/>
        </a:p>
      </dgm:t>
    </dgm:pt>
    <dgm:pt modelId="{1675A398-1AC2-4A0B-BEA7-EE027266B4ED}" type="sibTrans" cxnId="{C752AB6F-3047-4538-9DAD-3431B2E362AC}">
      <dgm:prSet/>
      <dgm:spPr/>
      <dgm:t>
        <a:bodyPr/>
        <a:lstStyle/>
        <a:p>
          <a:endParaRPr lang="uk-UA"/>
        </a:p>
      </dgm:t>
    </dgm:pt>
    <dgm:pt modelId="{66DDF17D-4DB1-469E-BBDF-905E2F87E470}">
      <dgm:prSet custT="1"/>
      <dgm:spPr/>
      <dgm:t>
        <a:bodyPr/>
        <a:lstStyle/>
        <a:p>
          <a:r>
            <a:rPr lang="uk-UA" sz="3200" b="1" smtClean="0"/>
            <a:t>1954 р.</a:t>
          </a:r>
          <a:endParaRPr lang="uk-UA" sz="3200" b="1" dirty="0"/>
        </a:p>
      </dgm:t>
    </dgm:pt>
    <dgm:pt modelId="{C46BFA17-BA47-4A83-AA62-7F2A9940B5B9}" type="parTrans" cxnId="{864C719F-1D91-450F-80A7-527AA37CD5A6}">
      <dgm:prSet/>
      <dgm:spPr/>
      <dgm:t>
        <a:bodyPr/>
        <a:lstStyle/>
        <a:p>
          <a:endParaRPr lang="uk-UA"/>
        </a:p>
      </dgm:t>
    </dgm:pt>
    <dgm:pt modelId="{CB0511A1-38D2-400F-B141-BA094A579172}" type="sibTrans" cxnId="{864C719F-1D91-450F-80A7-527AA37CD5A6}">
      <dgm:prSet/>
      <dgm:spPr/>
      <dgm:t>
        <a:bodyPr/>
        <a:lstStyle/>
        <a:p>
          <a:endParaRPr lang="uk-UA"/>
        </a:p>
      </dgm:t>
    </dgm:pt>
    <dgm:pt modelId="{2C0BCC23-72A3-4F3D-B2CB-7CEED265BBDA}" type="pres">
      <dgm:prSet presAssocID="{C504EA08-73A1-4005-82DB-0FDDA5AAEA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12C6582-FBB7-4921-BE74-1195CF768C3A}" type="pres">
      <dgm:prSet presAssocID="{7D916673-287A-40C5-8E6B-6F8987F1DC15}" presName="linNode" presStyleCnt="0"/>
      <dgm:spPr/>
      <dgm:t>
        <a:bodyPr/>
        <a:lstStyle/>
        <a:p>
          <a:endParaRPr lang="ru-RU"/>
        </a:p>
      </dgm:t>
    </dgm:pt>
    <dgm:pt modelId="{AD4148F5-798F-4DC5-96A7-573AF304CF3E}" type="pres">
      <dgm:prSet presAssocID="{7D916673-287A-40C5-8E6B-6F8987F1DC15}" presName="parTx" presStyleLbl="revTx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EC8989-D3A7-4492-96E5-763872A358D7}" type="pres">
      <dgm:prSet presAssocID="{7D916673-287A-40C5-8E6B-6F8987F1DC15}" presName="bracket" presStyleLbl="parChTrans1D1" presStyleIdx="0" presStyleCnt="6"/>
      <dgm:spPr/>
      <dgm:t>
        <a:bodyPr/>
        <a:lstStyle/>
        <a:p>
          <a:endParaRPr lang="ru-RU"/>
        </a:p>
      </dgm:t>
    </dgm:pt>
    <dgm:pt modelId="{FB4112EE-9297-4867-A150-1FF65E7DB102}" type="pres">
      <dgm:prSet presAssocID="{7D916673-287A-40C5-8E6B-6F8987F1DC15}" presName="spH" presStyleCnt="0"/>
      <dgm:spPr/>
      <dgm:t>
        <a:bodyPr/>
        <a:lstStyle/>
        <a:p>
          <a:endParaRPr lang="ru-RU"/>
        </a:p>
      </dgm:t>
    </dgm:pt>
    <dgm:pt modelId="{B4D2B591-81A3-48E4-9281-5B85B47F9135}" type="pres">
      <dgm:prSet presAssocID="{7D916673-287A-40C5-8E6B-6F8987F1DC15}" presName="des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49D293-8E30-4B05-B3D8-0A2C710EFB43}" type="pres">
      <dgm:prSet presAssocID="{A69335E8-1C6F-487A-80B4-C5D718E1949D}" presName="spV" presStyleCnt="0"/>
      <dgm:spPr/>
      <dgm:t>
        <a:bodyPr/>
        <a:lstStyle/>
        <a:p>
          <a:endParaRPr lang="ru-RU"/>
        </a:p>
      </dgm:t>
    </dgm:pt>
    <dgm:pt modelId="{1DF4CC1D-CA3B-4BBB-92A4-725004703F70}" type="pres">
      <dgm:prSet presAssocID="{05991706-C436-47EA-91C9-70E4C66B5B32}" presName="linNode" presStyleCnt="0"/>
      <dgm:spPr/>
      <dgm:t>
        <a:bodyPr/>
        <a:lstStyle/>
        <a:p>
          <a:endParaRPr lang="ru-RU"/>
        </a:p>
      </dgm:t>
    </dgm:pt>
    <dgm:pt modelId="{1511BF38-A318-4791-A5FC-681E3C667810}" type="pres">
      <dgm:prSet presAssocID="{05991706-C436-47EA-91C9-70E4C66B5B32}" presName="parTx" presStyleLbl="revTx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283A6F-D881-457C-9803-A05683BE8F8D}" type="pres">
      <dgm:prSet presAssocID="{05991706-C436-47EA-91C9-70E4C66B5B32}" presName="bracket" presStyleLbl="parChTrans1D1" presStyleIdx="1" presStyleCnt="6"/>
      <dgm:spPr/>
      <dgm:t>
        <a:bodyPr/>
        <a:lstStyle/>
        <a:p>
          <a:endParaRPr lang="ru-RU"/>
        </a:p>
      </dgm:t>
    </dgm:pt>
    <dgm:pt modelId="{57C8A89D-73C4-4611-B7C5-A64F08CC8066}" type="pres">
      <dgm:prSet presAssocID="{05991706-C436-47EA-91C9-70E4C66B5B32}" presName="spH" presStyleCnt="0"/>
      <dgm:spPr/>
      <dgm:t>
        <a:bodyPr/>
        <a:lstStyle/>
        <a:p>
          <a:endParaRPr lang="ru-RU"/>
        </a:p>
      </dgm:t>
    </dgm:pt>
    <dgm:pt modelId="{3A92AD22-93DA-4FCF-94A2-8FE5F85806A1}" type="pres">
      <dgm:prSet presAssocID="{05991706-C436-47EA-91C9-70E4C66B5B32}" presName="des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7E6138-DFD7-41CC-8A12-D09381F7CF1F}" type="pres">
      <dgm:prSet presAssocID="{3B8E2163-9B67-4BFE-90FC-76F53FE91ABE}" presName="spV" presStyleCnt="0"/>
      <dgm:spPr/>
      <dgm:t>
        <a:bodyPr/>
        <a:lstStyle/>
        <a:p>
          <a:endParaRPr lang="ru-RU"/>
        </a:p>
      </dgm:t>
    </dgm:pt>
    <dgm:pt modelId="{D18DC502-72FF-4FB0-99E3-6E6C7E0C4AD8}" type="pres">
      <dgm:prSet presAssocID="{96F592D6-6FEC-4BC7-8923-B96261BD959D}" presName="linNode" presStyleCnt="0"/>
      <dgm:spPr/>
      <dgm:t>
        <a:bodyPr/>
        <a:lstStyle/>
        <a:p>
          <a:endParaRPr lang="ru-RU"/>
        </a:p>
      </dgm:t>
    </dgm:pt>
    <dgm:pt modelId="{1C8730C3-1394-42E1-984A-FBE249754854}" type="pres">
      <dgm:prSet presAssocID="{96F592D6-6FEC-4BC7-8923-B96261BD959D}" presName="parTx" presStyleLbl="revTx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185C51-EC68-45F5-A3D5-AC66CEF89C07}" type="pres">
      <dgm:prSet presAssocID="{96F592D6-6FEC-4BC7-8923-B96261BD959D}" presName="bracket" presStyleLbl="parChTrans1D1" presStyleIdx="2" presStyleCnt="6"/>
      <dgm:spPr/>
      <dgm:t>
        <a:bodyPr/>
        <a:lstStyle/>
        <a:p>
          <a:endParaRPr lang="ru-RU"/>
        </a:p>
      </dgm:t>
    </dgm:pt>
    <dgm:pt modelId="{5E69EBE7-DF9E-47D2-BB10-7487406D0C37}" type="pres">
      <dgm:prSet presAssocID="{96F592D6-6FEC-4BC7-8923-B96261BD959D}" presName="spH" presStyleCnt="0"/>
      <dgm:spPr/>
      <dgm:t>
        <a:bodyPr/>
        <a:lstStyle/>
        <a:p>
          <a:endParaRPr lang="ru-RU"/>
        </a:p>
      </dgm:t>
    </dgm:pt>
    <dgm:pt modelId="{8362A598-7D39-4A08-AF27-99B365BB4872}" type="pres">
      <dgm:prSet presAssocID="{96F592D6-6FEC-4BC7-8923-B96261BD959D}" presName="des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B146AB4-7F81-41B4-AA18-7D7A0FB5D82D}" type="pres">
      <dgm:prSet presAssocID="{BE34EC7D-47D4-428B-907D-83D0F924B939}" presName="spV" presStyleCnt="0"/>
      <dgm:spPr/>
      <dgm:t>
        <a:bodyPr/>
        <a:lstStyle/>
        <a:p>
          <a:endParaRPr lang="ru-RU"/>
        </a:p>
      </dgm:t>
    </dgm:pt>
    <dgm:pt modelId="{2C523CF5-4634-4BDF-AD5E-98E6F1D86D83}" type="pres">
      <dgm:prSet presAssocID="{E4C54155-9E3E-4861-8547-16349A71F0F2}" presName="linNode" presStyleCnt="0"/>
      <dgm:spPr/>
      <dgm:t>
        <a:bodyPr/>
        <a:lstStyle/>
        <a:p>
          <a:endParaRPr lang="ru-RU"/>
        </a:p>
      </dgm:t>
    </dgm:pt>
    <dgm:pt modelId="{07EE3553-6C6D-4D32-ABCA-CCC8A485A3C8}" type="pres">
      <dgm:prSet presAssocID="{E4C54155-9E3E-4861-8547-16349A71F0F2}" presName="parTx" presStyleLbl="revTx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222136-440D-4616-B649-035AF5EC3BB0}" type="pres">
      <dgm:prSet presAssocID="{E4C54155-9E3E-4861-8547-16349A71F0F2}" presName="bracket" presStyleLbl="parChTrans1D1" presStyleIdx="3" presStyleCnt="6"/>
      <dgm:spPr/>
      <dgm:t>
        <a:bodyPr/>
        <a:lstStyle/>
        <a:p>
          <a:endParaRPr lang="ru-RU"/>
        </a:p>
      </dgm:t>
    </dgm:pt>
    <dgm:pt modelId="{2D13C4F8-3AAB-4DE3-A6D8-4FD5FA180476}" type="pres">
      <dgm:prSet presAssocID="{E4C54155-9E3E-4861-8547-16349A71F0F2}" presName="spH" presStyleCnt="0"/>
      <dgm:spPr/>
      <dgm:t>
        <a:bodyPr/>
        <a:lstStyle/>
        <a:p>
          <a:endParaRPr lang="ru-RU"/>
        </a:p>
      </dgm:t>
    </dgm:pt>
    <dgm:pt modelId="{47A21B7D-C9BA-4F5A-A5BA-A7F1677C2807}" type="pres">
      <dgm:prSet presAssocID="{E4C54155-9E3E-4861-8547-16349A71F0F2}" presName="des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CC6223-5595-482B-9991-7B9BD22126DD}" type="pres">
      <dgm:prSet presAssocID="{BED7E022-E609-4B8C-A6F6-9406C2DF036E}" presName="spV" presStyleCnt="0"/>
      <dgm:spPr/>
      <dgm:t>
        <a:bodyPr/>
        <a:lstStyle/>
        <a:p>
          <a:endParaRPr lang="ru-RU"/>
        </a:p>
      </dgm:t>
    </dgm:pt>
    <dgm:pt modelId="{669B4E69-76F2-4D55-9ED8-8AE8B9BDA076}" type="pres">
      <dgm:prSet presAssocID="{0F5D3FFE-003B-4D5D-9614-E26BD74ECE84}" presName="linNode" presStyleCnt="0"/>
      <dgm:spPr/>
      <dgm:t>
        <a:bodyPr/>
        <a:lstStyle/>
        <a:p>
          <a:endParaRPr lang="ru-RU"/>
        </a:p>
      </dgm:t>
    </dgm:pt>
    <dgm:pt modelId="{019FB234-D032-4958-9831-F8212A4AA5E7}" type="pres">
      <dgm:prSet presAssocID="{0F5D3FFE-003B-4D5D-9614-E26BD74ECE84}" presName="parTx" presStyleLbl="revTx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D209FF-ABB6-4DCC-82E1-35943931C580}" type="pres">
      <dgm:prSet presAssocID="{0F5D3FFE-003B-4D5D-9614-E26BD74ECE84}" presName="bracket" presStyleLbl="parChTrans1D1" presStyleIdx="4" presStyleCnt="6"/>
      <dgm:spPr/>
      <dgm:t>
        <a:bodyPr/>
        <a:lstStyle/>
        <a:p>
          <a:endParaRPr lang="ru-RU"/>
        </a:p>
      </dgm:t>
    </dgm:pt>
    <dgm:pt modelId="{B528B1C1-126A-4C00-AD11-47C6612FA054}" type="pres">
      <dgm:prSet presAssocID="{0F5D3FFE-003B-4D5D-9614-E26BD74ECE84}" presName="spH" presStyleCnt="0"/>
      <dgm:spPr/>
      <dgm:t>
        <a:bodyPr/>
        <a:lstStyle/>
        <a:p>
          <a:endParaRPr lang="ru-RU"/>
        </a:p>
      </dgm:t>
    </dgm:pt>
    <dgm:pt modelId="{9A6F0367-0DF1-4950-B696-43C315348C9B}" type="pres">
      <dgm:prSet presAssocID="{0F5D3FFE-003B-4D5D-9614-E26BD74ECE84}" presName="des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913473-2928-4CD2-8154-E997F883EB77}" type="pres">
      <dgm:prSet presAssocID="{873D5EB6-5D55-44DA-B5D0-94997E3CB451}" presName="spV" presStyleCnt="0"/>
      <dgm:spPr/>
      <dgm:t>
        <a:bodyPr/>
        <a:lstStyle/>
        <a:p>
          <a:endParaRPr lang="ru-RU"/>
        </a:p>
      </dgm:t>
    </dgm:pt>
    <dgm:pt modelId="{6BBD3AE8-D044-44F5-A7FF-DF8FADB0C88F}" type="pres">
      <dgm:prSet presAssocID="{66DDF17D-4DB1-469E-BBDF-905E2F87E470}" presName="linNode" presStyleCnt="0"/>
      <dgm:spPr/>
      <dgm:t>
        <a:bodyPr/>
        <a:lstStyle/>
        <a:p>
          <a:endParaRPr lang="ru-RU"/>
        </a:p>
      </dgm:t>
    </dgm:pt>
    <dgm:pt modelId="{3397D273-D553-497C-AD9C-2D0A4F62C00F}" type="pres">
      <dgm:prSet presAssocID="{66DDF17D-4DB1-469E-BBDF-905E2F87E470}" presName="parTx" presStyleLbl="revTx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78704F-2CFE-42DB-82D4-E101BE9318F1}" type="pres">
      <dgm:prSet presAssocID="{66DDF17D-4DB1-469E-BBDF-905E2F87E470}" presName="bracket" presStyleLbl="parChTrans1D1" presStyleIdx="5" presStyleCnt="6"/>
      <dgm:spPr/>
      <dgm:t>
        <a:bodyPr/>
        <a:lstStyle/>
        <a:p>
          <a:endParaRPr lang="ru-RU"/>
        </a:p>
      </dgm:t>
    </dgm:pt>
    <dgm:pt modelId="{C92BA325-8AC5-4411-B2C4-332EE29FF586}" type="pres">
      <dgm:prSet presAssocID="{66DDF17D-4DB1-469E-BBDF-905E2F87E470}" presName="spH" presStyleCnt="0"/>
      <dgm:spPr/>
      <dgm:t>
        <a:bodyPr/>
        <a:lstStyle/>
        <a:p>
          <a:endParaRPr lang="ru-RU"/>
        </a:p>
      </dgm:t>
    </dgm:pt>
    <dgm:pt modelId="{624C1427-8771-4A1F-9D9D-FFA720FE8C19}" type="pres">
      <dgm:prSet presAssocID="{66DDF17D-4DB1-469E-BBDF-905E2F87E470}" presName="des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75FB645-D891-479D-80F3-A0863A272F2C}" srcId="{96F592D6-6FEC-4BC7-8923-B96261BD959D}" destId="{04AB4A76-2993-4D89-9359-8E3265DF55B1}" srcOrd="0" destOrd="0" parTransId="{42A5067D-E407-42BC-AA11-9AD55BD98030}" sibTransId="{4EF40D2B-1CCC-43FE-BCB1-5F3892A0CB56}"/>
    <dgm:cxn modelId="{E520E59C-E7A2-42DF-B48B-26DF7B5F60CC}" srcId="{0F5D3FFE-003B-4D5D-9614-E26BD74ECE84}" destId="{6B1B84AF-A1CD-4604-BCF8-F5C2FAC89C45}" srcOrd="0" destOrd="0" parTransId="{3DC3BDE6-C815-47F5-886F-E83C71834EFE}" sibTransId="{B988891B-B841-43B2-B063-E890F4E4BE21}"/>
    <dgm:cxn modelId="{01529C27-2933-457A-980A-E370E4965CE9}" srcId="{C504EA08-73A1-4005-82DB-0FDDA5AAEA6D}" destId="{0F5D3FFE-003B-4D5D-9614-E26BD74ECE84}" srcOrd="4" destOrd="0" parTransId="{CC885DFA-8BD8-4DB3-A348-EAC0AFA7B848}" sibTransId="{873D5EB6-5D55-44DA-B5D0-94997E3CB451}"/>
    <dgm:cxn modelId="{6B0E5023-72C7-4C85-BECA-DD173C47796B}" type="presOf" srcId="{C504EA08-73A1-4005-82DB-0FDDA5AAEA6D}" destId="{2C0BCC23-72A3-4F3D-B2CB-7CEED265BBDA}" srcOrd="0" destOrd="0" presId="urn:diagrams.loki3.com/BracketList+Icon"/>
    <dgm:cxn modelId="{485AD8B3-BFA1-4201-9B8C-464BD16D3F0A}" type="presOf" srcId="{6B1B84AF-A1CD-4604-BCF8-F5C2FAC89C45}" destId="{9A6F0367-0DF1-4950-B696-43C315348C9B}" srcOrd="0" destOrd="0" presId="urn:diagrams.loki3.com/BracketList+Icon"/>
    <dgm:cxn modelId="{900ABA72-8A0B-47E4-A152-F04A0BF5EAF3}" type="presOf" srcId="{F381AF71-62D1-4FB3-9253-8F012F9D314E}" destId="{3A92AD22-93DA-4FCF-94A2-8FE5F85806A1}" srcOrd="0" destOrd="0" presId="urn:diagrams.loki3.com/BracketList+Icon"/>
    <dgm:cxn modelId="{940CC0B4-F70F-47F6-85BC-7EFA0CA4780D}" type="presOf" srcId="{66DDF17D-4DB1-469E-BBDF-905E2F87E470}" destId="{3397D273-D553-497C-AD9C-2D0A4F62C00F}" srcOrd="0" destOrd="0" presId="urn:diagrams.loki3.com/BracketList+Icon"/>
    <dgm:cxn modelId="{75E6248B-058D-4EBE-A58E-01BBA10E1AB8}" srcId="{C504EA08-73A1-4005-82DB-0FDDA5AAEA6D}" destId="{05991706-C436-47EA-91C9-70E4C66B5B32}" srcOrd="1" destOrd="0" parTransId="{0787C205-C057-4A3E-82EB-A7D4ED4826E3}" sibTransId="{3B8E2163-9B67-4BFE-90FC-76F53FE91ABE}"/>
    <dgm:cxn modelId="{94B03E0F-EBFF-42FF-9C78-8BFDE27E20D0}" type="presOf" srcId="{8447D0FC-24F6-456F-A396-A0E7FEB9BDAC}" destId="{B4D2B591-81A3-48E4-9281-5B85B47F9135}" srcOrd="0" destOrd="0" presId="urn:diagrams.loki3.com/BracketList+Icon"/>
    <dgm:cxn modelId="{1DB48777-D9FA-4075-A941-6F6EE3BEDFAB}" srcId="{C504EA08-73A1-4005-82DB-0FDDA5AAEA6D}" destId="{E4C54155-9E3E-4861-8547-16349A71F0F2}" srcOrd="3" destOrd="0" parTransId="{A8BA1FFF-3528-4524-9544-E4331840FB8B}" sibTransId="{BED7E022-E609-4B8C-A6F6-9406C2DF036E}"/>
    <dgm:cxn modelId="{A48810D3-17D5-4FC5-895A-48D4FA66A968}" srcId="{E4C54155-9E3E-4861-8547-16349A71F0F2}" destId="{34D46715-E36E-4EA5-8464-8A74E23E2F6E}" srcOrd="0" destOrd="0" parTransId="{0AB42B2E-B8E5-430D-B709-FD6D4024343B}" sibTransId="{F9D7F146-C69A-4D31-A6A5-B1D9912842C0}"/>
    <dgm:cxn modelId="{8E28E6B6-3161-46E8-A987-B9BF27B3C3DA}" srcId="{C504EA08-73A1-4005-82DB-0FDDA5AAEA6D}" destId="{96F592D6-6FEC-4BC7-8923-B96261BD959D}" srcOrd="2" destOrd="0" parTransId="{9E54F822-941E-4DAE-888D-59083EE261B1}" sibTransId="{BE34EC7D-47D4-428B-907D-83D0F924B939}"/>
    <dgm:cxn modelId="{8C73FB63-22B6-489F-909F-A64FF4E2F129}" srcId="{C504EA08-73A1-4005-82DB-0FDDA5AAEA6D}" destId="{7D916673-287A-40C5-8E6B-6F8987F1DC15}" srcOrd="0" destOrd="0" parTransId="{066CB29D-4F28-4676-A59A-644642E20EC9}" sibTransId="{A69335E8-1C6F-487A-80B4-C5D718E1949D}"/>
    <dgm:cxn modelId="{1ACF05ED-C5E6-479F-9D1A-6A4BFF2E93D7}" type="presOf" srcId="{0F5D3FFE-003B-4D5D-9614-E26BD74ECE84}" destId="{019FB234-D032-4958-9831-F8212A4AA5E7}" srcOrd="0" destOrd="0" presId="urn:diagrams.loki3.com/BracketList+Icon"/>
    <dgm:cxn modelId="{75A595EA-1783-4F62-93B3-72948CAF0B37}" type="presOf" srcId="{04AB4A76-2993-4D89-9359-8E3265DF55B1}" destId="{8362A598-7D39-4A08-AF27-99B365BB4872}" srcOrd="0" destOrd="0" presId="urn:diagrams.loki3.com/BracketList+Icon"/>
    <dgm:cxn modelId="{F8E9E6A6-C9F1-4DC5-A1FE-6553E9CD5479}" type="presOf" srcId="{96F592D6-6FEC-4BC7-8923-B96261BD959D}" destId="{1C8730C3-1394-42E1-984A-FBE249754854}" srcOrd="0" destOrd="0" presId="urn:diagrams.loki3.com/BracketList+Icon"/>
    <dgm:cxn modelId="{5643F4D4-C3CE-4B45-A210-E8B43605C09D}" type="presOf" srcId="{E4C54155-9E3E-4861-8547-16349A71F0F2}" destId="{07EE3553-6C6D-4D32-ABCA-CCC8A485A3C8}" srcOrd="0" destOrd="0" presId="urn:diagrams.loki3.com/BracketList+Icon"/>
    <dgm:cxn modelId="{6AAFB9D2-1AAB-4B2B-9313-F98D2F185957}" type="presOf" srcId="{34D46715-E36E-4EA5-8464-8A74E23E2F6E}" destId="{47A21B7D-C9BA-4F5A-A5BA-A7F1677C2807}" srcOrd="0" destOrd="0" presId="urn:diagrams.loki3.com/BracketList+Icon"/>
    <dgm:cxn modelId="{76E2A044-9D21-4507-8DB0-9C2D412C8C93}" srcId="{7D916673-287A-40C5-8E6B-6F8987F1DC15}" destId="{8447D0FC-24F6-456F-A396-A0E7FEB9BDAC}" srcOrd="0" destOrd="0" parTransId="{7524C69D-AC9C-4DD9-8294-76D5A8B36604}" sibTransId="{370450C8-6F9C-4523-AAF3-45DE790A7339}"/>
    <dgm:cxn modelId="{23E92B5F-3112-47B3-8938-9381C5368CD5}" type="presOf" srcId="{4B0D470F-0DF9-48E3-A942-C3CF690955BC}" destId="{624C1427-8771-4A1F-9D9D-FFA720FE8C19}" srcOrd="0" destOrd="0" presId="urn:diagrams.loki3.com/BracketList+Icon"/>
    <dgm:cxn modelId="{864C719F-1D91-450F-80A7-527AA37CD5A6}" srcId="{C504EA08-73A1-4005-82DB-0FDDA5AAEA6D}" destId="{66DDF17D-4DB1-469E-BBDF-905E2F87E470}" srcOrd="5" destOrd="0" parTransId="{C46BFA17-BA47-4A83-AA62-7F2A9940B5B9}" sibTransId="{CB0511A1-38D2-400F-B141-BA094A579172}"/>
    <dgm:cxn modelId="{9EDC91C8-4C63-4F59-9079-FBA91A0108D1}" type="presOf" srcId="{05991706-C436-47EA-91C9-70E4C66B5B32}" destId="{1511BF38-A318-4791-A5FC-681E3C667810}" srcOrd="0" destOrd="0" presId="urn:diagrams.loki3.com/BracketList+Icon"/>
    <dgm:cxn modelId="{C752AB6F-3047-4538-9DAD-3431B2E362AC}" srcId="{66DDF17D-4DB1-469E-BBDF-905E2F87E470}" destId="{4B0D470F-0DF9-48E3-A942-C3CF690955BC}" srcOrd="0" destOrd="0" parTransId="{A53A1E00-F1BD-4A35-AB0E-4BC85C197BED}" sibTransId="{1675A398-1AC2-4A0B-BEA7-EE027266B4ED}"/>
    <dgm:cxn modelId="{6E60DD6D-19CD-4040-A506-39C263A57EBA}" srcId="{05991706-C436-47EA-91C9-70E4C66B5B32}" destId="{F381AF71-62D1-4FB3-9253-8F012F9D314E}" srcOrd="0" destOrd="0" parTransId="{CCBCCC2A-7930-4EA3-BB8A-F7B37D1A671C}" sibTransId="{38A9678A-188A-4F62-AC57-9BC3E564A78F}"/>
    <dgm:cxn modelId="{D8D6F1BD-552F-4524-BA92-D8AAD8B01535}" type="presOf" srcId="{7D916673-287A-40C5-8E6B-6F8987F1DC15}" destId="{AD4148F5-798F-4DC5-96A7-573AF304CF3E}" srcOrd="0" destOrd="0" presId="urn:diagrams.loki3.com/BracketList+Icon"/>
    <dgm:cxn modelId="{A27157F5-1C5B-493C-B693-B0C9DC49A9B8}" type="presParOf" srcId="{2C0BCC23-72A3-4F3D-B2CB-7CEED265BBDA}" destId="{D12C6582-FBB7-4921-BE74-1195CF768C3A}" srcOrd="0" destOrd="0" presId="urn:diagrams.loki3.com/BracketList+Icon"/>
    <dgm:cxn modelId="{765C7DBF-6BB8-4EC5-BDFA-8463AF04394D}" type="presParOf" srcId="{D12C6582-FBB7-4921-BE74-1195CF768C3A}" destId="{AD4148F5-798F-4DC5-96A7-573AF304CF3E}" srcOrd="0" destOrd="0" presId="urn:diagrams.loki3.com/BracketList+Icon"/>
    <dgm:cxn modelId="{CB3D7C49-0EC3-4F5E-B223-5B20B405A6AD}" type="presParOf" srcId="{D12C6582-FBB7-4921-BE74-1195CF768C3A}" destId="{11EC8989-D3A7-4492-96E5-763872A358D7}" srcOrd="1" destOrd="0" presId="urn:diagrams.loki3.com/BracketList+Icon"/>
    <dgm:cxn modelId="{6D92D1C1-8A16-4CF7-8DF2-F4D708622815}" type="presParOf" srcId="{D12C6582-FBB7-4921-BE74-1195CF768C3A}" destId="{FB4112EE-9297-4867-A150-1FF65E7DB102}" srcOrd="2" destOrd="0" presId="urn:diagrams.loki3.com/BracketList+Icon"/>
    <dgm:cxn modelId="{816717F6-FE58-43A8-B1DA-AB24D76D8795}" type="presParOf" srcId="{D12C6582-FBB7-4921-BE74-1195CF768C3A}" destId="{B4D2B591-81A3-48E4-9281-5B85B47F9135}" srcOrd="3" destOrd="0" presId="urn:diagrams.loki3.com/BracketList+Icon"/>
    <dgm:cxn modelId="{02F62784-387F-44EC-87A3-6509E8F94D87}" type="presParOf" srcId="{2C0BCC23-72A3-4F3D-B2CB-7CEED265BBDA}" destId="{3349D293-8E30-4B05-B3D8-0A2C710EFB43}" srcOrd="1" destOrd="0" presId="urn:diagrams.loki3.com/BracketList+Icon"/>
    <dgm:cxn modelId="{378BA7A5-8BAD-4FFE-8EE8-F398B1E2B923}" type="presParOf" srcId="{2C0BCC23-72A3-4F3D-B2CB-7CEED265BBDA}" destId="{1DF4CC1D-CA3B-4BBB-92A4-725004703F70}" srcOrd="2" destOrd="0" presId="urn:diagrams.loki3.com/BracketList+Icon"/>
    <dgm:cxn modelId="{68204C1E-9AB2-45C4-838D-8DB6020E45EC}" type="presParOf" srcId="{1DF4CC1D-CA3B-4BBB-92A4-725004703F70}" destId="{1511BF38-A318-4791-A5FC-681E3C667810}" srcOrd="0" destOrd="0" presId="urn:diagrams.loki3.com/BracketList+Icon"/>
    <dgm:cxn modelId="{5349ED90-8B76-4326-972B-8BE3A58381D0}" type="presParOf" srcId="{1DF4CC1D-CA3B-4BBB-92A4-725004703F70}" destId="{E9283A6F-D881-457C-9803-A05683BE8F8D}" srcOrd="1" destOrd="0" presId="urn:diagrams.loki3.com/BracketList+Icon"/>
    <dgm:cxn modelId="{77AEDD78-F9A8-4B20-A65C-FBBF07724D48}" type="presParOf" srcId="{1DF4CC1D-CA3B-4BBB-92A4-725004703F70}" destId="{57C8A89D-73C4-4611-B7C5-A64F08CC8066}" srcOrd="2" destOrd="0" presId="urn:diagrams.loki3.com/BracketList+Icon"/>
    <dgm:cxn modelId="{BDAA35D3-CDC2-46AD-ACB8-FF4410004792}" type="presParOf" srcId="{1DF4CC1D-CA3B-4BBB-92A4-725004703F70}" destId="{3A92AD22-93DA-4FCF-94A2-8FE5F85806A1}" srcOrd="3" destOrd="0" presId="urn:diagrams.loki3.com/BracketList+Icon"/>
    <dgm:cxn modelId="{26A802D2-56A1-4C62-B029-7AC962AC3102}" type="presParOf" srcId="{2C0BCC23-72A3-4F3D-B2CB-7CEED265BBDA}" destId="{9D7E6138-DFD7-41CC-8A12-D09381F7CF1F}" srcOrd="3" destOrd="0" presId="urn:diagrams.loki3.com/BracketList+Icon"/>
    <dgm:cxn modelId="{5887D134-EA8F-4EF9-8F0C-6F7134E0E4C4}" type="presParOf" srcId="{2C0BCC23-72A3-4F3D-B2CB-7CEED265BBDA}" destId="{D18DC502-72FF-4FB0-99E3-6E6C7E0C4AD8}" srcOrd="4" destOrd="0" presId="urn:diagrams.loki3.com/BracketList+Icon"/>
    <dgm:cxn modelId="{4DD062E2-B5C2-421A-9249-D2C45AB3DF78}" type="presParOf" srcId="{D18DC502-72FF-4FB0-99E3-6E6C7E0C4AD8}" destId="{1C8730C3-1394-42E1-984A-FBE249754854}" srcOrd="0" destOrd="0" presId="urn:diagrams.loki3.com/BracketList+Icon"/>
    <dgm:cxn modelId="{59232D70-AE4A-4462-835F-40E9E43CEE7C}" type="presParOf" srcId="{D18DC502-72FF-4FB0-99E3-6E6C7E0C4AD8}" destId="{86185C51-EC68-45F5-A3D5-AC66CEF89C07}" srcOrd="1" destOrd="0" presId="urn:diagrams.loki3.com/BracketList+Icon"/>
    <dgm:cxn modelId="{3E684DD7-286F-40CF-8EBE-812BD06041F8}" type="presParOf" srcId="{D18DC502-72FF-4FB0-99E3-6E6C7E0C4AD8}" destId="{5E69EBE7-DF9E-47D2-BB10-7487406D0C37}" srcOrd="2" destOrd="0" presId="urn:diagrams.loki3.com/BracketList+Icon"/>
    <dgm:cxn modelId="{F48B08BE-8A43-42AF-AC47-3C52590C5004}" type="presParOf" srcId="{D18DC502-72FF-4FB0-99E3-6E6C7E0C4AD8}" destId="{8362A598-7D39-4A08-AF27-99B365BB4872}" srcOrd="3" destOrd="0" presId="urn:diagrams.loki3.com/BracketList+Icon"/>
    <dgm:cxn modelId="{F9264003-93C8-41C1-A6C0-90A01DBE47DC}" type="presParOf" srcId="{2C0BCC23-72A3-4F3D-B2CB-7CEED265BBDA}" destId="{1B146AB4-7F81-41B4-AA18-7D7A0FB5D82D}" srcOrd="5" destOrd="0" presId="urn:diagrams.loki3.com/BracketList+Icon"/>
    <dgm:cxn modelId="{0AE4F758-C108-4ADE-AFF7-E70C9720B1B5}" type="presParOf" srcId="{2C0BCC23-72A3-4F3D-B2CB-7CEED265BBDA}" destId="{2C523CF5-4634-4BDF-AD5E-98E6F1D86D83}" srcOrd="6" destOrd="0" presId="urn:diagrams.loki3.com/BracketList+Icon"/>
    <dgm:cxn modelId="{839E8452-92E3-43B8-9F76-3BA04B9E2151}" type="presParOf" srcId="{2C523CF5-4634-4BDF-AD5E-98E6F1D86D83}" destId="{07EE3553-6C6D-4D32-ABCA-CCC8A485A3C8}" srcOrd="0" destOrd="0" presId="urn:diagrams.loki3.com/BracketList+Icon"/>
    <dgm:cxn modelId="{1A004216-A6D9-41E3-AFD5-30E53CBCE23C}" type="presParOf" srcId="{2C523CF5-4634-4BDF-AD5E-98E6F1D86D83}" destId="{CD222136-440D-4616-B649-035AF5EC3BB0}" srcOrd="1" destOrd="0" presId="urn:diagrams.loki3.com/BracketList+Icon"/>
    <dgm:cxn modelId="{27A23062-A266-493C-82AC-25BBC02D1D0B}" type="presParOf" srcId="{2C523CF5-4634-4BDF-AD5E-98E6F1D86D83}" destId="{2D13C4F8-3AAB-4DE3-A6D8-4FD5FA180476}" srcOrd="2" destOrd="0" presId="urn:diagrams.loki3.com/BracketList+Icon"/>
    <dgm:cxn modelId="{A6322DD8-FEDA-42F6-9DCE-F252B80EAD1D}" type="presParOf" srcId="{2C523CF5-4634-4BDF-AD5E-98E6F1D86D83}" destId="{47A21B7D-C9BA-4F5A-A5BA-A7F1677C2807}" srcOrd="3" destOrd="0" presId="urn:diagrams.loki3.com/BracketList+Icon"/>
    <dgm:cxn modelId="{7F7F147E-D76E-4AA0-83E7-63A8E089C93B}" type="presParOf" srcId="{2C0BCC23-72A3-4F3D-B2CB-7CEED265BBDA}" destId="{AACC6223-5595-482B-9991-7B9BD22126DD}" srcOrd="7" destOrd="0" presId="urn:diagrams.loki3.com/BracketList+Icon"/>
    <dgm:cxn modelId="{1D383F13-13C1-4E2A-8B42-F72A9B5A36F5}" type="presParOf" srcId="{2C0BCC23-72A3-4F3D-B2CB-7CEED265BBDA}" destId="{669B4E69-76F2-4D55-9ED8-8AE8B9BDA076}" srcOrd="8" destOrd="0" presId="urn:diagrams.loki3.com/BracketList+Icon"/>
    <dgm:cxn modelId="{EB07FD8C-72FD-452F-885C-0A88DE6A3A97}" type="presParOf" srcId="{669B4E69-76F2-4D55-9ED8-8AE8B9BDA076}" destId="{019FB234-D032-4958-9831-F8212A4AA5E7}" srcOrd="0" destOrd="0" presId="urn:diagrams.loki3.com/BracketList+Icon"/>
    <dgm:cxn modelId="{906048C9-2C73-429F-935F-01D6ED4C5647}" type="presParOf" srcId="{669B4E69-76F2-4D55-9ED8-8AE8B9BDA076}" destId="{0CD209FF-ABB6-4DCC-82E1-35943931C580}" srcOrd="1" destOrd="0" presId="urn:diagrams.loki3.com/BracketList+Icon"/>
    <dgm:cxn modelId="{0B9DEEB1-149B-4640-BCE8-E985AEB202C6}" type="presParOf" srcId="{669B4E69-76F2-4D55-9ED8-8AE8B9BDA076}" destId="{B528B1C1-126A-4C00-AD11-47C6612FA054}" srcOrd="2" destOrd="0" presId="urn:diagrams.loki3.com/BracketList+Icon"/>
    <dgm:cxn modelId="{5D49B54C-627E-4B94-BA4A-F5CC1BE20761}" type="presParOf" srcId="{669B4E69-76F2-4D55-9ED8-8AE8B9BDA076}" destId="{9A6F0367-0DF1-4950-B696-43C315348C9B}" srcOrd="3" destOrd="0" presId="urn:diagrams.loki3.com/BracketList+Icon"/>
    <dgm:cxn modelId="{02FEDA2A-2084-48C8-ABEE-43128F26BA5F}" type="presParOf" srcId="{2C0BCC23-72A3-4F3D-B2CB-7CEED265BBDA}" destId="{DF913473-2928-4CD2-8154-E997F883EB77}" srcOrd="9" destOrd="0" presId="urn:diagrams.loki3.com/BracketList+Icon"/>
    <dgm:cxn modelId="{A32F415C-3841-4439-8E01-54BBF79193B6}" type="presParOf" srcId="{2C0BCC23-72A3-4F3D-B2CB-7CEED265BBDA}" destId="{6BBD3AE8-D044-44F5-A7FF-DF8FADB0C88F}" srcOrd="10" destOrd="0" presId="urn:diagrams.loki3.com/BracketList+Icon"/>
    <dgm:cxn modelId="{A118C9B4-D6D8-4FF8-991B-44DF3799CE54}" type="presParOf" srcId="{6BBD3AE8-D044-44F5-A7FF-DF8FADB0C88F}" destId="{3397D273-D553-497C-AD9C-2D0A4F62C00F}" srcOrd="0" destOrd="0" presId="urn:diagrams.loki3.com/BracketList+Icon"/>
    <dgm:cxn modelId="{0ABA48E0-E148-4D96-9176-549B30750446}" type="presParOf" srcId="{6BBD3AE8-D044-44F5-A7FF-DF8FADB0C88F}" destId="{AF78704F-2CFE-42DB-82D4-E101BE9318F1}" srcOrd="1" destOrd="0" presId="urn:diagrams.loki3.com/BracketList+Icon"/>
    <dgm:cxn modelId="{EF15A609-A31D-485F-A96C-1F8DAAE3D073}" type="presParOf" srcId="{6BBD3AE8-D044-44F5-A7FF-DF8FADB0C88F}" destId="{C92BA325-8AC5-4411-B2C4-332EE29FF586}" srcOrd="2" destOrd="0" presId="urn:diagrams.loki3.com/BracketList+Icon"/>
    <dgm:cxn modelId="{ED81B4BC-2B6D-44C7-B2F5-177DF2F3E450}" type="presParOf" srcId="{6BBD3AE8-D044-44F5-A7FF-DF8FADB0C88F}" destId="{624C1427-8771-4A1F-9D9D-FFA720FE8C19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81E2E4-BC83-493F-952C-A38E7D0980E6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/>
      <dgm:spPr/>
    </dgm:pt>
    <dgm:pt modelId="{08D5D6BB-6CB8-4F47-A017-B1B88206758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smtClean="0">
              <a:ln/>
              <a:effectLst/>
              <a:latin typeface="Garamond" panose="02020404030301010803" pitchFamily="18" charset="0"/>
            </a:rPr>
            <a:t>Причини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smtClean="0">
              <a:ln/>
              <a:effectLst/>
              <a:latin typeface="Garamond" panose="02020404030301010803" pitchFamily="18" charset="0"/>
            </a:rPr>
            <a:t>проведення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smtClean="0">
              <a:ln/>
              <a:effectLst/>
              <a:latin typeface="Garamond" panose="02020404030301010803" pitchFamily="18" charset="0"/>
            </a:rPr>
            <a:t>операції</a:t>
          </a:r>
          <a:endParaRPr kumimoji="0" lang="ru-RU" altLang="ru-RU" b="1" i="0" u="none" strike="noStrike" cap="none" normalizeH="0" baseline="0" smtClean="0">
            <a:ln/>
            <a:effectLst/>
            <a:latin typeface="Garamond" panose="02020404030301010803" pitchFamily="18" charset="0"/>
          </a:endParaRPr>
        </a:p>
      </dgm:t>
    </dgm:pt>
    <dgm:pt modelId="{24D19B6A-5478-4644-9639-7F73CB7BF37A}" type="parTrans" cxnId="{8C520856-33AA-4123-9114-18E2F09EE58F}">
      <dgm:prSet/>
      <dgm:spPr/>
      <dgm:t>
        <a:bodyPr/>
        <a:lstStyle/>
        <a:p>
          <a:endParaRPr lang="ru-RU"/>
        </a:p>
      </dgm:t>
    </dgm:pt>
    <dgm:pt modelId="{B5D7C6C8-EE62-49BB-B4E6-12B4B4ACF860}" type="sibTrans" cxnId="{8C520856-33AA-4123-9114-18E2F09EE58F}">
      <dgm:prSet/>
      <dgm:spPr/>
      <dgm:t>
        <a:bodyPr/>
        <a:lstStyle/>
        <a:p>
          <a:endParaRPr lang="ru-RU"/>
        </a:p>
      </dgm:t>
    </dgm:pt>
    <dgm:pt modelId="{5AAE2C0C-7DC5-4B11-9529-88399C1DAE6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0" i="0" u="none" strike="noStrike" cap="none" normalizeH="0" baseline="0" smtClean="0">
              <a:ln/>
              <a:effectLst/>
              <a:latin typeface="Arial Narrow" panose="020B0606020202030204" pitchFamily="34" charset="0"/>
            </a:rPr>
            <a:t>Завершити перетворення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0" i="0" u="none" strike="noStrike" cap="none" normalizeH="0" baseline="0" smtClean="0">
              <a:ln/>
              <a:effectLst/>
              <a:latin typeface="Arial Narrow" panose="020B0606020202030204" pitchFamily="34" charset="0"/>
            </a:rPr>
            <a:t>Польщі на моно-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0" i="0" u="none" strike="noStrike" cap="none" normalizeH="0" baseline="0" smtClean="0">
              <a:ln/>
              <a:effectLst/>
              <a:latin typeface="Arial Narrow" panose="020B0606020202030204" pitchFamily="34" charset="0"/>
            </a:rPr>
            <a:t>Національну державу</a:t>
          </a:r>
          <a:endParaRPr kumimoji="0" lang="ru-RU" altLang="ru-RU" b="0" i="0" u="none" strike="noStrike" cap="none" normalizeH="0" baseline="0" smtClean="0">
            <a:ln/>
            <a:effectLst/>
            <a:latin typeface="Arial Narrow" panose="020B0606020202030204" pitchFamily="34" charset="0"/>
          </a:endParaRPr>
        </a:p>
      </dgm:t>
    </dgm:pt>
    <dgm:pt modelId="{1522EDDF-AF70-4CD8-9D4D-FC68A5D92A7C}" type="parTrans" cxnId="{CEDCF743-998C-47C6-9475-22FA1111598E}">
      <dgm:prSet/>
      <dgm:spPr/>
      <dgm:t>
        <a:bodyPr/>
        <a:lstStyle/>
        <a:p>
          <a:endParaRPr lang="ru-RU"/>
        </a:p>
      </dgm:t>
    </dgm:pt>
    <dgm:pt modelId="{879EC900-66E8-4427-90BB-35C182A0E065}" type="sibTrans" cxnId="{CEDCF743-998C-47C6-9475-22FA1111598E}">
      <dgm:prSet/>
      <dgm:spPr/>
      <dgm:t>
        <a:bodyPr/>
        <a:lstStyle/>
        <a:p>
          <a:endParaRPr lang="ru-RU"/>
        </a:p>
      </dgm:t>
    </dgm:pt>
    <dgm:pt modelId="{F479BE81-2FEF-458D-AEBB-4B2FB99C371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0" i="0" u="none" strike="noStrike" cap="none" normalizeH="0" baseline="0" smtClean="0">
              <a:ln/>
              <a:effectLst/>
              <a:latin typeface="Arial Narrow" panose="020B0606020202030204" pitchFamily="34" charset="0"/>
            </a:rPr>
            <a:t>Придушити національно-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0" i="0" u="none" strike="noStrike" cap="none" normalizeH="0" baseline="0" smtClean="0">
              <a:ln/>
              <a:effectLst/>
              <a:latin typeface="Arial Narrow" panose="020B0606020202030204" pitchFamily="34" charset="0"/>
            </a:rPr>
            <a:t>визвольний рух 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0" i="0" u="none" strike="noStrike" cap="none" normalizeH="0" baseline="0" smtClean="0">
              <a:ln/>
              <a:effectLst/>
              <a:latin typeface="Arial Narrow" panose="020B0606020202030204" pitchFamily="34" charset="0"/>
            </a:rPr>
            <a:t>“Закерзонні”</a:t>
          </a:r>
          <a:endParaRPr kumimoji="0" lang="ru-RU" altLang="ru-RU" b="0" i="0" u="none" strike="noStrike" cap="none" normalizeH="0" baseline="0" smtClean="0">
            <a:ln/>
            <a:effectLst/>
            <a:latin typeface="Arial Narrow" panose="020B0606020202030204" pitchFamily="34" charset="0"/>
          </a:endParaRPr>
        </a:p>
      </dgm:t>
    </dgm:pt>
    <dgm:pt modelId="{BE8422F7-2761-4583-9588-84D9A6C00DF2}" type="parTrans" cxnId="{73452B08-244B-489F-92AD-18E5D854C4BB}">
      <dgm:prSet/>
      <dgm:spPr/>
      <dgm:t>
        <a:bodyPr/>
        <a:lstStyle/>
        <a:p>
          <a:endParaRPr lang="ru-RU"/>
        </a:p>
      </dgm:t>
    </dgm:pt>
    <dgm:pt modelId="{7985A35C-A7BD-45F0-86FC-4BEA28580E7C}" type="sibTrans" cxnId="{73452B08-244B-489F-92AD-18E5D854C4BB}">
      <dgm:prSet/>
      <dgm:spPr/>
      <dgm:t>
        <a:bodyPr/>
        <a:lstStyle/>
        <a:p>
          <a:endParaRPr lang="ru-RU"/>
        </a:p>
      </dgm:t>
    </dgm:pt>
    <dgm:pt modelId="{2C0D6DBD-1642-4EC3-BF11-B72E21B7A8D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0" i="0" u="none" strike="noStrike" cap="none" normalizeH="0" baseline="0" smtClean="0">
              <a:ln/>
              <a:effectLst/>
              <a:latin typeface="Arial Narrow" panose="020B0606020202030204" pitchFamily="34" charset="0"/>
            </a:rPr>
            <a:t>Завдати поразки УПА</a:t>
          </a:r>
          <a:endParaRPr kumimoji="0" lang="ru-RU" altLang="ru-RU" b="0" i="0" u="none" strike="noStrike" cap="none" normalizeH="0" baseline="0" smtClean="0">
            <a:ln/>
            <a:effectLst/>
            <a:latin typeface="Arial Narrow" panose="020B0606020202030204" pitchFamily="34" charset="0"/>
          </a:endParaRPr>
        </a:p>
      </dgm:t>
    </dgm:pt>
    <dgm:pt modelId="{167F8C75-1E30-4754-B7E4-0BE2C914B970}" type="parTrans" cxnId="{66DEA6EA-2460-4168-888A-5F439937F167}">
      <dgm:prSet/>
      <dgm:spPr/>
      <dgm:t>
        <a:bodyPr/>
        <a:lstStyle/>
        <a:p>
          <a:endParaRPr lang="ru-RU"/>
        </a:p>
      </dgm:t>
    </dgm:pt>
    <dgm:pt modelId="{B66BC93A-02A6-4068-9F28-4A3BE40E1EE0}" type="sibTrans" cxnId="{66DEA6EA-2460-4168-888A-5F439937F167}">
      <dgm:prSet/>
      <dgm:spPr/>
      <dgm:t>
        <a:bodyPr/>
        <a:lstStyle/>
        <a:p>
          <a:endParaRPr lang="ru-RU"/>
        </a:p>
      </dgm:t>
    </dgm:pt>
    <dgm:pt modelId="{25BDD462-8284-4CB5-AD8C-F762DC3763EA}" type="pres">
      <dgm:prSet presAssocID="{5081E2E4-BC83-493F-952C-A38E7D0980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873EF16-C3F2-4DEA-89DE-1AAECB38A9D8}" type="pres">
      <dgm:prSet presAssocID="{08D5D6BB-6CB8-4F47-A017-B1B88206758D}" presName="hierRoot1" presStyleCnt="0">
        <dgm:presLayoutVars>
          <dgm:hierBranch/>
        </dgm:presLayoutVars>
      </dgm:prSet>
      <dgm:spPr/>
    </dgm:pt>
    <dgm:pt modelId="{9CCE6F27-F6BD-4C6A-A342-8234ACCC881E}" type="pres">
      <dgm:prSet presAssocID="{08D5D6BB-6CB8-4F47-A017-B1B88206758D}" presName="rootComposite1" presStyleCnt="0"/>
      <dgm:spPr/>
    </dgm:pt>
    <dgm:pt modelId="{F069E379-7CD5-4718-9044-ABA0EBD55B78}" type="pres">
      <dgm:prSet presAssocID="{08D5D6BB-6CB8-4F47-A017-B1B88206758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735D8D-1CCD-4EC6-A19D-70F071B6A828}" type="pres">
      <dgm:prSet presAssocID="{08D5D6BB-6CB8-4F47-A017-B1B88206758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7D29A5B-99EA-4F09-BB8A-229AD9051596}" type="pres">
      <dgm:prSet presAssocID="{08D5D6BB-6CB8-4F47-A017-B1B88206758D}" presName="hierChild2" presStyleCnt="0"/>
      <dgm:spPr/>
    </dgm:pt>
    <dgm:pt modelId="{0E3EAE53-2666-4293-A01A-4F774D51C649}" type="pres">
      <dgm:prSet presAssocID="{1522EDDF-AF70-4CD8-9D4D-FC68A5D92A7C}" presName="Name35" presStyleLbl="parChTrans1D2" presStyleIdx="0" presStyleCnt="3"/>
      <dgm:spPr/>
      <dgm:t>
        <a:bodyPr/>
        <a:lstStyle/>
        <a:p>
          <a:endParaRPr lang="ru-RU"/>
        </a:p>
      </dgm:t>
    </dgm:pt>
    <dgm:pt modelId="{82AE4421-2C2D-4EC8-ADB9-345CDC94EF6A}" type="pres">
      <dgm:prSet presAssocID="{5AAE2C0C-7DC5-4B11-9529-88399C1DAE68}" presName="hierRoot2" presStyleCnt="0">
        <dgm:presLayoutVars>
          <dgm:hierBranch/>
        </dgm:presLayoutVars>
      </dgm:prSet>
      <dgm:spPr/>
    </dgm:pt>
    <dgm:pt modelId="{E156D086-47D3-41DA-A18A-A9EB67A1283B}" type="pres">
      <dgm:prSet presAssocID="{5AAE2C0C-7DC5-4B11-9529-88399C1DAE68}" presName="rootComposite" presStyleCnt="0"/>
      <dgm:spPr/>
    </dgm:pt>
    <dgm:pt modelId="{6A783F15-2796-4313-8799-5D5B4CD6BC5B}" type="pres">
      <dgm:prSet presAssocID="{5AAE2C0C-7DC5-4B11-9529-88399C1DAE6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C51CD5-FF89-4545-A56F-7072D11744E2}" type="pres">
      <dgm:prSet presAssocID="{5AAE2C0C-7DC5-4B11-9529-88399C1DAE68}" presName="rootConnector" presStyleLbl="node2" presStyleIdx="0" presStyleCnt="3"/>
      <dgm:spPr/>
      <dgm:t>
        <a:bodyPr/>
        <a:lstStyle/>
        <a:p>
          <a:endParaRPr lang="ru-RU"/>
        </a:p>
      </dgm:t>
    </dgm:pt>
    <dgm:pt modelId="{5BF48ABF-5B41-4AA4-93CE-A809488395B8}" type="pres">
      <dgm:prSet presAssocID="{5AAE2C0C-7DC5-4B11-9529-88399C1DAE68}" presName="hierChild4" presStyleCnt="0"/>
      <dgm:spPr/>
    </dgm:pt>
    <dgm:pt modelId="{5A058A18-B66E-445C-B30A-80D0D96A7348}" type="pres">
      <dgm:prSet presAssocID="{5AAE2C0C-7DC5-4B11-9529-88399C1DAE68}" presName="hierChild5" presStyleCnt="0"/>
      <dgm:spPr/>
    </dgm:pt>
    <dgm:pt modelId="{1C854AD9-8399-4629-A3FB-B5D4136F617E}" type="pres">
      <dgm:prSet presAssocID="{BE8422F7-2761-4583-9588-84D9A6C00DF2}" presName="Name35" presStyleLbl="parChTrans1D2" presStyleIdx="1" presStyleCnt="3"/>
      <dgm:spPr/>
      <dgm:t>
        <a:bodyPr/>
        <a:lstStyle/>
        <a:p>
          <a:endParaRPr lang="ru-RU"/>
        </a:p>
      </dgm:t>
    </dgm:pt>
    <dgm:pt modelId="{0C0CC004-CA4D-44E2-B622-4BD035B49780}" type="pres">
      <dgm:prSet presAssocID="{F479BE81-2FEF-458D-AEBB-4B2FB99C371E}" presName="hierRoot2" presStyleCnt="0">
        <dgm:presLayoutVars>
          <dgm:hierBranch/>
        </dgm:presLayoutVars>
      </dgm:prSet>
      <dgm:spPr/>
    </dgm:pt>
    <dgm:pt modelId="{06517BC5-D012-40D8-8354-C9F049F5F447}" type="pres">
      <dgm:prSet presAssocID="{F479BE81-2FEF-458D-AEBB-4B2FB99C371E}" presName="rootComposite" presStyleCnt="0"/>
      <dgm:spPr/>
    </dgm:pt>
    <dgm:pt modelId="{49517373-B5CC-45A0-AF6B-98D9D4DC7FC6}" type="pres">
      <dgm:prSet presAssocID="{F479BE81-2FEF-458D-AEBB-4B2FB99C371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79F0C9-1637-44A4-BDB7-64F6EDE63C55}" type="pres">
      <dgm:prSet presAssocID="{F479BE81-2FEF-458D-AEBB-4B2FB99C371E}" presName="rootConnector" presStyleLbl="node2" presStyleIdx="1" presStyleCnt="3"/>
      <dgm:spPr/>
      <dgm:t>
        <a:bodyPr/>
        <a:lstStyle/>
        <a:p>
          <a:endParaRPr lang="ru-RU"/>
        </a:p>
      </dgm:t>
    </dgm:pt>
    <dgm:pt modelId="{A974627F-571F-4333-B825-D11D93759813}" type="pres">
      <dgm:prSet presAssocID="{F479BE81-2FEF-458D-AEBB-4B2FB99C371E}" presName="hierChild4" presStyleCnt="0"/>
      <dgm:spPr/>
    </dgm:pt>
    <dgm:pt modelId="{CF4B5130-21F6-41A3-BDB0-AFF83237FB9D}" type="pres">
      <dgm:prSet presAssocID="{F479BE81-2FEF-458D-AEBB-4B2FB99C371E}" presName="hierChild5" presStyleCnt="0"/>
      <dgm:spPr/>
    </dgm:pt>
    <dgm:pt modelId="{99CB436F-3800-4C0E-85AB-7B3F88E82635}" type="pres">
      <dgm:prSet presAssocID="{167F8C75-1E30-4754-B7E4-0BE2C914B970}" presName="Name35" presStyleLbl="parChTrans1D2" presStyleIdx="2" presStyleCnt="3"/>
      <dgm:spPr/>
      <dgm:t>
        <a:bodyPr/>
        <a:lstStyle/>
        <a:p>
          <a:endParaRPr lang="ru-RU"/>
        </a:p>
      </dgm:t>
    </dgm:pt>
    <dgm:pt modelId="{9A668866-1688-4C6A-84AF-03DB2FA48AC3}" type="pres">
      <dgm:prSet presAssocID="{2C0D6DBD-1642-4EC3-BF11-B72E21B7A8D9}" presName="hierRoot2" presStyleCnt="0">
        <dgm:presLayoutVars>
          <dgm:hierBranch/>
        </dgm:presLayoutVars>
      </dgm:prSet>
      <dgm:spPr/>
    </dgm:pt>
    <dgm:pt modelId="{59EBA4C4-1585-4C88-89EC-49C6C9B08811}" type="pres">
      <dgm:prSet presAssocID="{2C0D6DBD-1642-4EC3-BF11-B72E21B7A8D9}" presName="rootComposite" presStyleCnt="0"/>
      <dgm:spPr/>
    </dgm:pt>
    <dgm:pt modelId="{19685AAB-7D13-4A70-880C-2BC6392C95F3}" type="pres">
      <dgm:prSet presAssocID="{2C0D6DBD-1642-4EC3-BF11-B72E21B7A8D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CC2E6C-3B4D-4A67-95C9-A400D1CEA9C4}" type="pres">
      <dgm:prSet presAssocID="{2C0D6DBD-1642-4EC3-BF11-B72E21B7A8D9}" presName="rootConnector" presStyleLbl="node2" presStyleIdx="2" presStyleCnt="3"/>
      <dgm:spPr/>
      <dgm:t>
        <a:bodyPr/>
        <a:lstStyle/>
        <a:p>
          <a:endParaRPr lang="ru-RU"/>
        </a:p>
      </dgm:t>
    </dgm:pt>
    <dgm:pt modelId="{44A285FC-360D-41D6-8C78-8C04137C36A5}" type="pres">
      <dgm:prSet presAssocID="{2C0D6DBD-1642-4EC3-BF11-B72E21B7A8D9}" presName="hierChild4" presStyleCnt="0"/>
      <dgm:spPr/>
    </dgm:pt>
    <dgm:pt modelId="{0CEB16FF-41E7-409C-8471-B963B28A0A55}" type="pres">
      <dgm:prSet presAssocID="{2C0D6DBD-1642-4EC3-BF11-B72E21B7A8D9}" presName="hierChild5" presStyleCnt="0"/>
      <dgm:spPr/>
    </dgm:pt>
    <dgm:pt modelId="{86667FC9-BCC0-4354-872B-5F21AE680C11}" type="pres">
      <dgm:prSet presAssocID="{08D5D6BB-6CB8-4F47-A017-B1B88206758D}" presName="hierChild3" presStyleCnt="0"/>
      <dgm:spPr/>
    </dgm:pt>
  </dgm:ptLst>
  <dgm:cxnLst>
    <dgm:cxn modelId="{4AE0EB32-C918-4365-98EF-72AB3A1806E5}" type="presOf" srcId="{08D5D6BB-6CB8-4F47-A017-B1B88206758D}" destId="{18735D8D-1CCD-4EC6-A19D-70F071B6A828}" srcOrd="1" destOrd="0" presId="urn:microsoft.com/office/officeart/2005/8/layout/orgChart1"/>
    <dgm:cxn modelId="{115533CA-3400-428B-A9D3-7DD06681D656}" type="presOf" srcId="{2C0D6DBD-1642-4EC3-BF11-B72E21B7A8D9}" destId="{19685AAB-7D13-4A70-880C-2BC6392C95F3}" srcOrd="0" destOrd="0" presId="urn:microsoft.com/office/officeart/2005/8/layout/orgChart1"/>
    <dgm:cxn modelId="{8C520856-33AA-4123-9114-18E2F09EE58F}" srcId="{5081E2E4-BC83-493F-952C-A38E7D0980E6}" destId="{08D5D6BB-6CB8-4F47-A017-B1B88206758D}" srcOrd="0" destOrd="0" parTransId="{24D19B6A-5478-4644-9639-7F73CB7BF37A}" sibTransId="{B5D7C6C8-EE62-49BB-B4E6-12B4B4ACF860}"/>
    <dgm:cxn modelId="{906D9499-773E-40DE-9F5D-0FEAB99430A3}" type="presOf" srcId="{F479BE81-2FEF-458D-AEBB-4B2FB99C371E}" destId="{1979F0C9-1637-44A4-BDB7-64F6EDE63C55}" srcOrd="1" destOrd="0" presId="urn:microsoft.com/office/officeart/2005/8/layout/orgChart1"/>
    <dgm:cxn modelId="{FA6938B9-B5B1-485F-8DD7-A55C9D4E0488}" type="presOf" srcId="{5081E2E4-BC83-493F-952C-A38E7D0980E6}" destId="{25BDD462-8284-4CB5-AD8C-F762DC3763EA}" srcOrd="0" destOrd="0" presId="urn:microsoft.com/office/officeart/2005/8/layout/orgChart1"/>
    <dgm:cxn modelId="{74282BE0-3DD8-446A-BFDD-1AA7CDD79CA9}" type="presOf" srcId="{5AAE2C0C-7DC5-4B11-9529-88399C1DAE68}" destId="{6A783F15-2796-4313-8799-5D5B4CD6BC5B}" srcOrd="0" destOrd="0" presId="urn:microsoft.com/office/officeart/2005/8/layout/orgChart1"/>
    <dgm:cxn modelId="{E1FEB2D5-601E-4334-9CEF-D7FD64BE102D}" type="presOf" srcId="{5AAE2C0C-7DC5-4B11-9529-88399C1DAE68}" destId="{78C51CD5-FF89-4545-A56F-7072D11744E2}" srcOrd="1" destOrd="0" presId="urn:microsoft.com/office/officeart/2005/8/layout/orgChart1"/>
    <dgm:cxn modelId="{EBBB2AEE-97D0-48F8-B6DE-740F45407360}" type="presOf" srcId="{2C0D6DBD-1642-4EC3-BF11-B72E21B7A8D9}" destId="{80CC2E6C-3B4D-4A67-95C9-A400D1CEA9C4}" srcOrd="1" destOrd="0" presId="urn:microsoft.com/office/officeart/2005/8/layout/orgChart1"/>
    <dgm:cxn modelId="{01F59217-4264-4B32-AD8C-8835968B7E7E}" type="presOf" srcId="{BE8422F7-2761-4583-9588-84D9A6C00DF2}" destId="{1C854AD9-8399-4629-A3FB-B5D4136F617E}" srcOrd="0" destOrd="0" presId="urn:microsoft.com/office/officeart/2005/8/layout/orgChart1"/>
    <dgm:cxn modelId="{BFCF5F9A-1AE8-44AC-987A-1C536D39165F}" type="presOf" srcId="{F479BE81-2FEF-458D-AEBB-4B2FB99C371E}" destId="{49517373-B5CC-45A0-AF6B-98D9D4DC7FC6}" srcOrd="0" destOrd="0" presId="urn:microsoft.com/office/officeart/2005/8/layout/orgChart1"/>
    <dgm:cxn modelId="{08133F61-8C13-48D1-BABB-9D231CD23888}" type="presOf" srcId="{167F8C75-1E30-4754-B7E4-0BE2C914B970}" destId="{99CB436F-3800-4C0E-85AB-7B3F88E82635}" srcOrd="0" destOrd="0" presId="urn:microsoft.com/office/officeart/2005/8/layout/orgChart1"/>
    <dgm:cxn modelId="{C4CD2239-1925-4710-BB94-6BBD8EA3FB61}" type="presOf" srcId="{1522EDDF-AF70-4CD8-9D4D-FC68A5D92A7C}" destId="{0E3EAE53-2666-4293-A01A-4F774D51C649}" srcOrd="0" destOrd="0" presId="urn:microsoft.com/office/officeart/2005/8/layout/orgChart1"/>
    <dgm:cxn modelId="{CEDCF743-998C-47C6-9475-22FA1111598E}" srcId="{08D5D6BB-6CB8-4F47-A017-B1B88206758D}" destId="{5AAE2C0C-7DC5-4B11-9529-88399C1DAE68}" srcOrd="0" destOrd="0" parTransId="{1522EDDF-AF70-4CD8-9D4D-FC68A5D92A7C}" sibTransId="{879EC900-66E8-4427-90BB-35C182A0E065}"/>
    <dgm:cxn modelId="{213BDBE1-0C33-4FA7-A738-2CDFBEDDBBD9}" type="presOf" srcId="{08D5D6BB-6CB8-4F47-A017-B1B88206758D}" destId="{F069E379-7CD5-4718-9044-ABA0EBD55B78}" srcOrd="0" destOrd="0" presId="urn:microsoft.com/office/officeart/2005/8/layout/orgChart1"/>
    <dgm:cxn modelId="{73452B08-244B-489F-92AD-18E5D854C4BB}" srcId="{08D5D6BB-6CB8-4F47-A017-B1B88206758D}" destId="{F479BE81-2FEF-458D-AEBB-4B2FB99C371E}" srcOrd="1" destOrd="0" parTransId="{BE8422F7-2761-4583-9588-84D9A6C00DF2}" sibTransId="{7985A35C-A7BD-45F0-86FC-4BEA28580E7C}"/>
    <dgm:cxn modelId="{66DEA6EA-2460-4168-888A-5F439937F167}" srcId="{08D5D6BB-6CB8-4F47-A017-B1B88206758D}" destId="{2C0D6DBD-1642-4EC3-BF11-B72E21B7A8D9}" srcOrd="2" destOrd="0" parTransId="{167F8C75-1E30-4754-B7E4-0BE2C914B970}" sibTransId="{B66BC93A-02A6-4068-9F28-4A3BE40E1EE0}"/>
    <dgm:cxn modelId="{0B2EEF5C-C383-4A55-87B0-6951AB0F6BBB}" type="presParOf" srcId="{25BDD462-8284-4CB5-AD8C-F762DC3763EA}" destId="{C873EF16-C3F2-4DEA-89DE-1AAECB38A9D8}" srcOrd="0" destOrd="0" presId="urn:microsoft.com/office/officeart/2005/8/layout/orgChart1"/>
    <dgm:cxn modelId="{91603461-785A-4D61-BDA3-0458C3231149}" type="presParOf" srcId="{C873EF16-C3F2-4DEA-89DE-1AAECB38A9D8}" destId="{9CCE6F27-F6BD-4C6A-A342-8234ACCC881E}" srcOrd="0" destOrd="0" presId="urn:microsoft.com/office/officeart/2005/8/layout/orgChart1"/>
    <dgm:cxn modelId="{B062D546-8AC7-43FA-8337-964178758B8B}" type="presParOf" srcId="{9CCE6F27-F6BD-4C6A-A342-8234ACCC881E}" destId="{F069E379-7CD5-4718-9044-ABA0EBD55B78}" srcOrd="0" destOrd="0" presId="urn:microsoft.com/office/officeart/2005/8/layout/orgChart1"/>
    <dgm:cxn modelId="{86BF172E-70AA-4E36-B8F5-FCADED75769E}" type="presParOf" srcId="{9CCE6F27-F6BD-4C6A-A342-8234ACCC881E}" destId="{18735D8D-1CCD-4EC6-A19D-70F071B6A828}" srcOrd="1" destOrd="0" presId="urn:microsoft.com/office/officeart/2005/8/layout/orgChart1"/>
    <dgm:cxn modelId="{C9A011F2-5E82-442E-A4B4-6A3804261B0D}" type="presParOf" srcId="{C873EF16-C3F2-4DEA-89DE-1AAECB38A9D8}" destId="{17D29A5B-99EA-4F09-BB8A-229AD9051596}" srcOrd="1" destOrd="0" presId="urn:microsoft.com/office/officeart/2005/8/layout/orgChart1"/>
    <dgm:cxn modelId="{165990D1-42E0-445D-9C65-CFFB796A7565}" type="presParOf" srcId="{17D29A5B-99EA-4F09-BB8A-229AD9051596}" destId="{0E3EAE53-2666-4293-A01A-4F774D51C649}" srcOrd="0" destOrd="0" presId="urn:microsoft.com/office/officeart/2005/8/layout/orgChart1"/>
    <dgm:cxn modelId="{4DCD8CFE-4603-4C71-87BF-964DB0FBCA6B}" type="presParOf" srcId="{17D29A5B-99EA-4F09-BB8A-229AD9051596}" destId="{82AE4421-2C2D-4EC8-ADB9-345CDC94EF6A}" srcOrd="1" destOrd="0" presId="urn:microsoft.com/office/officeart/2005/8/layout/orgChart1"/>
    <dgm:cxn modelId="{2909038D-463D-4F33-851D-05AF7D1B6A1E}" type="presParOf" srcId="{82AE4421-2C2D-4EC8-ADB9-345CDC94EF6A}" destId="{E156D086-47D3-41DA-A18A-A9EB67A1283B}" srcOrd="0" destOrd="0" presId="urn:microsoft.com/office/officeart/2005/8/layout/orgChart1"/>
    <dgm:cxn modelId="{2A57B5E8-F935-429F-8AB5-92263C80DF4D}" type="presParOf" srcId="{E156D086-47D3-41DA-A18A-A9EB67A1283B}" destId="{6A783F15-2796-4313-8799-5D5B4CD6BC5B}" srcOrd="0" destOrd="0" presId="urn:microsoft.com/office/officeart/2005/8/layout/orgChart1"/>
    <dgm:cxn modelId="{FC257F85-3E59-4CCE-B0F3-C835DE5CD169}" type="presParOf" srcId="{E156D086-47D3-41DA-A18A-A9EB67A1283B}" destId="{78C51CD5-FF89-4545-A56F-7072D11744E2}" srcOrd="1" destOrd="0" presId="urn:microsoft.com/office/officeart/2005/8/layout/orgChart1"/>
    <dgm:cxn modelId="{C36A7A04-7045-4183-A508-3943527D8569}" type="presParOf" srcId="{82AE4421-2C2D-4EC8-ADB9-345CDC94EF6A}" destId="{5BF48ABF-5B41-4AA4-93CE-A809488395B8}" srcOrd="1" destOrd="0" presId="urn:microsoft.com/office/officeart/2005/8/layout/orgChart1"/>
    <dgm:cxn modelId="{E95DEEBE-F998-45C4-BEE8-5403A17889BD}" type="presParOf" srcId="{82AE4421-2C2D-4EC8-ADB9-345CDC94EF6A}" destId="{5A058A18-B66E-445C-B30A-80D0D96A7348}" srcOrd="2" destOrd="0" presId="urn:microsoft.com/office/officeart/2005/8/layout/orgChart1"/>
    <dgm:cxn modelId="{DCD99CC1-FD10-4C13-B2E2-E1E4041F5E65}" type="presParOf" srcId="{17D29A5B-99EA-4F09-BB8A-229AD9051596}" destId="{1C854AD9-8399-4629-A3FB-B5D4136F617E}" srcOrd="2" destOrd="0" presId="urn:microsoft.com/office/officeart/2005/8/layout/orgChart1"/>
    <dgm:cxn modelId="{37F597E1-D5F6-40FB-94D2-0C20A7642EBA}" type="presParOf" srcId="{17D29A5B-99EA-4F09-BB8A-229AD9051596}" destId="{0C0CC004-CA4D-44E2-B622-4BD035B49780}" srcOrd="3" destOrd="0" presId="urn:microsoft.com/office/officeart/2005/8/layout/orgChart1"/>
    <dgm:cxn modelId="{F1FFD196-4B1A-410C-B57C-C2E94767CB31}" type="presParOf" srcId="{0C0CC004-CA4D-44E2-B622-4BD035B49780}" destId="{06517BC5-D012-40D8-8354-C9F049F5F447}" srcOrd="0" destOrd="0" presId="urn:microsoft.com/office/officeart/2005/8/layout/orgChart1"/>
    <dgm:cxn modelId="{0F40EC34-9950-41D4-917A-55E676E125E1}" type="presParOf" srcId="{06517BC5-D012-40D8-8354-C9F049F5F447}" destId="{49517373-B5CC-45A0-AF6B-98D9D4DC7FC6}" srcOrd="0" destOrd="0" presId="urn:microsoft.com/office/officeart/2005/8/layout/orgChart1"/>
    <dgm:cxn modelId="{2A3DA0E6-6648-43DA-A9AC-AA3A08A573C1}" type="presParOf" srcId="{06517BC5-D012-40D8-8354-C9F049F5F447}" destId="{1979F0C9-1637-44A4-BDB7-64F6EDE63C55}" srcOrd="1" destOrd="0" presId="urn:microsoft.com/office/officeart/2005/8/layout/orgChart1"/>
    <dgm:cxn modelId="{2ED7AB63-7617-4826-81EB-4DFB72419BE4}" type="presParOf" srcId="{0C0CC004-CA4D-44E2-B622-4BD035B49780}" destId="{A974627F-571F-4333-B825-D11D93759813}" srcOrd="1" destOrd="0" presId="urn:microsoft.com/office/officeart/2005/8/layout/orgChart1"/>
    <dgm:cxn modelId="{53C3FF7B-A392-44B2-AAFB-51C41ABED1C1}" type="presParOf" srcId="{0C0CC004-CA4D-44E2-B622-4BD035B49780}" destId="{CF4B5130-21F6-41A3-BDB0-AFF83237FB9D}" srcOrd="2" destOrd="0" presId="urn:microsoft.com/office/officeart/2005/8/layout/orgChart1"/>
    <dgm:cxn modelId="{845E9C6B-75A1-4706-A7CC-98E426790D37}" type="presParOf" srcId="{17D29A5B-99EA-4F09-BB8A-229AD9051596}" destId="{99CB436F-3800-4C0E-85AB-7B3F88E82635}" srcOrd="4" destOrd="0" presId="urn:microsoft.com/office/officeart/2005/8/layout/orgChart1"/>
    <dgm:cxn modelId="{9BF7FBD1-C64A-44E9-BA7B-0947FD406C1C}" type="presParOf" srcId="{17D29A5B-99EA-4F09-BB8A-229AD9051596}" destId="{9A668866-1688-4C6A-84AF-03DB2FA48AC3}" srcOrd="5" destOrd="0" presId="urn:microsoft.com/office/officeart/2005/8/layout/orgChart1"/>
    <dgm:cxn modelId="{8B4F6DF0-ACB5-4461-BFEF-4B50BDD23240}" type="presParOf" srcId="{9A668866-1688-4C6A-84AF-03DB2FA48AC3}" destId="{59EBA4C4-1585-4C88-89EC-49C6C9B08811}" srcOrd="0" destOrd="0" presId="urn:microsoft.com/office/officeart/2005/8/layout/orgChart1"/>
    <dgm:cxn modelId="{D7D2B4A4-7826-4A1D-8D27-D7F92810F070}" type="presParOf" srcId="{59EBA4C4-1585-4C88-89EC-49C6C9B08811}" destId="{19685AAB-7D13-4A70-880C-2BC6392C95F3}" srcOrd="0" destOrd="0" presId="urn:microsoft.com/office/officeart/2005/8/layout/orgChart1"/>
    <dgm:cxn modelId="{3C320E9E-F75C-4478-BE6D-1E954B73A80D}" type="presParOf" srcId="{59EBA4C4-1585-4C88-89EC-49C6C9B08811}" destId="{80CC2E6C-3B4D-4A67-95C9-A400D1CEA9C4}" srcOrd="1" destOrd="0" presId="urn:microsoft.com/office/officeart/2005/8/layout/orgChart1"/>
    <dgm:cxn modelId="{61A186ED-8EC1-4F41-8866-38425181A2AB}" type="presParOf" srcId="{9A668866-1688-4C6A-84AF-03DB2FA48AC3}" destId="{44A285FC-360D-41D6-8C78-8C04137C36A5}" srcOrd="1" destOrd="0" presId="urn:microsoft.com/office/officeart/2005/8/layout/orgChart1"/>
    <dgm:cxn modelId="{8F56813F-835C-4514-8DCE-ACA19271543B}" type="presParOf" srcId="{9A668866-1688-4C6A-84AF-03DB2FA48AC3}" destId="{0CEB16FF-41E7-409C-8471-B963B28A0A55}" srcOrd="2" destOrd="0" presId="urn:microsoft.com/office/officeart/2005/8/layout/orgChart1"/>
    <dgm:cxn modelId="{58383A6D-F6CA-4163-AD7D-84FD52AC5E4D}" type="presParOf" srcId="{C873EF16-C3F2-4DEA-89DE-1AAECB38A9D8}" destId="{86667FC9-BCC0-4354-872B-5F21AE680C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4148F5-798F-4DC5-96A7-573AF304CF3E}">
      <dsp:nvSpPr>
        <dsp:cNvPr id="0" name=""/>
        <dsp:cNvSpPr/>
      </dsp:nvSpPr>
      <dsp:spPr>
        <a:xfrm>
          <a:off x="0" y="262268"/>
          <a:ext cx="2286000" cy="6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1945 р.</a:t>
          </a:r>
          <a:endParaRPr lang="uk-UA" sz="3200" b="1" kern="1200" dirty="0"/>
        </a:p>
      </dsp:txBody>
      <dsp:txXfrm>
        <a:off x="0" y="262268"/>
        <a:ext cx="2286000" cy="618750"/>
      </dsp:txXfrm>
    </dsp:sp>
    <dsp:sp modelId="{11EC8989-D3A7-4492-96E5-763872A358D7}">
      <dsp:nvSpPr>
        <dsp:cNvPr id="0" name=""/>
        <dsp:cNvSpPr/>
      </dsp:nvSpPr>
      <dsp:spPr>
        <a:xfrm>
          <a:off x="2285999" y="88244"/>
          <a:ext cx="457200" cy="966796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2B591-81A3-48E4-9281-5B85B47F9135}">
      <dsp:nvSpPr>
        <dsp:cNvPr id="0" name=""/>
        <dsp:cNvSpPr/>
      </dsp:nvSpPr>
      <dsp:spPr>
        <a:xfrm>
          <a:off x="2926079" y="88244"/>
          <a:ext cx="6217920" cy="96679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500" b="1" kern="1200" dirty="0" smtClean="0"/>
            <a:t>участь </a:t>
          </a:r>
          <a:r>
            <a:rPr lang="uk-UA" sz="2500" b="1" kern="1200" noProof="0" dirty="0" smtClean="0"/>
            <a:t>у розробці та прийнятті </a:t>
          </a:r>
          <a:r>
            <a:rPr lang="ru-RU" sz="2500" b="1" i="1" kern="1200" dirty="0" smtClean="0"/>
            <a:t>Статуту ООН</a:t>
          </a:r>
        </a:p>
      </dsp:txBody>
      <dsp:txXfrm>
        <a:off x="2926079" y="88244"/>
        <a:ext cx="6217920" cy="966796"/>
      </dsp:txXfrm>
    </dsp:sp>
    <dsp:sp modelId="{1511BF38-A318-4791-A5FC-681E3C667810}">
      <dsp:nvSpPr>
        <dsp:cNvPr id="0" name=""/>
        <dsp:cNvSpPr/>
      </dsp:nvSpPr>
      <dsp:spPr>
        <a:xfrm>
          <a:off x="0" y="1319065"/>
          <a:ext cx="2286000" cy="6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1946 р.</a:t>
          </a:r>
          <a:endParaRPr lang="uk-UA" sz="3200" b="1" kern="1200" dirty="0"/>
        </a:p>
      </dsp:txBody>
      <dsp:txXfrm>
        <a:off x="0" y="1319065"/>
        <a:ext cx="2286000" cy="618750"/>
      </dsp:txXfrm>
    </dsp:sp>
    <dsp:sp modelId="{E9283A6F-D881-457C-9803-A05683BE8F8D}">
      <dsp:nvSpPr>
        <dsp:cNvPr id="0" name=""/>
        <dsp:cNvSpPr/>
      </dsp:nvSpPr>
      <dsp:spPr>
        <a:xfrm>
          <a:off x="2285999" y="1145041"/>
          <a:ext cx="457200" cy="966796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2AD22-93DA-4FCF-94A2-8FE5F85806A1}">
      <dsp:nvSpPr>
        <dsp:cNvPr id="0" name=""/>
        <dsp:cNvSpPr/>
      </dsp:nvSpPr>
      <dsp:spPr>
        <a:xfrm>
          <a:off x="2926079" y="1145041"/>
          <a:ext cx="6217920" cy="96679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500" b="1" kern="1200" smtClean="0"/>
            <a:t>включення до складу </a:t>
          </a:r>
          <a:r>
            <a:rPr lang="ru-RU" sz="2500" b="1" i="1" kern="1200" smtClean="0"/>
            <a:t>Економічної і Соціальної Рад</a:t>
          </a:r>
          <a:endParaRPr lang="ru-RU" sz="2500" b="1" i="1" kern="1200" dirty="0" smtClean="0"/>
        </a:p>
      </dsp:txBody>
      <dsp:txXfrm>
        <a:off x="2926079" y="1145041"/>
        <a:ext cx="6217920" cy="966796"/>
      </dsp:txXfrm>
    </dsp:sp>
    <dsp:sp modelId="{1C8730C3-1394-42E1-984A-FBE249754854}">
      <dsp:nvSpPr>
        <dsp:cNvPr id="0" name=""/>
        <dsp:cNvSpPr/>
      </dsp:nvSpPr>
      <dsp:spPr>
        <a:xfrm>
          <a:off x="0" y="2201838"/>
          <a:ext cx="2286000" cy="6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1946 р.</a:t>
          </a:r>
          <a:endParaRPr lang="uk-UA" sz="3200" b="1" kern="1200" dirty="0"/>
        </a:p>
      </dsp:txBody>
      <dsp:txXfrm>
        <a:off x="0" y="2201838"/>
        <a:ext cx="2286000" cy="618750"/>
      </dsp:txXfrm>
    </dsp:sp>
    <dsp:sp modelId="{86185C51-EC68-45F5-A3D5-AC66CEF89C07}">
      <dsp:nvSpPr>
        <dsp:cNvPr id="0" name=""/>
        <dsp:cNvSpPr/>
      </dsp:nvSpPr>
      <dsp:spPr>
        <a:xfrm>
          <a:off x="2285999" y="2201838"/>
          <a:ext cx="457200" cy="6187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2A598-7D39-4A08-AF27-99B365BB4872}">
      <dsp:nvSpPr>
        <dsp:cNvPr id="0" name=""/>
        <dsp:cNvSpPr/>
      </dsp:nvSpPr>
      <dsp:spPr>
        <a:xfrm>
          <a:off x="2926079" y="2201838"/>
          <a:ext cx="6217920" cy="61875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500" b="1" kern="1200" smtClean="0"/>
            <a:t>участь у </a:t>
          </a:r>
          <a:r>
            <a:rPr lang="ru-RU" sz="2500" b="1" i="1" kern="1200" smtClean="0"/>
            <a:t>Паризькій мирній конференції</a:t>
          </a:r>
          <a:endParaRPr lang="uk-UA" sz="2500" b="1" i="1" kern="1200" dirty="0" smtClean="0"/>
        </a:p>
      </dsp:txBody>
      <dsp:txXfrm>
        <a:off x="2926079" y="2201838"/>
        <a:ext cx="6217920" cy="618750"/>
      </dsp:txXfrm>
    </dsp:sp>
    <dsp:sp modelId="{07EE3553-6C6D-4D32-ABCA-CCC8A485A3C8}">
      <dsp:nvSpPr>
        <dsp:cNvPr id="0" name=""/>
        <dsp:cNvSpPr/>
      </dsp:nvSpPr>
      <dsp:spPr>
        <a:xfrm>
          <a:off x="0" y="3277971"/>
          <a:ext cx="2283767" cy="6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1947 р.</a:t>
          </a:r>
          <a:endParaRPr lang="uk-UA" sz="3200" b="1" kern="1200" dirty="0"/>
        </a:p>
      </dsp:txBody>
      <dsp:txXfrm>
        <a:off x="0" y="3277971"/>
        <a:ext cx="2283767" cy="618750"/>
      </dsp:txXfrm>
    </dsp:sp>
    <dsp:sp modelId="{CD222136-440D-4616-B649-035AF5EC3BB0}">
      <dsp:nvSpPr>
        <dsp:cNvPr id="0" name=""/>
        <dsp:cNvSpPr/>
      </dsp:nvSpPr>
      <dsp:spPr>
        <a:xfrm>
          <a:off x="2283767" y="2910588"/>
          <a:ext cx="456753" cy="135351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21B7D-C9BA-4F5A-A5BA-A7F1677C2807}">
      <dsp:nvSpPr>
        <dsp:cNvPr id="0" name=""/>
        <dsp:cNvSpPr/>
      </dsp:nvSpPr>
      <dsp:spPr>
        <a:xfrm>
          <a:off x="2923222" y="2910588"/>
          <a:ext cx="6211847" cy="135351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500" b="1" kern="1200" smtClean="0"/>
            <a:t>укладення </a:t>
          </a:r>
          <a:r>
            <a:rPr lang="uk-UA" sz="2500" b="1" i="1" kern="1200" smtClean="0"/>
            <a:t>мирних договорів </a:t>
          </a:r>
          <a:r>
            <a:rPr lang="uk-UA" sz="2500" b="1" kern="1200" smtClean="0"/>
            <a:t>з Італією, Румунією, Угорщиною, Болгарією, Фінляндією</a:t>
          </a:r>
          <a:endParaRPr lang="uk-UA" sz="2500" b="1" kern="1200" dirty="0" smtClean="0"/>
        </a:p>
      </dsp:txBody>
      <dsp:txXfrm>
        <a:off x="2923222" y="2910588"/>
        <a:ext cx="6211847" cy="1353515"/>
      </dsp:txXfrm>
    </dsp:sp>
    <dsp:sp modelId="{019FB234-D032-4958-9831-F8212A4AA5E7}">
      <dsp:nvSpPr>
        <dsp:cNvPr id="0" name=""/>
        <dsp:cNvSpPr/>
      </dsp:nvSpPr>
      <dsp:spPr>
        <a:xfrm>
          <a:off x="0" y="4489455"/>
          <a:ext cx="2286000" cy="6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1948 р.</a:t>
          </a:r>
          <a:endParaRPr lang="uk-UA" sz="3200" b="1" kern="1200" dirty="0"/>
        </a:p>
      </dsp:txBody>
      <dsp:txXfrm>
        <a:off x="0" y="4489455"/>
        <a:ext cx="2286000" cy="618750"/>
      </dsp:txXfrm>
    </dsp:sp>
    <dsp:sp modelId="{0CD209FF-ABB6-4DCC-82E1-35943931C580}">
      <dsp:nvSpPr>
        <dsp:cNvPr id="0" name=""/>
        <dsp:cNvSpPr/>
      </dsp:nvSpPr>
      <dsp:spPr>
        <a:xfrm>
          <a:off x="2285999" y="4354104"/>
          <a:ext cx="457200" cy="889453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F0367-0DF1-4950-B696-43C315348C9B}">
      <dsp:nvSpPr>
        <dsp:cNvPr id="0" name=""/>
        <dsp:cNvSpPr/>
      </dsp:nvSpPr>
      <dsp:spPr>
        <a:xfrm>
          <a:off x="2926079" y="4354104"/>
          <a:ext cx="6217920" cy="88945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smtClean="0"/>
            <a:t>участь у </a:t>
          </a:r>
          <a:r>
            <a:rPr lang="uk-UA" sz="2500" b="1" i="1" kern="1200" smtClean="0"/>
            <a:t>Дунайській конференції </a:t>
          </a:r>
          <a:r>
            <a:rPr lang="uk-UA" sz="2500" b="1" kern="1200" smtClean="0"/>
            <a:t>з питань судноплавства</a:t>
          </a:r>
          <a:endParaRPr lang="uk-UA" sz="2500" b="1" kern="1200" dirty="0"/>
        </a:p>
      </dsp:txBody>
      <dsp:txXfrm>
        <a:off x="2926079" y="4354104"/>
        <a:ext cx="6217920" cy="889453"/>
      </dsp:txXfrm>
    </dsp:sp>
    <dsp:sp modelId="{3397D273-D553-497C-AD9C-2D0A4F62C00F}">
      <dsp:nvSpPr>
        <dsp:cNvPr id="0" name=""/>
        <dsp:cNvSpPr/>
      </dsp:nvSpPr>
      <dsp:spPr>
        <a:xfrm>
          <a:off x="0" y="5468908"/>
          <a:ext cx="2283767" cy="61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smtClean="0"/>
            <a:t>1954 р.</a:t>
          </a:r>
          <a:endParaRPr lang="uk-UA" sz="3200" b="1" kern="1200" dirty="0"/>
        </a:p>
      </dsp:txBody>
      <dsp:txXfrm>
        <a:off x="0" y="5468908"/>
        <a:ext cx="2283767" cy="618750"/>
      </dsp:txXfrm>
    </dsp:sp>
    <dsp:sp modelId="{AF78704F-2CFE-42DB-82D4-E101BE9318F1}">
      <dsp:nvSpPr>
        <dsp:cNvPr id="0" name=""/>
        <dsp:cNvSpPr/>
      </dsp:nvSpPr>
      <dsp:spPr>
        <a:xfrm>
          <a:off x="2283767" y="5333557"/>
          <a:ext cx="456753" cy="889453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4C1427-8771-4A1F-9D9D-FFA720FE8C19}">
      <dsp:nvSpPr>
        <dsp:cNvPr id="0" name=""/>
        <dsp:cNvSpPr/>
      </dsp:nvSpPr>
      <dsp:spPr>
        <a:xfrm>
          <a:off x="2923222" y="5333557"/>
          <a:ext cx="6211847" cy="88945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smtClean="0"/>
            <a:t>вступ до </a:t>
          </a:r>
          <a:r>
            <a:rPr lang="uk-UA" sz="2500" b="1" i="1" kern="1200" smtClean="0"/>
            <a:t>ЮНЕСКО</a:t>
          </a:r>
          <a:r>
            <a:rPr lang="uk-UA" sz="2500" b="1" kern="1200" smtClean="0"/>
            <a:t> – постійної комісії ООН з питань освіти, науки  і культури</a:t>
          </a:r>
          <a:endParaRPr lang="uk-UA" sz="2500" b="1" kern="1200" dirty="0"/>
        </a:p>
      </dsp:txBody>
      <dsp:txXfrm>
        <a:off x="2923222" y="5333557"/>
        <a:ext cx="6211847" cy="88945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CB436F-3800-4C0E-85AB-7B3F88E82635}">
      <dsp:nvSpPr>
        <dsp:cNvPr id="0" name=""/>
        <dsp:cNvSpPr/>
      </dsp:nvSpPr>
      <dsp:spPr>
        <a:xfrm>
          <a:off x="5572538" y="2878151"/>
          <a:ext cx="3942611" cy="684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127"/>
              </a:lnTo>
              <a:lnTo>
                <a:pt x="3942611" y="342127"/>
              </a:lnTo>
              <a:lnTo>
                <a:pt x="3942611" y="68425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854AD9-8399-4629-A3FB-B5D4136F617E}">
      <dsp:nvSpPr>
        <dsp:cNvPr id="0" name=""/>
        <dsp:cNvSpPr/>
      </dsp:nvSpPr>
      <dsp:spPr>
        <a:xfrm>
          <a:off x="5526818" y="2878151"/>
          <a:ext cx="91440" cy="684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425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EAE53-2666-4293-A01A-4F774D51C649}">
      <dsp:nvSpPr>
        <dsp:cNvPr id="0" name=""/>
        <dsp:cNvSpPr/>
      </dsp:nvSpPr>
      <dsp:spPr>
        <a:xfrm>
          <a:off x="1629926" y="2878151"/>
          <a:ext cx="3942611" cy="684254"/>
        </a:xfrm>
        <a:custGeom>
          <a:avLst/>
          <a:gdLst/>
          <a:ahLst/>
          <a:cxnLst/>
          <a:rect l="0" t="0" r="0" b="0"/>
          <a:pathLst>
            <a:path>
              <a:moveTo>
                <a:pt x="3942611" y="0"/>
              </a:moveTo>
              <a:lnTo>
                <a:pt x="3942611" y="342127"/>
              </a:lnTo>
              <a:lnTo>
                <a:pt x="0" y="342127"/>
              </a:lnTo>
              <a:lnTo>
                <a:pt x="0" y="68425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69E379-7CD5-4718-9044-ABA0EBD55B78}">
      <dsp:nvSpPr>
        <dsp:cNvPr id="0" name=""/>
        <dsp:cNvSpPr/>
      </dsp:nvSpPr>
      <dsp:spPr>
        <a:xfrm>
          <a:off x="3943360" y="1248972"/>
          <a:ext cx="3258356" cy="16291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1" i="0" u="none" strike="noStrike" kern="1200" cap="none" normalizeH="0" baseline="0" smtClean="0">
              <a:ln/>
              <a:effectLst/>
              <a:latin typeface="Garamond" panose="02020404030301010803" pitchFamily="18" charset="0"/>
            </a:rPr>
            <a:t>Причини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1" i="0" u="none" strike="noStrike" kern="1200" cap="none" normalizeH="0" baseline="0" smtClean="0">
              <a:ln/>
              <a:effectLst/>
              <a:latin typeface="Garamond" panose="02020404030301010803" pitchFamily="18" charset="0"/>
            </a:rPr>
            <a:t>проведення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1" i="0" u="none" strike="noStrike" kern="1200" cap="none" normalizeH="0" baseline="0" smtClean="0">
              <a:ln/>
              <a:effectLst/>
              <a:latin typeface="Garamond" panose="02020404030301010803" pitchFamily="18" charset="0"/>
            </a:rPr>
            <a:t>операції</a:t>
          </a:r>
          <a:endParaRPr kumimoji="0" lang="ru-RU" altLang="ru-RU" sz="2700" b="1" i="0" u="none" strike="noStrike" kern="1200" cap="none" normalizeH="0" baseline="0" smtClean="0">
            <a:ln/>
            <a:effectLst/>
            <a:latin typeface="Garamond" panose="02020404030301010803" pitchFamily="18" charset="0"/>
          </a:endParaRPr>
        </a:p>
      </dsp:txBody>
      <dsp:txXfrm>
        <a:off x="3943360" y="1248972"/>
        <a:ext cx="3258356" cy="1629178"/>
      </dsp:txXfrm>
    </dsp:sp>
    <dsp:sp modelId="{6A783F15-2796-4313-8799-5D5B4CD6BC5B}">
      <dsp:nvSpPr>
        <dsp:cNvPr id="0" name=""/>
        <dsp:cNvSpPr/>
      </dsp:nvSpPr>
      <dsp:spPr>
        <a:xfrm>
          <a:off x="748" y="3562405"/>
          <a:ext cx="3258356" cy="16291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0" i="0" u="none" strike="noStrike" kern="1200" cap="none" normalizeH="0" baseline="0" smtClean="0">
              <a:ln/>
              <a:effectLst/>
              <a:latin typeface="Arial Narrow" panose="020B0606020202030204" pitchFamily="34" charset="0"/>
            </a:rPr>
            <a:t>Завершити перетворення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0" i="0" u="none" strike="noStrike" kern="1200" cap="none" normalizeH="0" baseline="0" smtClean="0">
              <a:ln/>
              <a:effectLst/>
              <a:latin typeface="Arial Narrow" panose="020B0606020202030204" pitchFamily="34" charset="0"/>
            </a:rPr>
            <a:t>Польщі на моно-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0" i="0" u="none" strike="noStrike" kern="1200" cap="none" normalizeH="0" baseline="0" smtClean="0">
              <a:ln/>
              <a:effectLst/>
              <a:latin typeface="Arial Narrow" panose="020B0606020202030204" pitchFamily="34" charset="0"/>
            </a:rPr>
            <a:t>Національну державу</a:t>
          </a:r>
          <a:endParaRPr kumimoji="0" lang="ru-RU" altLang="ru-RU" sz="2700" b="0" i="0" u="none" strike="noStrike" kern="1200" cap="none" normalizeH="0" baseline="0" smtClean="0">
            <a:ln/>
            <a:effectLst/>
            <a:latin typeface="Arial Narrow" panose="020B0606020202030204" pitchFamily="34" charset="0"/>
          </a:endParaRPr>
        </a:p>
      </dsp:txBody>
      <dsp:txXfrm>
        <a:off x="748" y="3562405"/>
        <a:ext cx="3258356" cy="1629178"/>
      </dsp:txXfrm>
    </dsp:sp>
    <dsp:sp modelId="{49517373-B5CC-45A0-AF6B-98D9D4DC7FC6}">
      <dsp:nvSpPr>
        <dsp:cNvPr id="0" name=""/>
        <dsp:cNvSpPr/>
      </dsp:nvSpPr>
      <dsp:spPr>
        <a:xfrm>
          <a:off x="3943360" y="3562405"/>
          <a:ext cx="3258356" cy="16291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0" i="0" u="none" strike="noStrike" kern="1200" cap="none" normalizeH="0" baseline="0" smtClean="0">
              <a:ln/>
              <a:effectLst/>
              <a:latin typeface="Arial Narrow" panose="020B0606020202030204" pitchFamily="34" charset="0"/>
            </a:rPr>
            <a:t>Придушити національно-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0" i="0" u="none" strike="noStrike" kern="1200" cap="none" normalizeH="0" baseline="0" smtClean="0">
              <a:ln/>
              <a:effectLst/>
              <a:latin typeface="Arial Narrow" panose="020B0606020202030204" pitchFamily="34" charset="0"/>
            </a:rPr>
            <a:t>визвольний рух 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0" i="0" u="none" strike="noStrike" kern="1200" cap="none" normalizeH="0" baseline="0" smtClean="0">
              <a:ln/>
              <a:effectLst/>
              <a:latin typeface="Arial Narrow" panose="020B0606020202030204" pitchFamily="34" charset="0"/>
            </a:rPr>
            <a:t>“Закерзонні”</a:t>
          </a:r>
          <a:endParaRPr kumimoji="0" lang="ru-RU" altLang="ru-RU" sz="2700" b="0" i="0" u="none" strike="noStrike" kern="1200" cap="none" normalizeH="0" baseline="0" smtClean="0">
            <a:ln/>
            <a:effectLst/>
            <a:latin typeface="Arial Narrow" panose="020B0606020202030204" pitchFamily="34" charset="0"/>
          </a:endParaRPr>
        </a:p>
      </dsp:txBody>
      <dsp:txXfrm>
        <a:off x="3943360" y="3562405"/>
        <a:ext cx="3258356" cy="1629178"/>
      </dsp:txXfrm>
    </dsp:sp>
    <dsp:sp modelId="{19685AAB-7D13-4A70-880C-2BC6392C95F3}">
      <dsp:nvSpPr>
        <dsp:cNvPr id="0" name=""/>
        <dsp:cNvSpPr/>
      </dsp:nvSpPr>
      <dsp:spPr>
        <a:xfrm>
          <a:off x="7885971" y="3562405"/>
          <a:ext cx="3258356" cy="16291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2700" b="0" i="0" u="none" strike="noStrike" kern="1200" cap="none" normalizeH="0" baseline="0" smtClean="0">
              <a:ln/>
              <a:effectLst/>
              <a:latin typeface="Arial Narrow" panose="020B0606020202030204" pitchFamily="34" charset="0"/>
            </a:rPr>
            <a:t>Завдати поразки УПА</a:t>
          </a:r>
          <a:endParaRPr kumimoji="0" lang="ru-RU" altLang="ru-RU" sz="2700" b="0" i="0" u="none" strike="noStrike" kern="1200" cap="none" normalizeH="0" baseline="0" smtClean="0">
            <a:ln/>
            <a:effectLst/>
            <a:latin typeface="Arial Narrow" panose="020B0606020202030204" pitchFamily="34" charset="0"/>
          </a:endParaRPr>
        </a:p>
      </dsp:txBody>
      <dsp:txXfrm>
        <a:off x="7885971" y="3562405"/>
        <a:ext cx="3258356" cy="1629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+Icon">
  <dgm:title val="Вертикальний список із дужками"/>
  <dgm:desc val="Використовується для відображення згрупованих блоків інформації. Рекомендовано використовувати для великої кількості тексту рівня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7210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18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715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FB149FE-8ED4-49B1-9BC6-8A8AC799DFB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8793885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B21CC9C-9CB5-4D2C-8BA9-72BCFDD50C7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321636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93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72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678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370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452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679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168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28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A8715-D47B-44EE-95C2-E2F2D2F8B33C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38758-4E82-4473-9863-5F57F5ED9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70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uk.wikipedia.org/wiki/%D0%9C%D0%B0%D1%81%D0%BE%D0%B2%D0%B8%D0%B9_%D0%B3%D0%BE%D0%BB%D0%BE%D0%B4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6667" y="2393978"/>
            <a:ext cx="6400800" cy="396044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Україна </a:t>
            </a:r>
          </a:p>
          <a:p>
            <a:r>
              <a:rPr lang="uk-UA"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перші повоєнні роки</a:t>
            </a:r>
          </a:p>
          <a:p>
            <a:endParaRPr lang="uk-UA" b="1" dirty="0">
              <a:solidFill>
                <a:schemeClr val="tx1"/>
              </a:solidFill>
              <a:latin typeface="Georgia" pitchFamily="18" charset="0"/>
            </a:endParaRPr>
          </a:p>
          <a:p>
            <a:endParaRPr lang="uk-UA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360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84958" y="0"/>
            <a:ext cx="9036050" cy="6858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134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365126"/>
            <a:ext cx="11804072" cy="9233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Адміністративно-територіальні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Кордон 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Польщею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0109" y="1690255"/>
            <a:ext cx="11817928" cy="5001489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sz="7000" b="1" dirty="0" smtClean="0"/>
              <a:t>16 серпня 1945 р. </a:t>
            </a:r>
            <a:r>
              <a:rPr lang="uk-UA" sz="7000" dirty="0" smtClean="0"/>
              <a:t>Укладення договору про </a:t>
            </a:r>
            <a:r>
              <a:rPr lang="uk-UA" sz="7000" b="1" dirty="0" smtClean="0">
                <a:solidFill>
                  <a:srgbClr val="0070C0"/>
                </a:solidFill>
              </a:rPr>
              <a:t>радянсько-польський кордон, </a:t>
            </a:r>
            <a:r>
              <a:rPr lang="uk-UA" sz="7000" dirty="0" smtClean="0"/>
              <a:t>який встановлювався по «лінії </a:t>
            </a:r>
            <a:r>
              <a:rPr lang="uk-UA" sz="7000" dirty="0" err="1" smtClean="0"/>
              <a:t>Керзона</a:t>
            </a:r>
            <a:r>
              <a:rPr lang="uk-UA" sz="7000" dirty="0" smtClean="0"/>
              <a:t>» з відхиленням на схід (тобто </a:t>
            </a:r>
            <a:r>
              <a:rPr lang="uk-UA" sz="7000" dirty="0" smtClean="0">
                <a:solidFill>
                  <a:srgbClr val="0070C0"/>
                </a:solidFill>
              </a:rPr>
              <a:t>на користь Польщі</a:t>
            </a:r>
            <a:r>
              <a:rPr lang="uk-UA" sz="7000" dirty="0" smtClean="0"/>
              <a:t>) на 5-8 км, а в окремих районах навіть на 17—30 км.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7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1951 р</a:t>
            </a:r>
            <a:r>
              <a:rPr lang="uk-UA" sz="7000" dirty="0" smtClean="0"/>
              <a:t>. Завершення процесу українсько-польських територіальних домовленостей, коли на прохання Польщі відбувся обмін прикордонними ділянками (до Львівської області відійшла територія навколо міста </a:t>
            </a:r>
            <a:r>
              <a:rPr lang="uk-UA" sz="7000" dirty="0" err="1" smtClean="0"/>
              <a:t>Кристинополя</a:t>
            </a:r>
            <a:r>
              <a:rPr lang="uk-UA" sz="7000" dirty="0" smtClean="0"/>
              <a:t> (нині Червонограда), а до Польщі — </a:t>
            </a:r>
            <a:r>
              <a:rPr lang="uk-UA" sz="7000" dirty="0" err="1" smtClean="0"/>
              <a:t>Устрицький</a:t>
            </a:r>
            <a:r>
              <a:rPr lang="uk-UA" sz="7000" dirty="0" smtClean="0"/>
              <a:t> район Дрогобицької області.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uk-UA" sz="4500" dirty="0"/>
          </a:p>
          <a:p>
            <a:pPr algn="just">
              <a:buFont typeface="Wingdings" panose="05000000000000000000" pitchFamily="2" charset="2"/>
              <a:buChar char="Ø"/>
            </a:pPr>
            <a:endParaRPr lang="uk-UA" dirty="0"/>
          </a:p>
          <a:p>
            <a:pPr>
              <a:buNone/>
            </a:pPr>
            <a:endParaRPr lang="uk-UA" dirty="0"/>
          </a:p>
          <a:p>
            <a:pPr>
              <a:buNone/>
            </a:pPr>
            <a:r>
              <a:rPr lang="uk-UA" dirty="0"/>
              <a:t>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37762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2" r="11149"/>
          <a:stretch/>
        </p:blipFill>
        <p:spPr bwMode="auto">
          <a:xfrm>
            <a:off x="2573194" y="0"/>
            <a:ext cx="68888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60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Адміністративно-територіальні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Кордон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Чехо-Словаччиною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904" y="1274808"/>
            <a:ext cx="118341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листопада 1944 р.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 І з’їзд народних комітетів Закарпатської України, який прийняв Маніфест про возз’єднання Закарпаття з УРСР.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 червня 1945 р.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 між СРСР і Чехословаччиною про злиття Закарпатської України з радянською Україною. Він юридично закріпив рішення з’їзду в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Мукачевому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установив кордон з Чехословаччиною. Кордони, що склалися між Словаччиною, Угорщиною та Закарпатською Україною до 29 вересня 1938 р., стали кордонами між СРСР і Чехословаччиною.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січня 1946 р.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Верховної Ради СРСР про утворення у складі УРСР Закарпатської області.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6287" y="4314825"/>
            <a:ext cx="5715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011701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Адміністративно-територіальні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Кордон 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Румунією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265043" y="1825625"/>
            <a:ext cx="11648661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лютого 1947 р.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Підписано радянсько-румунський договір, за яким до УРСР відходила Північна Буковина,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Хотинщина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Ізмаїльщина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закріплювалися кордони, встановлені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1940 р.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1145" y="3070755"/>
            <a:ext cx="5292080" cy="364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208" y="3070755"/>
            <a:ext cx="2815479" cy="364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0901" y="6342129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 які відійшли Україні від Румунії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8927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19472"/>
            <a:ext cx="8686800" cy="8382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для України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37322" y="1052736"/>
            <a:ext cx="11436626" cy="5805264"/>
          </a:xfrm>
        </p:spPr>
        <p:txBody>
          <a:bodyPr/>
          <a:lstStyle/>
          <a:p>
            <a:pPr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1951 році відбулося відновлення західного кордону УРСР, що стало результатом українсько-польських територіальних домовленостей, коли на прохання Польщі відбувся обмін прикордонними ділянками (до Львівської області відійшла територія навколо міста Кристинополя (нині  Червоноград), а до Польщі – Устрицький район Дрогобицької області 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 остаточно визначені  кордони республіки;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 УРСР збільшилась на 110 км²;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Демографічні зміни;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 частину українських земель було об’єднано в складі однієї держави;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4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2959100" y="274639"/>
            <a:ext cx="7499350" cy="561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uk-UA" sz="3900"/>
              <a:t>Робота з картою</a:t>
            </a:r>
            <a:endParaRPr lang="ru-RU" sz="39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6" t="2142" b="3400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8289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183" y="2498725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Відбудова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7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3328841"/>
              </p:ext>
            </p:extLst>
          </p:nvPr>
        </p:nvGraphicFramePr>
        <p:xfrm>
          <a:off x="5088835" y="1475754"/>
          <a:ext cx="6346274" cy="3904628"/>
        </p:xfrm>
        <a:graphic>
          <a:graphicData uri="http://schemas.openxmlformats.org/presentationml/2006/ole">
            <p:oleObj spid="_x0000_s1031" name="Диаграмма" r:id="rId3" imgW="9115313" imgH="4676671" progId="Excel.Sheet.8">
              <p:embed/>
            </p:oleObj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457218" y="5033478"/>
            <a:ext cx="8023225" cy="69380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ОЦІНКА УКРАЇНСЬКИМ ІСТОРИКОМ </a:t>
            </a:r>
            <a:br>
              <a:rPr lang="uk-UA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О. БОЙКОМ 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IV </a:t>
            </a:r>
            <a:r>
              <a:rPr lang="uk-UA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ПЯТИРІЧНОГО ПЛАНУ ВІДБУДОВИ ГОСПОДАРСТВА</a:t>
            </a:r>
            <a:endParaRPr lang="ru-RU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1500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процесу відбудови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001492" y="987425"/>
            <a:ext cx="6353896" cy="48736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80110" y="1272209"/>
            <a:ext cx="4591916" cy="5300869"/>
          </a:xfrm>
        </p:spPr>
        <p:txBody>
          <a:bodyPr>
            <a:normAutofit/>
          </a:bodyPr>
          <a:lstStyle/>
          <a:p>
            <a:pPr algn="just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Відбудова розпочалася відразу після звільнення території України від нацистських загарбників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п’ятирічного планування . З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 року розпочинається четверта п’ятирічка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Орієнтація на власні сили.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 від плану «Маршала» для СРСР, запропонованого США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Першочергова відбудова підприємства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А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(важка промисловість, вугільна галузь машинобудування, енергетика, металургія)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Нестача робочої сили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(масове використання жіночої праці)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Відбудова економіки України як частини загальносоюзного комплексу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60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65653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 відбудови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1304" y="861391"/>
            <a:ext cx="6579083" cy="5870713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Репарації з Німеччини та її союзників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праці в’язнів ГУТАБу і військово- полених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 руху передовиків та ентузіазму населення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Експорт сировини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 коштів за рахунок сільського господарства:</a:t>
            </a:r>
          </a:p>
          <a:p>
            <a:pPr marL="285750" indent="-285750" algn="just">
              <a:buFontTx/>
              <a:buChar char="-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МТС, у яких не вистачало техніки, запчастин, пального</a:t>
            </a:r>
          </a:p>
          <a:p>
            <a:pPr marL="285750" indent="-285750" algn="just">
              <a:buFontTx/>
              <a:buChar char="-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 норм хлібозаготівлі</a:t>
            </a:r>
          </a:p>
          <a:p>
            <a:pPr marL="285750" indent="-285750" algn="just">
              <a:buFontTx/>
              <a:buChar char="-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податків</a:t>
            </a:r>
          </a:p>
          <a:p>
            <a:pPr marL="285750" indent="-285750" algn="just">
              <a:buFontTx/>
              <a:buChar char="-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 примусових позик</a:t>
            </a:r>
          </a:p>
          <a:p>
            <a:pPr marL="285750" indent="-285750" algn="just">
              <a:buFontTx/>
              <a:buChar char="-"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селян до примусових  робіт з відбудови міст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1947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рік  грошова реформа</a:t>
            </a:r>
          </a:p>
          <a:p>
            <a:pPr algn="just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(Конфіскаційні методи, які призвели до вилучення грошей у тих, хто заощадив певні суми. Особливо боляче реформа вдарила по селянству, яке знову було ошукане державою)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70" t="12772" r="12741" b="13677"/>
          <a:stretch/>
        </p:blipFill>
        <p:spPr>
          <a:xfrm>
            <a:off x="6930886" y="1431235"/>
            <a:ext cx="4903305" cy="3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59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906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113" y="274638"/>
            <a:ext cx="11171583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Відбудовчі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785794"/>
            <a:ext cx="11555896" cy="607220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 algn="just">
              <a:buNone/>
            </a:pPr>
            <a:r>
              <a:rPr lang="ru-RU" dirty="0" smtClean="0"/>
              <a:t>    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 виконання 4-го п’ятирічного плану розвитку народного господарства:</a:t>
            </a:r>
          </a:p>
          <a:p>
            <a:pPr algn="just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Темпи відбудови народного господарства були високими: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навесні 1947 р. Дніпрогес дав перший струм;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відновилися довоєнні потужності Зуєвської, Харківської, Одеської та інших великих теплових електростанцій;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піднялися з руїн «Запоріжсталь», «Азовсталь», машинобудівні підприємства Києва, Харкова та інших міст;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 1948 р. здано в експлуатацію найбільший на той час в СРСР і в Європі газопровід </a:t>
            </a:r>
            <a:r>
              <a:rPr lang="uk-UA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Дашава</a:t>
            </a:r>
            <a:r>
              <a:rPr lang="uk-UA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Київ;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обсяг валової продукції промисловості України збільшився в 4,5 разу й перевищував рівень 1940 р. на 15%;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стали до ладу 22 доменні, 43 мартенівські печі, 45 прокатних станів, 130 шахт, до 1950 р. відновили роботу 104 машинобудівні заводи;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кінець п’ятирічки Україна виробляла чавуну, сталі, кам’яного вугілля стільки само, як у довоєнний час,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з виробництва прокату, чорних металів, продукції машинобудування, електроенергії, залізної руди значно перевищувала цей рівень;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утім </a:t>
            </a: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 промисловість розвивалася слабко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у 1950 р. вона сягала лише 80% довоєнного рівня;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6260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8878957" y="1118152"/>
            <a:ext cx="2703444" cy="365125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ідбудова</a:t>
            </a:r>
            <a:r>
              <a:rPr lang="uk-UA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міста Києва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" r="1093"/>
          <a:stretch>
            <a:fillRect/>
          </a:stretch>
        </p:blipFill>
        <p:spPr>
          <a:xfrm>
            <a:off x="344555" y="0"/>
            <a:ext cx="8113713" cy="334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50" b="19050"/>
          <a:stretch>
            <a:fillRect/>
          </a:stretch>
        </p:blipFill>
        <p:spPr>
          <a:xfrm>
            <a:off x="344555" y="3514694"/>
            <a:ext cx="8113713" cy="3343306"/>
          </a:xfrm>
          <a:prstGeom prst="rect">
            <a:avLst/>
          </a:prstGeo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8878957" y="4363921"/>
            <a:ext cx="2980266" cy="4184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Українське село 1945 р.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9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57469" y="2737264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Голод в Україні 1946-1947 рр.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8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7"/>
          <p:cNvSpPr>
            <a:spLocks noChangeArrowheads="1"/>
          </p:cNvSpPr>
          <p:nvPr/>
        </p:nvSpPr>
        <p:spPr bwMode="auto">
          <a:xfrm>
            <a:off x="4511676" y="1196976"/>
            <a:ext cx="3167063" cy="3167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200" b="1">
                <a:solidFill>
                  <a:srgbClr val="FFCC00"/>
                </a:solidFill>
                <a:latin typeface="Times New Roman" panose="02020603050405020304" pitchFamily="18" charset="0"/>
              </a:rPr>
              <a:t> Причини голоду </a:t>
            </a:r>
          </a:p>
          <a:p>
            <a:pPr algn="ctr" eaLnBrk="1" hangingPunct="1"/>
            <a:r>
              <a:rPr lang="uk-UA" altLang="ru-RU" sz="3200" b="1">
                <a:solidFill>
                  <a:srgbClr val="FFCC00"/>
                </a:solidFill>
                <a:latin typeface="Times New Roman" panose="02020603050405020304" pitchFamily="18" charset="0"/>
              </a:rPr>
              <a:t>1946-1947рр.</a:t>
            </a:r>
            <a:endParaRPr lang="ru-RU" altLang="ru-RU" sz="3200" b="1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Oval 10"/>
          <p:cNvSpPr>
            <a:spLocks noChangeArrowheads="1"/>
          </p:cNvSpPr>
          <p:nvPr/>
        </p:nvSpPr>
        <p:spPr bwMode="auto">
          <a:xfrm>
            <a:off x="1631950" y="188913"/>
            <a:ext cx="3384550" cy="1871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природні умови</a:t>
            </a:r>
            <a:endParaRPr lang="ru-RU" altLang="ru-RU" sz="2800" b="1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Oval 12"/>
          <p:cNvSpPr>
            <a:spLocks noChangeArrowheads="1"/>
          </p:cNvSpPr>
          <p:nvPr/>
        </p:nvSpPr>
        <p:spPr bwMode="auto">
          <a:xfrm>
            <a:off x="4367213" y="4797426"/>
            <a:ext cx="3384550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недостатня </a:t>
            </a:r>
          </a:p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кількість </a:t>
            </a:r>
          </a:p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робочих рук</a:t>
            </a:r>
          </a:p>
        </p:txBody>
      </p:sp>
      <p:sp>
        <p:nvSpPr>
          <p:cNvPr id="23557" name="Oval 13"/>
          <p:cNvSpPr>
            <a:spLocks noChangeArrowheads="1"/>
          </p:cNvSpPr>
          <p:nvPr/>
        </p:nvSpPr>
        <p:spPr bwMode="auto">
          <a:xfrm>
            <a:off x="1631950" y="3502026"/>
            <a:ext cx="3384550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завищені плани </a:t>
            </a:r>
          </a:p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заготівлі хліба</a:t>
            </a:r>
            <a:endParaRPr lang="ru-RU" altLang="ru-RU" sz="2800" b="1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Oval 14"/>
          <p:cNvSpPr>
            <a:spLocks noChangeArrowheads="1"/>
          </p:cNvSpPr>
          <p:nvPr/>
        </p:nvSpPr>
        <p:spPr bwMode="auto">
          <a:xfrm>
            <a:off x="7248525" y="3502026"/>
            <a:ext cx="3384550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вивезення хліба </a:t>
            </a:r>
          </a:p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за кордон</a:t>
            </a:r>
            <a:endParaRPr lang="ru-RU" altLang="ru-RU" sz="2800" b="1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Oval 15"/>
          <p:cNvSpPr>
            <a:spLocks noChangeArrowheads="1"/>
          </p:cNvSpPr>
          <p:nvPr/>
        </p:nvSpPr>
        <p:spPr bwMode="auto">
          <a:xfrm>
            <a:off x="7175500" y="188913"/>
            <a:ext cx="3384550" cy="1871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особиста </a:t>
            </a:r>
          </a:p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неприязнь Сталіна </a:t>
            </a:r>
          </a:p>
          <a:p>
            <a:pPr algn="ctr" eaLnBrk="1" hangingPunct="1"/>
            <a:r>
              <a:rPr lang="uk-UA" altLang="ru-RU" sz="2800" b="1">
                <a:solidFill>
                  <a:srgbClr val="FFCC00"/>
                </a:solidFill>
                <a:latin typeface="Times New Roman" panose="02020603050405020304" pitchFamily="18" charset="0"/>
              </a:rPr>
              <a:t>до українців</a:t>
            </a:r>
            <a:endParaRPr lang="ru-RU" altLang="ru-RU" sz="2800" b="1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0" name="Line 19"/>
          <p:cNvSpPr>
            <a:spLocks noChangeShapeType="1"/>
          </p:cNvSpPr>
          <p:nvPr/>
        </p:nvSpPr>
        <p:spPr bwMode="auto">
          <a:xfrm flipH="1" flipV="1">
            <a:off x="4367214" y="1484314"/>
            <a:ext cx="865187" cy="649287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1" name="Line 20"/>
          <p:cNvSpPr>
            <a:spLocks noChangeShapeType="1"/>
          </p:cNvSpPr>
          <p:nvPr/>
        </p:nvSpPr>
        <p:spPr bwMode="auto">
          <a:xfrm flipV="1">
            <a:off x="6816725" y="1557339"/>
            <a:ext cx="863600" cy="649287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2" name="Line 21"/>
          <p:cNvSpPr>
            <a:spLocks noChangeShapeType="1"/>
          </p:cNvSpPr>
          <p:nvPr/>
        </p:nvSpPr>
        <p:spPr bwMode="auto">
          <a:xfrm flipH="1">
            <a:off x="4008439" y="3573463"/>
            <a:ext cx="1150937" cy="431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3" name="Line 22"/>
          <p:cNvSpPr>
            <a:spLocks noChangeShapeType="1"/>
          </p:cNvSpPr>
          <p:nvPr/>
        </p:nvSpPr>
        <p:spPr bwMode="auto">
          <a:xfrm flipH="1">
            <a:off x="6024563" y="4005264"/>
            <a:ext cx="0" cy="1081087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4" name="Line 23"/>
          <p:cNvSpPr>
            <a:spLocks noChangeShapeType="1"/>
          </p:cNvSpPr>
          <p:nvPr/>
        </p:nvSpPr>
        <p:spPr bwMode="auto">
          <a:xfrm>
            <a:off x="7104064" y="3500439"/>
            <a:ext cx="936625" cy="504825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9498701" y="1856894"/>
            <a:ext cx="2557669" cy="161027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 репресій проти українського населення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10220897" y="1613764"/>
            <a:ext cx="675135" cy="346558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03583" y="2060575"/>
            <a:ext cx="3087756" cy="14065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Посуха і неврожай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1349585" y="1806144"/>
            <a:ext cx="1339711" cy="474008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65826" y="5043491"/>
            <a:ext cx="2464904" cy="177164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 посівних площ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>
            <a:off x="1047197" y="4905667"/>
            <a:ext cx="1232452" cy="502877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6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0619" y="-28575"/>
            <a:ext cx="9144000" cy="6858000"/>
          </a:xfrm>
          <a:prstGeom prst="rect">
            <a:avLst/>
          </a:prstGeom>
          <a:solidFill>
            <a:srgbClr val="44F1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5" name="Picture 3" descr="C:\Users\Ярослав\Desktop\70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60648"/>
            <a:ext cx="37719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Ярослав\Desktop\1381083445_holodomor-32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2154" y="141883"/>
            <a:ext cx="3540192" cy="24427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Ярослав\Desktop\famine-of-1946-1947-in-the-central-regions-of-the-ussr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073" y="4498064"/>
            <a:ext cx="3398141" cy="2243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Ярослав\Desktop\153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46" y="2066353"/>
            <a:ext cx="4060973" cy="27073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42154" y="5049272"/>
            <a:ext cx="5436000" cy="82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 1946–1947 — 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 tooltip="Масовий голод"/>
              </a:rPr>
              <a:t>масовий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Масовий голод"/>
              </a:rPr>
              <a:t> голод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спричинений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повоєнним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неврожаєм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спланованою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акцією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сталінського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Політбюро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20619" y="5937994"/>
            <a:ext cx="5436000" cy="82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Станом на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1947 р.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нараховувалось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 млн. 154 тис.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 людей 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дистрофіків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гинули в основному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селяни-хлібороби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Поширювався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тиф.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 1946—1947 рр.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1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04881"/>
            <a:ext cx="10515600" cy="536023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голоду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574" y="1140172"/>
            <a:ext cx="11741426" cy="553892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закону від 07 серпня 1932 року («Закон про п’ять колосків»)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від держави надійшла тільки тоді, коли смертність від голоду стала масовою. Найбільші жертви – у східних і південних областях. Слабкий розмах голоду в Західній Україні через опір українських повстанців масовій колективізації</a:t>
            </a:r>
          </a:p>
          <a:p>
            <a:pPr marL="0" indent="0" algn="just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</a:t>
            </a: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 охопив Центральні, Південні регіони України.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Навесні-влітку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1946 р. 16 областей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уразила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посуха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Озимі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посіви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неповними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штучного голоду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1946—1947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селах УРСР померло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млн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національностей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євреї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гагаузи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2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452" y="2975803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Радянізація західних областей України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2305" y="476673"/>
            <a:ext cx="14319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51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9694" y="259108"/>
            <a:ext cx="14319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48" y="-98701"/>
            <a:ext cx="10515600" cy="1688962"/>
          </a:xfrm>
        </p:spPr>
        <p:txBody>
          <a:bodyPr>
            <a:normAutofit/>
          </a:bodyPr>
          <a:lstStyle/>
          <a:p>
            <a:r>
              <a:rPr lang="uk-UA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Причини, які ускладнювали внутрішню обстановку в Західній Україні:</a:t>
            </a: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077" y="1341438"/>
            <a:ext cx="11357113" cy="5516562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 руйнації, завдані війною;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слабкість економічного потенціалу краю;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майже повна відсутність спеціалістів інженерно-управлінської ланки;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 менталітету західних українців, які неоднозначно сприймали соціалістичні перетворення;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пасивний та активний опір радянізації;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одночасність процесів відбудови, індустріалізації, колективізації і культурної революції та їх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форсовані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темпи.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42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26" y="-244475"/>
            <a:ext cx="10515600" cy="1325563"/>
          </a:xfrm>
        </p:spPr>
        <p:txBody>
          <a:bodyPr/>
          <a:lstStyle/>
          <a:p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Індустріалізація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25" y="1268414"/>
            <a:ext cx="11433313" cy="532923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uk-UA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Індустріалізація краю передбачала:</a:t>
            </a:r>
            <a:endParaRPr lang="uk-UA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включення західноукраїнських земель в єдиний союзний промисловий комплекс;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вирівнювання розвитку різних регіонів України;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модернізацію існуючої промисловості;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освоєння місцевих природних ресурсів;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зміну соціальної структури населення.</a:t>
            </a:r>
            <a:endParaRPr lang="uk-UA" alt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uk-UA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(на 1950):</a:t>
            </a:r>
            <a:endParaRPr lang="uk-UA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збудовано 2,5 тис. промислових підприємств;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обсяг валової продукції зріс у 3,2 рази;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робітників збільшилась у 7 разів.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3610" y="3034342"/>
            <a:ext cx="14319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708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3417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розбудови промисловості західних областей України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1444487" y="2151716"/>
            <a:ext cx="3975652" cy="4129813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Реконструкція традиційних галузей (нафтова, деревообробна, побутова та ін.)</a:t>
            </a:r>
            <a:endParaRPr lang="ru-RU" sz="2400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6528047" y="2134900"/>
            <a:ext cx="4060439" cy="4146629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Створення нових галузей  (</a:t>
            </a:r>
            <a:r>
              <a:rPr lang="uk-UA" sz="2400" dirty="0" smtClean="0"/>
              <a:t>машинобудівна</a:t>
            </a:r>
            <a:r>
              <a:rPr lang="uk-UA" sz="2400" dirty="0"/>
              <a:t>, </a:t>
            </a:r>
            <a:r>
              <a:rPr lang="uk-UA" sz="2400" dirty="0" smtClean="0"/>
              <a:t>приладобудівна</a:t>
            </a:r>
            <a:r>
              <a:rPr lang="uk-UA" sz="2400" dirty="0"/>
              <a:t>, хімічна та </a:t>
            </a:r>
            <a:r>
              <a:rPr lang="uk-UA" sz="2400" dirty="0" err="1"/>
              <a:t>ін</a:t>
            </a:r>
            <a:r>
              <a:rPr lang="uk-UA" sz="2400" dirty="0"/>
              <a:t>)</a:t>
            </a:r>
            <a:endParaRPr lang="ru-RU" sz="2400" dirty="0"/>
          </a:p>
        </p:txBody>
      </p:sp>
      <p:sp>
        <p:nvSpPr>
          <p:cNvPr id="9" name="Стрелка вниз 8"/>
          <p:cNvSpPr/>
          <p:nvPr/>
        </p:nvSpPr>
        <p:spPr>
          <a:xfrm>
            <a:off x="7680176" y="1484784"/>
            <a:ext cx="504056" cy="50405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950030" y="1440678"/>
            <a:ext cx="504056" cy="54816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222" y="2494250"/>
            <a:ext cx="1432684" cy="237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92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Працюємо з хронологією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uk-UA" sz="3200" b="1" u="sng" dirty="0" smtClean="0"/>
              <a:t>1945 р</a:t>
            </a:r>
            <a:r>
              <a:rPr lang="uk-UA" sz="3200" b="1" dirty="0" smtClean="0"/>
              <a:t>.</a:t>
            </a:r>
            <a:r>
              <a:rPr lang="uk-UA" sz="3200" dirty="0" smtClean="0"/>
              <a:t> – входження Закарпаття до складу УРСР;</a:t>
            </a:r>
          </a:p>
          <a:p>
            <a:pPr fontAlgn="base"/>
            <a:r>
              <a:rPr lang="uk-UA" sz="3200" b="1" u="sng" dirty="0" smtClean="0"/>
              <a:t>Квітень 1945 р</a:t>
            </a:r>
            <a:r>
              <a:rPr lang="uk-UA" sz="3200" u="sng" dirty="0" smtClean="0"/>
              <a:t>. </a:t>
            </a:r>
            <a:r>
              <a:rPr lang="uk-UA" sz="3200" dirty="0" smtClean="0"/>
              <a:t>– Україна – </a:t>
            </a:r>
            <a:r>
              <a:rPr lang="uk-UA" sz="3200" dirty="0" err="1" smtClean="0"/>
              <a:t>співзасновниця</a:t>
            </a:r>
            <a:r>
              <a:rPr lang="uk-UA" sz="3200" dirty="0" smtClean="0"/>
              <a:t> Організації Об’єднаних Націй (ООН);</a:t>
            </a:r>
          </a:p>
          <a:p>
            <a:pPr fontAlgn="base"/>
            <a:r>
              <a:rPr lang="uk-UA" sz="3200" b="1" u="sng" dirty="0" smtClean="0"/>
              <a:t>Березень 1946 р</a:t>
            </a:r>
            <a:r>
              <a:rPr lang="uk-UA" sz="3200" b="1" dirty="0" smtClean="0"/>
              <a:t>.</a:t>
            </a:r>
            <a:r>
              <a:rPr lang="uk-UA" sz="3200" dirty="0" smtClean="0"/>
              <a:t> – «саморозпуск» Української греко-католицької церкви;</a:t>
            </a:r>
          </a:p>
          <a:p>
            <a:pPr fontAlgn="base"/>
            <a:r>
              <a:rPr lang="uk-UA" sz="3200" b="1" u="sng" dirty="0" smtClean="0"/>
              <a:t>1946-1947 рр</a:t>
            </a:r>
            <a:r>
              <a:rPr lang="uk-UA" sz="3200" b="1" dirty="0" smtClean="0"/>
              <a:t>.</a:t>
            </a:r>
            <a:r>
              <a:rPr lang="uk-UA" sz="3200" dirty="0" smtClean="0"/>
              <a:t> – голод в Україні;</a:t>
            </a:r>
          </a:p>
          <a:p>
            <a:pPr fontAlgn="base"/>
            <a:r>
              <a:rPr lang="uk-UA" sz="3200" b="1" u="sng" dirty="0" smtClean="0"/>
              <a:t>Квітень-липень 1947 р</a:t>
            </a:r>
            <a:r>
              <a:rPr lang="uk-UA" sz="3200" b="1" dirty="0" smtClean="0"/>
              <a:t>.</a:t>
            </a:r>
            <a:r>
              <a:rPr lang="uk-UA" sz="3200" dirty="0" smtClean="0"/>
              <a:t> – проведення польською владою операції «Вісла».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934817" y="188640"/>
            <a:ext cx="8772940" cy="151216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274638"/>
            <a:ext cx="6336704" cy="1143000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 колективізації: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817" y="1556793"/>
            <a:ext cx="8229600" cy="45259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 контроль держави над селянством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Зламати приватновласницьку психологію місцевого населення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Позбавити підтримки збройний рух опору радянській владі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7459" y="3833034"/>
            <a:ext cx="4202214" cy="2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8013" y="3819774"/>
            <a:ext cx="4360574" cy="297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95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74825" y="260351"/>
            <a:ext cx="8642350" cy="6048375"/>
          </a:xfrm>
          <a:noFill/>
          <a:ln/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uk-UA" alt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шантаж;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залякування;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провокації;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депортації;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uk-UA" alt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убивства.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розкуркулено 200 тис. осіб;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виселено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58411 тис. осіб;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конфісковано майна на суму 56 млн. крб.;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колгоспів – 93%.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13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809" y="1003057"/>
            <a:ext cx="11476382" cy="567483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 радянських репресій були депортації місцевого населення у віддалені регіони СРСР (членів ОУН та воїнів УПА, їхніх сімей, а також осіб які підтримували український національно-визвольний рух). Під час виселення населення групи НКВС чинили терор і беззаконня: катування, побої, вбивства, розкрадання та підпали майна)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9517" y="194676"/>
            <a:ext cx="5805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Масові депортації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357809" y="1544913"/>
            <a:ext cx="11582400" cy="4564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Потрапивши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табори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вояки УПА не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мирилися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заведеними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там порядками,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організовували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повстання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стали одними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ініціаторів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табірній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Сталіна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808" y="4089331"/>
            <a:ext cx="11529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 з 19 квітня 1943 року згідно зі спеціальним указом Президії ВР СРСР для українських повстанців створили окремі каторжні табори. А 1948 року у системі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ГУЛАГу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з’явився новий вид ІТЛ – «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особлаґ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тобто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спецтабір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3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11695" y="28035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іквідація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УГКЦ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5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417" y="225286"/>
            <a:ext cx="10515600" cy="37636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припинення діяльності УГКЦ</a:t>
            </a:r>
          </a:p>
          <a:p>
            <a:pPr algn="just">
              <a:buFontTx/>
              <a:buChar char="-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 духовної основи українства</a:t>
            </a:r>
          </a:p>
          <a:p>
            <a:pPr algn="just">
              <a:buFontTx/>
              <a:buChar char="-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 з українським національним рухом</a:t>
            </a:r>
          </a:p>
          <a:p>
            <a:pPr algn="just">
              <a:buFontTx/>
              <a:buChar char="-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 за зміцнення радянської влади в Західній Україні</a:t>
            </a:r>
          </a:p>
          <a:p>
            <a:pPr marL="0" indent="0" algn="just">
              <a:buNone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1946 році за підтримкою сталінського режиму було проведено Львівський собор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якому нав’язано рішення про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ліквідацію УГКЦ («саморозпуск»).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Із цього часу припинялась Берестейська церковна унія 1596 року, а УГКЦ підпорядковувалась Російській православній церкві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0555" y="2923762"/>
            <a:ext cx="67627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42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634942"/>
            <a:ext cx="6456218" cy="5294803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Йосип 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Сліпий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– (1892–1984) — визначний церковний діяч, патріарх Української греко-католицької церкви, кардинал. Народився на Тернопільщині. Освіту здобував у ряді університетів Європи. Був ректором Львівської греко-католицької духовної семінарії. Після смерті А. Шептицького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1944 р. стає главою УГКЦ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Був ув’язнений радянською владою і засланий на каторжні роботи на 18 років.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Звільнений з радянських концтаборів у 1963 році у відповідь на постійні клопотання Папи Римського та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наполяганням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громадськості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16256"/>
            <a:ext cx="1822862" cy="154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2612" y="396403"/>
            <a:ext cx="4560031" cy="607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23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96009" y="29492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національний рух у 1944 – 1950 рр.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1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64955" y="122814"/>
            <a:ext cx="8229600" cy="1439863"/>
          </a:xfrm>
        </p:spPr>
        <p:txBody>
          <a:bodyPr/>
          <a:lstStyle/>
          <a:p>
            <a:pPr algn="ctr"/>
            <a:r>
              <a:rPr lang="uk-UA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 завдання </a:t>
            </a:r>
            <a:br>
              <a:rPr lang="uk-UA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ОУН  – УПА:</a:t>
            </a:r>
            <a:endParaRPr lang="ru-RU" alt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7387" y="1508692"/>
            <a:ext cx="8964613" cy="489585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Боротьба проти сталінського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algn="just">
              <a:buFont typeface="Wingdings" panose="05000000000000000000" pitchFamily="2" charset="2"/>
              <a:buNone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тоталітарного режиму,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algn="just">
              <a:buFont typeface="Wingdings" panose="05000000000000000000" pitchFamily="2" charset="2"/>
              <a:buNone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 “ радянізації ”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0" algn="just">
              <a:buFont typeface="Wingdings" panose="05000000000000000000" pitchFamily="2" charset="2"/>
              <a:buNone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західних областей України.</a:t>
            </a:r>
          </a:p>
          <a:p>
            <a:pPr algn="just"/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3113" indent="-3313113" algn="just">
              <a:buFont typeface="Wingdings" panose="05000000000000000000" pitchFamily="2" charset="2"/>
              <a:buNone/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2.Створення незалежної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Української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5705" name="Picture 9" descr="118219_image_large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2536">
            <a:off x="8118257" y="1064898"/>
            <a:ext cx="3815820" cy="248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5707" name="Picture 11" descr="300px-Upa_1947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22014">
            <a:off x="2756278" y="3817307"/>
            <a:ext cx="3343769" cy="264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LineDraw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317" y="359542"/>
            <a:ext cx="2160240" cy="35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84866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98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98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98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98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5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5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5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8" grpId="0"/>
      <p:bldP spid="285698" grpId="1"/>
      <p:bldP spid="28569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410186" y="1885490"/>
            <a:ext cx="9144000" cy="486886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uk-UA" altLang="ru-RU" sz="4400" dirty="0"/>
          </a:p>
          <a:p>
            <a:pPr>
              <a:buFont typeface="Wingdings" panose="05000000000000000000" pitchFamily="2" charset="2"/>
              <a:buNone/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період ( 1944 – 1946 рр. )</a:t>
            </a:r>
          </a:p>
          <a:p>
            <a:pPr>
              <a:buFont typeface="Wingdings" panose="05000000000000000000" pitchFamily="2" charset="2"/>
              <a:buNone/>
            </a:pPr>
            <a:endParaRPr lang="uk-UA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>
              <a:buFont typeface="Wingdings" panose="05000000000000000000" pitchFamily="2" charset="2"/>
              <a:buNone/>
            </a:pPr>
            <a:r>
              <a:rPr lang="uk-UA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Другий період ( 1947 – 1950 рр. )        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2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2224527" y="181879"/>
            <a:ext cx="7596187" cy="1800225"/>
          </a:xfrm>
          <a:noFill/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uk-UA" alt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 діяльності у повоєнний час:</a:t>
            </a:r>
            <a:endParaRPr lang="ru-RU" alt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28" name="Picture 8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71557">
            <a:off x="2594856" y="3596755"/>
            <a:ext cx="2227036" cy="28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9" name="Picture 9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560685">
            <a:off x="9651194" y="534911"/>
            <a:ext cx="2101244" cy="2644468"/>
          </a:xfrm>
          <a:ln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LineDraw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380" y="505316"/>
            <a:ext cx="2160240" cy="35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26280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6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2" grpId="0" build="p"/>
      <p:bldP spid="2867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539" y="260649"/>
            <a:ext cx="11635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1946 р. московське керівництво ставить завдання "очистити" територію України від українських повстанців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 стягла до регіону, за підрахунками підпілля, 585 тис. військових, переважно НКВС, що на кілька порядків перевищувало сили повстанців. Доходили до маскараду з перевдяганням у "бандерівців", випалювання лісів, часом разом з прилеглими селами, отруєнням озер і криниць, поширенням на чорному ринку отруйних тифозних уколів. Не кажучи вже про застосування заборонених розривних куль, розстріли полонених.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9332" y="2750220"/>
            <a:ext cx="5544616" cy="3665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4961" y="2472176"/>
            <a:ext cx="1825160" cy="30243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0629" y="5769048"/>
            <a:ext cx="5593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в 1945 р. на території Західної України діяло 156 фальшивих "загонів УПА" у складі 1783 осіб.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2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Запам'ятайте визначення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25625"/>
            <a:ext cx="11076709" cy="4866120"/>
          </a:xfrm>
        </p:spPr>
        <p:txBody>
          <a:bodyPr>
            <a:normAutofit/>
          </a:bodyPr>
          <a:lstStyle/>
          <a:p>
            <a:pPr fontAlgn="base"/>
            <a:r>
              <a:rPr lang="uk-UA" b="1" dirty="0" smtClean="0"/>
              <a:t>«Відбудова»</a:t>
            </a:r>
            <a:r>
              <a:rPr lang="uk-UA" dirty="0" smtClean="0"/>
              <a:t> - 1) </a:t>
            </a:r>
            <a:r>
              <a:rPr lang="uk-UA" dirty="0" err="1" smtClean="0"/>
              <a:t>відбудова</a:t>
            </a:r>
            <a:r>
              <a:rPr lang="uk-UA" dirty="0" smtClean="0"/>
              <a:t> зруйнованого під час бойових дій; </a:t>
            </a:r>
          </a:p>
          <a:p>
            <a:pPr fontAlgn="base">
              <a:buNone/>
            </a:pPr>
            <a:r>
              <a:rPr lang="uk-UA" dirty="0" smtClean="0"/>
              <a:t>			        2) період в історії країн, що зазнали значних 	                            		        матеріальних втрат у результаті Другої світової війни.</a:t>
            </a:r>
          </a:p>
          <a:p>
            <a:r>
              <a:rPr lang="uk-UA" b="1" dirty="0" smtClean="0"/>
              <a:t>«Операція «Вісла»</a:t>
            </a:r>
            <a:r>
              <a:rPr lang="uk-UA" dirty="0" smtClean="0"/>
              <a:t> -  етнічна чистка, </a:t>
            </a:r>
            <a:r>
              <a:rPr lang="uk-UA" b="1" dirty="0" smtClean="0">
                <a:solidFill>
                  <a:srgbClr val="FF0000"/>
                </a:solidFill>
              </a:rPr>
              <a:t>здійснена у 1947 році </a:t>
            </a:r>
            <a:r>
              <a:rPr lang="uk-UA" dirty="0" smtClean="0"/>
              <a:t>(початок — 29 березня) за рішенням партійного і державного керівництва </a:t>
            </a:r>
            <a:r>
              <a:rPr lang="uk-UA" b="1" dirty="0" smtClean="0">
                <a:solidFill>
                  <a:srgbClr val="FF0000"/>
                </a:solidFill>
              </a:rPr>
              <a:t>СРСР, Польської республіки та ЧСР. </a:t>
            </a:r>
            <a:r>
              <a:rPr lang="uk-UA" dirty="0" smtClean="0"/>
              <a:t>Полягала у примусовій, з використанням військ (СРСР, Польської республіки, ЧСР), депортації українців з їхніх етнічних територій, - Лемківщини, </a:t>
            </a:r>
            <a:r>
              <a:rPr lang="uk-UA" dirty="0" err="1" smtClean="0"/>
              <a:t>Надсяння</a:t>
            </a:r>
            <a:r>
              <a:rPr lang="uk-UA" dirty="0" smtClean="0"/>
              <a:t>, Підляшшя і Холмщини, - на території у західній та північній частині польської держави, що до 1945 року належали Німеччині, так звані «повернені території».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0330" y="285728"/>
            <a:ext cx="11396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1946-1947 рр. ОУН і УПА фактично зливаються у єдину формацію і називаються "збройним підпіллям ОУН-УПА". УПА здійснюють рейди територіями сусідніх держав з пропагандистською метою - інформування місцевого населення про змагання за свободу й незалежність Української Держави,  а також викриття справжнього обличчя комуністичного режиму. Відділи УПА ведуть боротьбу проти польсько-радянського терору і примусової депортації українського населення до СССР.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9655" y="2667728"/>
            <a:ext cx="2160240" cy="3579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2059" y="3111212"/>
            <a:ext cx="4355613" cy="298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111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51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ОУН і УПА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818423"/>
            <a:ext cx="10515600" cy="5302319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Розпуск великих загонів. Виведення великих підрозділів УПА з України через Словаччину до Західної Німеччини та Австрії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невеликих груп 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БОЇВОК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Конспіративна робота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Переховувалися у спеціальних підземних спорудах -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КРАЇВКАХ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вапвпва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621" y="3448992"/>
            <a:ext cx="3224859" cy="3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_picture_file_pgbffhgfghath_5301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619" y="3448992"/>
            <a:ext cx="3231320" cy="3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713" y="3448992"/>
            <a:ext cx="1905463" cy="313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4268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099" y="2866296"/>
            <a:ext cx="236198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17" y="1886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 втратою для повстанців стала загибель 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березня 1950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Головного командира УПА Романа Шухевича (Тараса Чупринки). Після його смерті УПА як єдина військова мережа перестала існувати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ÐÐ°ÑÑÐ¸Ð½ÐºÐ¸ Ð¿Ð¾ Ð·Ð°Ð¿ÑÐ¾ÑÑ ÑÐ¾ÑÐ¾ ÑÐ¾Ð¼Ð°Ð½Ð° ÑÑÑÐµÐ²Ð¸Ñ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797" y="188640"/>
            <a:ext cx="3089313" cy="378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5295" y="2756692"/>
            <a:ext cx="3383743" cy="380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1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  визвольної боротьби, яку очолив командувач УПА </a:t>
            </a: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Кук,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 після його арешту у 1954 році відбувається суттєве зменшення кількості боїв. Окремі невеликі загони УПА продовжували діяти до середини 1950-х років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5135" y="2257010"/>
            <a:ext cx="3176795" cy="425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522" y="2257010"/>
            <a:ext cx="3120044" cy="425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82472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70" y="228397"/>
            <a:ext cx="71638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Вбивство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 у Мюнхені агентом КГБ провідника ОУН Степана Бандери стало страшним ударом для українського націоналістичного руху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Після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 Другої світової війни ООН було створено Міжнародний військовий Трибунал. Використовуючи своє становище, СРСР передає слідчій комісії Трибуналу 26 томів із матеріалами, в яких було звинувачення ОУН і УПА.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Слідча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комісія Трибуналу вивчила не тільки матеріали, подані більшовиками, а і всі документи німецьких архівів.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 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ОУН УПА не була у війні ворогом людства, а навпаки - вона була воюючою стороною проти нацизму, боролася за незалежність свої держави - України. Відмову про визнання УПА агресором було затверджено резолюцією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Генеральної Асамблеї ООН від 11 грудня 1946 року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4457" y="400818"/>
            <a:ext cx="3275915" cy="32759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0686" y="3289348"/>
            <a:ext cx="1799591" cy="298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7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52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 населення між Польщею та УРСР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83974" y="1749287"/>
            <a:ext cx="10515600" cy="5249311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1944 році відбулося підписання Угоди  між урядами Польщі та УРСР , яка передбачала переселення українців із території Польщі до УРСР  і поляків із УРСР до Польщі. Формально процес мав бути добровільним, але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чимало українців не бажали покидати споконвічних земель, тому польські урядовці вдавалися до адміністративних і відверто репресивних заходів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Але, незважаючи на всі дії поляків, на землях Закерзоння залишилася велика частка українського населення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351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269" y="2326447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Операція «Вісла» (квітень – липень 1947 р.)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0665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342961952"/>
              </p:ext>
            </p:extLst>
          </p:nvPr>
        </p:nvGraphicFramePr>
        <p:xfrm>
          <a:off x="583096" y="0"/>
          <a:ext cx="11145077" cy="644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23630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571500"/>
            <a:ext cx="11521280" cy="602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95659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операції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Завершити процес обміну населенням між Польщею і УРСР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Деукраїнізація і полонізація “Закерзоння”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 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заселенню “повернутих земель”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Позбавити УПА підтримки населення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Завдати поразки основним силам УПА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79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2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3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4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  <p:bldP spid="10240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Запам'ятайте визначення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509" y="1233054"/>
            <a:ext cx="11568546" cy="5375563"/>
          </a:xfrm>
        </p:spPr>
        <p:txBody>
          <a:bodyPr>
            <a:normAutofit lnSpcReduction="10000"/>
          </a:bodyPr>
          <a:lstStyle/>
          <a:p>
            <a:pPr fontAlgn="base"/>
            <a:r>
              <a:rPr lang="uk-UA" b="1" dirty="0" smtClean="0"/>
              <a:t>«</a:t>
            </a:r>
            <a:r>
              <a:rPr lang="uk-UA" b="1" dirty="0" err="1" smtClean="0"/>
              <a:t>Ждановщина</a:t>
            </a:r>
            <a:r>
              <a:rPr lang="uk-UA" b="1" dirty="0" smtClean="0"/>
              <a:t>»</a:t>
            </a:r>
            <a:r>
              <a:rPr lang="uk-UA" dirty="0" smtClean="0"/>
              <a:t> - радянське культурне вчення, запроваджене секретарем ЦК КПРС Андрієм </a:t>
            </a:r>
            <a:r>
              <a:rPr lang="uk-UA" dirty="0" err="1" smtClean="0"/>
              <a:t>Ждановим</a:t>
            </a:r>
            <a:r>
              <a:rPr lang="uk-UA" dirty="0" smtClean="0"/>
              <a:t> у </a:t>
            </a:r>
            <a:r>
              <a:rPr lang="uk-UA" b="1" dirty="0" smtClean="0">
                <a:solidFill>
                  <a:srgbClr val="FF0000"/>
                </a:solidFill>
              </a:rPr>
              <a:t>1946</a:t>
            </a:r>
            <a:r>
              <a:rPr lang="uk-UA" dirty="0" smtClean="0"/>
              <a:t>. Згідно з цим вченням світ був поділений на два табори: «імперіалістичний», очолюваний США та «демократичний», очолюваний СРСР. Незабаром </a:t>
            </a:r>
            <a:r>
              <a:rPr lang="uk-UA" dirty="0" err="1" smtClean="0"/>
              <a:t>ждановщина</a:t>
            </a:r>
            <a:r>
              <a:rPr lang="uk-UA" dirty="0" smtClean="0"/>
              <a:t> перетворилась на культурну настанову, за якої усі радянські митці, письменники та інтелігенція в своїй творчості мали притримуватись основної лінії Партії. Ця настанова передбачала переслідування митців, що відхилялися від цієї генеральної лінії.</a:t>
            </a:r>
          </a:p>
          <a:p>
            <a:pPr fontAlgn="base"/>
            <a:r>
              <a:rPr lang="uk-UA" b="1" dirty="0" smtClean="0"/>
              <a:t>«</a:t>
            </a:r>
            <a:r>
              <a:rPr lang="uk-UA" b="1" dirty="0" err="1" smtClean="0"/>
              <a:t>Лисенківщина</a:t>
            </a:r>
            <a:r>
              <a:rPr lang="uk-UA" b="1" dirty="0" smtClean="0"/>
              <a:t>»</a:t>
            </a:r>
            <a:r>
              <a:rPr lang="uk-UA" dirty="0" smtClean="0"/>
              <a:t> - явище в радянській науці кінця 40-х – на початку 50-х рр. ХХ ст., культ особи президента ВАСГНІЛ Т. Д. Лисенка, керівника лженаукової школи «Мічурінської агробіології».  Виявлялася в переслідуванні інакомислення в галузі </a:t>
            </a:r>
            <a:r>
              <a:rPr lang="uk-UA" dirty="0" err="1" smtClean="0"/>
              <a:t>сільгоспнауки</a:t>
            </a:r>
            <a:r>
              <a:rPr lang="uk-UA" dirty="0" smtClean="0"/>
              <a:t>, гоніннях на вчених-генетиків, викладачів біології, чиї концептуальні погляди не збігалися з уявленнями Т. Лисенка.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Привід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90688"/>
            <a:ext cx="8229600" cy="45259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Загибель у сутичці з вояками УПА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заступника міністра  національної 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оборони   Польщі   Кароля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Свирчевського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28" name="Picture 4" descr="Sverchevsky-v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17953" y="1065490"/>
            <a:ext cx="3663513" cy="515116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97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68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  <p:bldP spid="10342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і наслідки</a:t>
            </a:r>
            <a:endParaRPr lang="ru-RU" alt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904" y="1441312"/>
            <a:ext cx="10515600" cy="435133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357 бойових операцій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Знищено 1509 повстанців 1178 бункерів і краївок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Заарештовано 2800 членів ОУН і УПА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Переселено 140 тис. українців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Деукраїнізація “Закерзоння”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4652" y="2621503"/>
            <a:ext cx="4297018" cy="328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928" y="3951567"/>
            <a:ext cx="4268428" cy="278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780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  <p:bldP spid="10547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478" y="2763768"/>
            <a:ext cx="10515600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Операція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«Захід» (жовтень1947 </a:t>
            </a: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25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операції: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7983"/>
            <a:ext cx="10515600" cy="4624043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 українського визвольного руху (діяльність ОУН і УПА)</a:t>
            </a:r>
          </a:p>
          <a:p>
            <a:pPr marL="0" indent="0" algn="just">
              <a:buNone/>
            </a:pPr>
            <a:endParaRPr lang="uk-UA" sz="4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операції: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Послаблення українського визвольного руху </a:t>
            </a:r>
          </a:p>
          <a:p>
            <a:pPr marL="0" indent="0" algn="just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операції 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виселення українців із території Західної України до східних районів СРСР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8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049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операції: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434" y="1364973"/>
            <a:ext cx="10515600" cy="5698435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Масовість і коротко тривалість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Виселення членів сімей повстанців, а також близьких родичів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до операції співробітників МДБ, МВС та військовослужбовців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Конфіскація майна і земель депортованих на користь держави або односельців</a:t>
            </a:r>
          </a:p>
          <a:p>
            <a:pPr marL="0" indent="0" algn="just">
              <a:buNone/>
            </a:pPr>
            <a:endParaRPr lang="uk-UA" sz="4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проведення операції: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Насильницькі дії проти українців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109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Наслідки: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Виселення українців зі своїх етнічних земель (депортовано близько 78 тисяч осіб)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Послаблення українського визвольного руху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45362"/>
            <a:ext cx="4932368" cy="30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8411" y="3345361"/>
            <a:ext cx="3824146" cy="30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52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973" y="2617994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і наука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744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Розгортання ідеологічної компанії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88048670"/>
              </p:ext>
            </p:extLst>
          </p:nvPr>
        </p:nvGraphicFramePr>
        <p:xfrm>
          <a:off x="278296" y="1825625"/>
          <a:ext cx="11622156" cy="46149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74052"/>
                <a:gridCol w="779937"/>
                <a:gridCol w="6968167"/>
              </a:tblGrid>
              <a:tr h="50508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Ідеологічна компанія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Характеристика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45409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«Ждановщина»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1946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/>
                        <a:t>Боротьба з творчою інтелігенцією. Головним ідеологом боротьби з інтелігенцією стає </a:t>
                      </a:r>
                      <a:r>
                        <a:rPr lang="uk-UA" b="1" dirty="0" smtClean="0"/>
                        <a:t>Андрій Жданов</a:t>
                      </a:r>
                      <a:r>
                        <a:rPr lang="uk-UA" dirty="0" smtClean="0"/>
                        <a:t>, який прагнув не допустити поширення післявоєнного вільнодумства в СРСР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45409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Боротьба з «українським буржуазним націоналізмом»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/>
                        <a:t>1947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/>
                        <a:t>Поява викривальних статей (Про</a:t>
                      </a:r>
                      <a:r>
                        <a:rPr lang="uk-UA" baseline="0" dirty="0" smtClean="0"/>
                        <a:t> журнал «Вітчизна»). Засудження творчості вчених і митців, які прославляли Україну. Переслідування В. Сосюри за вірш «Любіть Україну»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19032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Боротьба «проти безрідного космополітизму» і «низькопоклонством перед Заходом»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/>
                        <a:t>1949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/>
                        <a:t>Звинувачення діячів у байдужому ставленні до Батьківщини і свого народу, у відсутності патріотизму. Антисемітське спрямування, жертвами якого стали відомі вчені та 19 літераторів єврейського походження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05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1775520" y="1052736"/>
            <a:ext cx="8568952" cy="5328592"/>
          </a:xfrm>
          <a:prstGeom prst="horizontalScroll">
            <a:avLst/>
          </a:prstGeom>
          <a:solidFill>
            <a:srgbClr val="FEDF5C"/>
          </a:solidFill>
          <a:ln>
            <a:solidFill>
              <a:schemeClr val="tx1"/>
            </a:solidFill>
          </a:ln>
          <a:effectLst>
            <a:glow rad="127000">
              <a:schemeClr val="tx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95600" y="1916832"/>
            <a:ext cx="7776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2800" dirty="0"/>
              <a:t>Завдяки народному ентузіазму та праці у </a:t>
            </a:r>
            <a:r>
              <a:rPr lang="uk-UA" sz="2800" b="1" i="1" dirty="0"/>
              <a:t>1950</a:t>
            </a:r>
            <a:r>
              <a:rPr lang="uk-UA" sz="2800" dirty="0"/>
              <a:t> р працювали 36 тис. шкіл різного типу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2800" dirty="0"/>
              <a:t>У </a:t>
            </a:r>
            <a:r>
              <a:rPr lang="uk-UA" sz="2800" b="1" i="1" dirty="0"/>
              <a:t>1953</a:t>
            </a:r>
            <a:r>
              <a:rPr lang="uk-UA" sz="2800" dirty="0"/>
              <a:t> р. запроваджена </a:t>
            </a:r>
            <a:r>
              <a:rPr lang="uk-UA" sz="2800" dirty="0" err="1"/>
              <a:t>обов</a:t>
            </a:r>
            <a:r>
              <a:rPr lang="en-US" sz="2800" dirty="0"/>
              <a:t>’</a:t>
            </a:r>
            <a:r>
              <a:rPr lang="uk-UA" sz="2800" dirty="0" err="1"/>
              <a:t>язкова</a:t>
            </a:r>
            <a:r>
              <a:rPr lang="uk-UA" sz="2800" dirty="0"/>
              <a:t> 7-річна освіта в селах і 10-річна в містах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2800" dirty="0"/>
              <a:t>У школах відновилось </a:t>
            </a:r>
            <a:r>
              <a:rPr lang="uk-UA" sz="2800" dirty="0" err="1"/>
              <a:t>обов</a:t>
            </a:r>
            <a:r>
              <a:rPr lang="en-US" sz="2800" dirty="0"/>
              <a:t>’</a:t>
            </a:r>
            <a:r>
              <a:rPr lang="uk-UA" sz="2800" dirty="0" err="1"/>
              <a:t>язкове</a:t>
            </a:r>
            <a:r>
              <a:rPr lang="uk-UA" sz="2800" dirty="0"/>
              <a:t> складання випускних екзаменів.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2800" dirty="0"/>
              <a:t>Кращих випускників почали нагороджувати медалями</a:t>
            </a:r>
            <a:endParaRPr lang="ru-RU" sz="2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64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кінця 1940-х років відновили роботу Київський, Харківський і Одеський університети. Почав діяти Ужгородський університет та Інститут </a:t>
            </a:r>
            <a:r>
              <a:rPr lang="uk-UA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іноз.мов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Києві.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5560" y="1468016"/>
            <a:ext cx="7992888" cy="4932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122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28492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 закордонних </a:t>
            </a:r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09600" y="925961"/>
            <a:ext cx="6204644" cy="5733256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Після Другої світової війни за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 внесок українського народу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справу розгрому фашизму, на основі Конституції СРСР, Верховна Рада УРСР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березні 1944 р.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прийняла постанову про відновлення прав з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 представництва України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Утворено Народний комісаріат </a:t>
            </a: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закордонних справ України на чолі з  Д. </a:t>
            </a:r>
            <a:r>
              <a:rPr lang="uk-UA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Мануїльським</a:t>
            </a:r>
            <a:r>
              <a:rPr lang="uk-UA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1565" y="925960"/>
            <a:ext cx="3986278" cy="575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19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11887200" cy="1052736"/>
          </a:xfrm>
        </p:spPr>
        <p:txBody>
          <a:bodyPr>
            <a:noAutofit/>
          </a:bodyPr>
          <a:lstStyle/>
          <a:p>
            <a:pPr algn="just"/>
            <a:r>
              <a:rPr lang="uk-UA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 науковим закладом була Академія наук УРСР, яку в 1946 р</a:t>
            </a:r>
            <a:r>
              <a:rPr lang="uk-UA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очолив </a:t>
            </a:r>
            <a:r>
              <a:rPr lang="uk-UA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академік Палладін.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2" y="1484784"/>
            <a:ext cx="3690090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0471" y="3471681"/>
            <a:ext cx="4464496" cy="3091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11979" y="1241376"/>
            <a:ext cx="6141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вчені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працювали в галузі теоретичної та атомної фізики, металофізики, кібернетики, хімії, мікробіології</a:t>
            </a:r>
            <a:r>
              <a:rPr lang="uk-UA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4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065" y="0"/>
            <a:ext cx="6120680" cy="1168400"/>
          </a:xfrm>
        </p:spPr>
        <p:txBody>
          <a:bodyPr/>
          <a:lstStyle/>
          <a:p>
            <a:r>
              <a:rPr lang="uk-UA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«ЛИСЕНКІВЩИНА»</a:t>
            </a:r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7029" y="1168400"/>
            <a:ext cx="4801075" cy="4104456"/>
          </a:xfrm>
        </p:spPr>
        <p:txBody>
          <a:bodyPr>
            <a:normAutofit/>
          </a:bodyPr>
          <a:lstStyle/>
          <a:p>
            <a:pPr algn="just"/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Значної шкоди розвитку біологічних наук завдала 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лисенківщина</a:t>
            </a: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явище в радянській науці, яке характеризувалося ідеологізацією, засиллям в науці </a:t>
            </a:r>
            <a:r>
              <a:rPr lang="uk-UA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посередностей</a:t>
            </a: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людей споживацького ґатунку, авантюристів.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8969" y="261440"/>
            <a:ext cx="3094736" cy="407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9485" y="1693721"/>
            <a:ext cx="3252360" cy="445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785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7866" y="267643"/>
            <a:ext cx="5857733" cy="6394722"/>
          </a:xfrm>
        </p:spPr>
        <p:txBody>
          <a:bodyPr/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Всесоюзної академії сільськогосподарських наук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Т.Лисенко,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підтриманий Й.Сталіним, пообіцяв створити за короткий час надлишок сільськогосподарської продукції за допомогою власної методики виведення нових рослин і порід худоби, оголосив ген міфічною частинкою.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позицію Т.Лисенко аргументував не науковими викладками, а ідеологічними штампами, запозиченими з «Короткого курсу історії ВКП(б)».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Генетику він проголосив «продажною донькою імперіалізму», а кібернетику – її «рідною сестрою».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332" y="283125"/>
            <a:ext cx="4234790" cy="6363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078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854" y="285010"/>
            <a:ext cx="4692647" cy="6318758"/>
          </a:xfrm>
        </p:spPr>
        <p:txBody>
          <a:bodyPr/>
          <a:lstStyle/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результаті переслідувані, генетиків, що розпочалося 1947-1948 рр., репресій зазнали вчені-біологи Д.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Третяков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М.Гришко, І.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Шмальгаузегн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І.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Делоне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на багато років загальмувало розвиток біологічної науки.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249" y="3398719"/>
            <a:ext cx="2199939" cy="29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7513" y="1772816"/>
            <a:ext cx="2448272" cy="325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4162" y="271228"/>
            <a:ext cx="2226940" cy="292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28188" y="1984105"/>
            <a:ext cx="127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/>
              <a:t>М.Гришко</a:t>
            </a:r>
            <a:endParaRPr lang="ru-RU" sz="2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819891" y="4392582"/>
            <a:ext cx="1223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/>
              <a:t>І.</a:t>
            </a:r>
            <a:r>
              <a:rPr lang="uk-UA" sz="2000" i="1" dirty="0" err="1"/>
              <a:t>Поляков</a:t>
            </a:r>
            <a:endParaRPr lang="ru-RU" sz="20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57328" y="5024622"/>
            <a:ext cx="1915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/>
              <a:t>І.</a:t>
            </a:r>
            <a:r>
              <a:rPr lang="uk-UA" sz="2000" i="1" dirty="0" err="1"/>
              <a:t>Шмальгаузегн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135670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147" y="391270"/>
            <a:ext cx="6679095" cy="6466730"/>
          </a:xfrm>
        </p:spPr>
        <p:txBody>
          <a:bodyPr/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Вчені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досягли значних успіхів у дослідженнях з фундаментальних наук, їх наближенні до потреб господарства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республіці в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 р.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запущено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в СРСР атомний реактор.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У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1956 р. Генеральним конструктором будівництва космічних кораблів у СРСР став виходець із Житомирщини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С.Корольов.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9318" y="560743"/>
            <a:ext cx="3570283" cy="489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53197" y="5602493"/>
            <a:ext cx="2156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/>
              <a:t>С.Корольов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54187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860" y="3698709"/>
            <a:ext cx="4258816" cy="3082354"/>
          </a:xfrm>
        </p:spPr>
        <p:txBody>
          <a:bodyPr/>
          <a:lstStyle/>
          <a:p>
            <a:pPr algn="just"/>
            <a:r>
              <a:rPr lang="uk-UA" sz="2400" dirty="0"/>
              <a:t>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керівництвом С.Лебедєва у Києві у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1948-1950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рр. було виготовлено першу в Європі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цифрову обчислювальну машину.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075" y="154030"/>
            <a:ext cx="280831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964" y="260648"/>
            <a:ext cx="468771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964" y="3645024"/>
            <a:ext cx="4687719" cy="292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533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7746" y="77613"/>
            <a:ext cx="4320480" cy="3442394"/>
          </a:xfrm>
        </p:spPr>
        <p:txBody>
          <a:bodyPr/>
          <a:lstStyle/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Значним технічним досягненням була побудова у 1953 р. найбільшого тоді в світі суцільнозварного моста через Дніпро завдовжки понад 1,5 км (міст ім. Патона у м. Києві).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017" y="3333547"/>
            <a:ext cx="2639938" cy="352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64858"/>
            <a:ext cx="4341236" cy="282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1085" y="3520007"/>
            <a:ext cx="4386390" cy="301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231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243" y="0"/>
            <a:ext cx="6986533" cy="1282154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r>
              <a:rPr lang="uk-UA" sz="6600" b="1" i="1" dirty="0" smtClean="0">
                <a:solidFill>
                  <a:srgbClr val="00B050"/>
                </a:solidFill>
              </a:rPr>
              <a:t> </a:t>
            </a:r>
            <a:endParaRPr lang="ru-RU" sz="6600" b="1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7528" y="1124745"/>
            <a:ext cx="7920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особливістю розвитку науки цього періоду було те, що практично всі видатні досягнення науки і техніки мали місце лише в галузях, що стосувалися воєнного або суміжного з ним виробництва.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науковою установою України залишалась Академія Наук УРСР, яку очолював О.Палладін.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 зміна у наукових поглядах, через явище «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лисенківщини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яке завдало шкоди розвитку біологічним наукам.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1814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66" y="260648"/>
            <a:ext cx="4330824" cy="1143000"/>
          </a:xfrm>
        </p:spPr>
        <p:txBody>
          <a:bodyPr/>
          <a:lstStyle/>
          <a:p>
            <a:r>
              <a:rPr lang="uk-UA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 дати: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9888" y="1429070"/>
            <a:ext cx="95776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 </a:t>
            </a:r>
            <a:r>
              <a:rPr lang="uk-UA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 р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республіці було запущено перший в СРСР     атомний реактор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1948-1950 рр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керівництвом С.Лебедєва у Києві було виготовлено першу в Європі цифрову обчислювальну машину.</a:t>
            </a:r>
          </a:p>
          <a:p>
            <a:pPr algn="just"/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1953 р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був побудований міст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ім.Патона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1947-1948 </a:t>
            </a:r>
            <a:r>
              <a:rPr lang="uk-UA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uk-UA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лисенківщина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07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342187" y="331305"/>
            <a:ext cx="8229600" cy="9087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 і мистецтво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775520" y="1052736"/>
            <a:ext cx="8568952" cy="5328592"/>
          </a:xfrm>
          <a:prstGeom prst="horizontalScroll">
            <a:avLst/>
          </a:prstGeom>
          <a:solidFill>
            <a:srgbClr val="FEDF5C"/>
          </a:solidFill>
          <a:ln>
            <a:solidFill>
              <a:schemeClr val="tx1"/>
            </a:solidFill>
          </a:ln>
          <a:effectLst>
            <a:glow rad="127000">
              <a:schemeClr val="tx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39616" y="2060849"/>
            <a:ext cx="758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повоєнні роки зростала кількість закладів культури :</a:t>
            </a:r>
          </a:p>
          <a:p>
            <a:pPr marL="285750" indent="-285750">
              <a:buFontTx/>
              <a:buChar char="-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Клубів </a:t>
            </a:r>
          </a:p>
          <a:p>
            <a:pPr marL="285750" indent="-285750">
              <a:buFontTx/>
              <a:buChar char="-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</a:t>
            </a:r>
          </a:p>
          <a:p>
            <a:pPr marL="285750" indent="-285750">
              <a:buFontTx/>
              <a:buChar char="-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Музеїв</a:t>
            </a:r>
          </a:p>
        </p:txBody>
      </p:sp>
    </p:spTree>
    <p:extLst>
      <p:ext uri="{BB962C8B-B14F-4D97-AF65-F5344CB8AC3E}">
        <p14:creationId xmlns:p14="http://schemas.microsoft.com/office/powerpoint/2010/main" xmlns="" val="1676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30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УРСР у зовнішній політиці Радянського Союзу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4157"/>
            <a:ext cx="5721626" cy="522280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квітня 1945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українська делегація взяла участь у підписанні Статуту Організації Об’єднаних Націй (ООН) на конференції у Сан-Франциско.</a:t>
            </a:r>
          </a:p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вважається засновницею ООН.</a:t>
            </a:r>
          </a:p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 зовнішньополітичного статусу УРСР полягала у його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формальності,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адже всі найважливіші рішення у зовнішній політиці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приймалися виключно в Москві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f7ddac6e7b1cad75a705bec411c344182dea3b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1129" y="1219200"/>
            <a:ext cx="4748299" cy="400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98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043" y="0"/>
            <a:ext cx="114498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листопаді 1951 р відкритий перший </a:t>
            </a:r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 </a:t>
            </a:r>
          </a:p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телевізійний </a:t>
            </a: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 Києві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0264" y="1535561"/>
            <a:ext cx="7923994" cy="516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770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49" y="41712"/>
            <a:ext cx="11396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 на надмірну заідеологізованість,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літературна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 поповнилась романами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Олеся Гончара «Прапороносці»,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циклом романів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Михайла Стельмаха «Хліб і сіль»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242040"/>
            <a:ext cx="3096344" cy="456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6770" y="1307464"/>
            <a:ext cx="3151230" cy="443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5544" y="3665092"/>
            <a:ext cx="2049018" cy="310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2024" y="4299853"/>
            <a:ext cx="1809960" cy="2411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Администратор\AppData\Local\Microsoft\Windows\Temporary Internet Files\Content.IE5\2LSPWYWX\45386715_1245530981_pero2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970" y="1628800"/>
            <a:ext cx="2858061" cy="14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27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6104" y="197521"/>
            <a:ext cx="10946296" cy="5610244"/>
          </a:xfrm>
        </p:spPr>
        <p:txBody>
          <a:bodyPr/>
          <a:lstStyle/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літературі продовжувався тиск на митців, гострої критики піддавались твори письменників, які писали не так як цього хотіла влада.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2050" name="Picture 2" descr="Картинки по запросу Довжен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208" y="1785926"/>
            <a:ext cx="2063764" cy="2786082"/>
          </a:xfrm>
          <a:prstGeom prst="rect">
            <a:avLst/>
          </a:prstGeom>
          <a:noFill/>
        </p:spPr>
      </p:pic>
      <p:pic>
        <p:nvPicPr>
          <p:cNvPr id="2052" name="Picture 4" descr="Картинки по запросу Яновсь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1389" y="1820310"/>
            <a:ext cx="2071702" cy="2751698"/>
          </a:xfrm>
          <a:prstGeom prst="rect">
            <a:avLst/>
          </a:prstGeom>
          <a:noFill/>
        </p:spPr>
      </p:pic>
      <p:pic>
        <p:nvPicPr>
          <p:cNvPr id="2054" name="Picture 6" descr="Картинки по запросу І. Сенченк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49" y="1785926"/>
            <a:ext cx="2000264" cy="2786082"/>
          </a:xfrm>
          <a:prstGeom prst="rect">
            <a:avLst/>
          </a:prstGeom>
          <a:noFill/>
        </p:spPr>
      </p:pic>
      <p:pic>
        <p:nvPicPr>
          <p:cNvPr id="2056" name="Picture 8" descr="Картинки по запросу м. рильськи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2061" y="1846822"/>
            <a:ext cx="2143139" cy="27251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173498" y="4732068"/>
            <a:ext cx="2071702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М. Рильський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66270" y="4765011"/>
            <a:ext cx="2071702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О. Довженко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31389" y="4760884"/>
            <a:ext cx="2071702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Ю. Яновський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81686" y="4732068"/>
            <a:ext cx="2071702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І. Сінченко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73005" y="5539209"/>
            <a:ext cx="8072494" cy="8572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Твори Довженка, Яновського, Сінченка, Рильського та інших  зазнали гострої критики.</a:t>
            </a: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602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617" y="714356"/>
            <a:ext cx="10919791" cy="5610244"/>
          </a:xfrm>
        </p:spPr>
        <p:txBody>
          <a:bodyPr/>
          <a:lstStyle/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 твори повинні були бути написані в межах так званого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соціалістичного реалізму.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Наприклад, твір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Олеся Гончара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“Прапороносці”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 були яскраво виражені ідеї радянського патріотизму.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472" y="2646081"/>
            <a:ext cx="5429288" cy="3505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825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1504" y="33506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1950 р. на екрани вийшов фільм «Тарас Шевченко»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 кінорежисера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І.Савченка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753" y="3132754"/>
            <a:ext cx="4190535" cy="3352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7139" y="864502"/>
            <a:ext cx="324036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9776" y="864502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8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4556" y="621590"/>
            <a:ext cx="11701670" cy="5610244"/>
          </a:xfrm>
        </p:spPr>
        <p:txBody>
          <a:bodyPr/>
          <a:lstStyle/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музичному мистецтві найбільше розвивалась опера.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царині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розголос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мала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 «Богдан Хмельницький»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Костянти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Данькевича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показу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лібрето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Корнійчуком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В.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Василевською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містило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ідейні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прорахунки».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041" y="3136833"/>
            <a:ext cx="78867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545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45481" y="319086"/>
            <a:ext cx="8229600" cy="5610244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розвивалося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хормейстерів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Верьовки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Козицького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Картинки по запросу верьовка григорі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786058"/>
            <a:ext cx="2143140" cy="30003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24000" y="5857892"/>
            <a:ext cx="2143108" cy="6429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Г. Верьовка</a:t>
            </a:r>
          </a:p>
        </p:txBody>
      </p:sp>
      <p:pic>
        <p:nvPicPr>
          <p:cNvPr id="36868" name="Picture 4" descr="Картинки по запросу П. Козиць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422" y="2786059"/>
            <a:ext cx="2071702" cy="300865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81422" y="5929330"/>
            <a:ext cx="2000264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П. Козицький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67438" y="1643050"/>
            <a:ext cx="5414962" cy="33575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пісенний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співпрацювали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Малишко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композитор П.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Майборода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подарували народові «Київ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вальс»,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каштани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трави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похилі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рушник», «Стежину.</a:t>
            </a:r>
          </a:p>
        </p:txBody>
      </p:sp>
      <p:pic>
        <p:nvPicPr>
          <p:cNvPr id="36870" name="Picture 6" descr="Картинки по запросу М. Майборо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6160" y="4286256"/>
            <a:ext cx="1583203" cy="22859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238876" y="5715016"/>
            <a:ext cx="2000264" cy="6429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П. Майборода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25773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573" y="714356"/>
            <a:ext cx="11343861" cy="5610244"/>
          </a:xfrm>
        </p:spPr>
        <p:txBody>
          <a:bodyPr/>
          <a:lstStyle/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повоєнний час важливе місце в житті населення відігравали театри, метою яких було не тільки продемонструвати чудову гру акторів, але й відволікти населення від буденного важкого життя.</a:t>
            </a:r>
          </a:p>
          <a:p>
            <a:pPr algn="just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Провідними театрами</a:t>
            </a:r>
          </a:p>
          <a:p>
            <a:pPr algn="just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театр ім. </a:t>
            </a:r>
          </a:p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І.Франка у Києві, театр</a:t>
            </a:r>
          </a:p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ім. Т.Шевченка у Харкові,</a:t>
            </a:r>
          </a:p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ім. Заньковецької у</a:t>
            </a:r>
          </a:p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Львові.</a:t>
            </a:r>
          </a:p>
          <a:p>
            <a:pPr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2503" y="2126347"/>
            <a:ext cx="472369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743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2522" y="224025"/>
            <a:ext cx="12059478" cy="5610244"/>
          </a:xfrm>
        </p:spPr>
        <p:txBody>
          <a:bodyPr/>
          <a:lstStyle/>
          <a:p>
            <a:pPr marL="0" indent="357188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образотворчому мистецтві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успіхів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історичному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побутовому</a:t>
            </a:r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жанрах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57188" algn="just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полотна перших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повоєнних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 подіям радянсько-німецької війни, виконані часом на основі безпосередніх вражень.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6395" y="2502807"/>
            <a:ext cx="27622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857355" y="6323191"/>
            <a:ext cx="2500330" cy="4286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В. Костецький </a:t>
            </a:r>
            <a:r>
              <a:rPr lang="uk-UA" dirty="0" err="1"/>
              <a:t>“Повернення”</a:t>
            </a:r>
            <a:r>
              <a:rPr lang="uk-UA" dirty="0"/>
              <a:t> 1947р.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602" y="2488519"/>
            <a:ext cx="557216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383608" y="6251753"/>
            <a:ext cx="3071834" cy="571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Т. Яблонська </a:t>
            </a:r>
            <a:r>
              <a:rPr lang="uk-UA" dirty="0" err="1"/>
              <a:t>“Хліб”</a:t>
            </a:r>
            <a:r>
              <a:rPr lang="uk-UA" dirty="0"/>
              <a:t> 1949р.</a:t>
            </a:r>
          </a:p>
        </p:txBody>
      </p:sp>
    </p:spTree>
    <p:extLst>
      <p:ext uri="{BB962C8B-B14F-4D97-AF65-F5344CB8AC3E}">
        <p14:creationId xmlns:p14="http://schemas.microsoft.com/office/powerpoint/2010/main" xmlns="" val="10268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714356"/>
            <a:ext cx="11423374" cy="561024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 одним представником образотворчого мистецтва у період відбудови була Катерина Білокур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уособлюють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мистецький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примітивізм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Три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художниці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1 -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Цар-Колос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»,2 -«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Берізка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3 -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Колгоспне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експозиції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(1954).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4" name="AutoShape 2" descr="Картинки по запросу білокур берізка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414" y="3152365"/>
            <a:ext cx="227643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310446" y="6357958"/>
            <a:ext cx="571504" cy="500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3</a:t>
            </a:r>
          </a:p>
        </p:txBody>
      </p:sp>
      <p:pic>
        <p:nvPicPr>
          <p:cNvPr id="38916" name="Picture 4" descr="C:\Users\игор1\Desktop\скачанные фай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455" y="3152365"/>
            <a:ext cx="1936398" cy="28574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38678" y="6357958"/>
            <a:ext cx="571504" cy="500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2</a:t>
            </a:r>
          </a:p>
        </p:txBody>
      </p:sp>
      <p:pic>
        <p:nvPicPr>
          <p:cNvPr id="38917" name="Picture 5" descr="C:\Users\игор1\Desktop\скачанные файлы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8480" y="3152365"/>
            <a:ext cx="2113014" cy="28574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24000" y="6357958"/>
            <a:ext cx="571472" cy="500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1147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 1945 р. делегація УРСР працює над Статутом ООН. Проте це було політичне рішення Сталіна, щоб пом’якшити негативне ставлення українців до радянського керівництва.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3264"/>
            <a:ext cx="3862012" cy="2442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585" y="4372277"/>
            <a:ext cx="657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Делегація УРСР на засіданні ООН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6" t="9305" r="12752" b="10696"/>
          <a:stretch>
            <a:fillRect/>
          </a:stretch>
        </p:blipFill>
        <p:spPr>
          <a:xfrm>
            <a:off x="6019843" y="1232452"/>
            <a:ext cx="4309566" cy="547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70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Картина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Хліб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(1949). Т.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Яблонська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	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627" y="1825625"/>
            <a:ext cx="729274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літературні діячі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63850358"/>
              </p:ext>
            </p:extLst>
          </p:nvPr>
        </p:nvGraphicFramePr>
        <p:xfrm>
          <a:off x="318052" y="1825625"/>
          <a:ext cx="11728174" cy="4336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207"/>
                <a:gridCol w="4360191"/>
                <a:gridCol w="5346776"/>
              </a:tblGrid>
              <a:tr h="604150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Представники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творчої діяльності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42779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Андрій Малишко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Поема «Прометей!,</a:t>
                      </a:r>
                      <a:r>
                        <a:rPr lang="uk-UA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збірка «За синім морем»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Зображення нескореності українського народу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4150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Віктор Некрасов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окопах Сталінграду»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Одна з найкращих книжок про Другу Світову війну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42779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Олесь Гончар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Вірш «Україна», роман-трилогія «Прапороносці», повість «Земля гуде»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Зображення нестерпності буднів війни і тяжкі умови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42779"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Володимир Сосюра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Збірка «Зелений світ», поема «Студентка»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Був звинувачений у «буржуазному націоналізмі» за патріотичну поезію «Любіть Україну»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879180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304" y="365125"/>
            <a:ext cx="11542644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діячі музичного, театрального і образотворчого мистецтва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39384577"/>
              </p:ext>
            </p:extLst>
          </p:nvPr>
        </p:nvGraphicFramePr>
        <p:xfrm>
          <a:off x="331304" y="1825625"/>
          <a:ext cx="11688418" cy="4760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632"/>
                <a:gridCol w="7832786"/>
              </a:tblGrid>
              <a:tr h="56326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Представники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творчої діяльності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326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Юлій </a:t>
                      </a:r>
                      <a:r>
                        <a:rPr lang="uk-UA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Мейтус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Фундатор модерної української опери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326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Костянтин Данькевич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 опери «Богдан Хмельницький»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2202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Наталія Ужвій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Театральна акторка Київського державного академічного українського драматичного театру ім. І. Франка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3260">
                <a:tc>
                  <a:txBody>
                    <a:bodyPr/>
                    <a:lstStyle/>
                    <a:p>
                      <a:r>
                        <a:rPr lang="uk-UA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Гнат</a:t>
                      </a:r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Юра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Театральний актор та режисер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326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Олександр Довженко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Зазнає переслідувань за кіноповість «Україна в </a:t>
                      </a:r>
                      <a:r>
                        <a:rPr lang="uk-UA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огні</a:t>
                      </a:r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2202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Тетяна Яблонська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Художниця, авторка картини «Хліб», виконаної у стилі соціалістичного реалізму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0801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24000" y="-242888"/>
            <a:ext cx="9144000" cy="114300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Зовнішньополітична діяльність УРСР</a:t>
            </a:r>
          </a:p>
        </p:txBody>
      </p:sp>
      <p:sp>
        <p:nvSpPr>
          <p:cNvPr id="19459" name="Прямокутник 6"/>
          <p:cNvSpPr>
            <a:spLocks noChangeArrowheads="1"/>
          </p:cNvSpPr>
          <p:nvPr/>
        </p:nvSpPr>
        <p:spPr bwMode="auto">
          <a:xfrm>
            <a:off x="1703388" y="60055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129529845"/>
              </p:ext>
            </p:extLst>
          </p:nvPr>
        </p:nvGraphicFramePr>
        <p:xfrm>
          <a:off x="1524000" y="546745"/>
          <a:ext cx="9144000" cy="6311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637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3395</Words>
  <Application>Microsoft Office PowerPoint</Application>
  <PresentationFormat>Произвольный</PresentationFormat>
  <Paragraphs>366</Paragraphs>
  <Slides>82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4" baseType="lpstr">
      <vt:lpstr>Тема Office</vt:lpstr>
      <vt:lpstr>Диаграмма</vt:lpstr>
      <vt:lpstr>Слайд 1</vt:lpstr>
      <vt:lpstr>Слайд 2</vt:lpstr>
      <vt:lpstr>Працюємо з хронологією</vt:lpstr>
      <vt:lpstr>Запам'ятайте визначення</vt:lpstr>
      <vt:lpstr>Запам'ятайте визначення</vt:lpstr>
      <vt:lpstr>Створення Міністерства закордонних справ </vt:lpstr>
      <vt:lpstr>Участь УРСР у зовнішній політиці Радянського Союзу</vt:lpstr>
      <vt:lpstr>Слайд 8</vt:lpstr>
      <vt:lpstr>Слайд 9</vt:lpstr>
      <vt:lpstr>Слайд 10</vt:lpstr>
      <vt:lpstr>Адміністративно-територіальні зміни. Кордон  з Польщею:</vt:lpstr>
      <vt:lpstr>Слайд 12</vt:lpstr>
      <vt:lpstr>Адміністративно-територіальні зміни. Кордон з Чехо-Словаччиною: </vt:lpstr>
      <vt:lpstr>Адміністративно-територіальні зміни. Кордон  з Румунією:</vt:lpstr>
      <vt:lpstr>Наслідки для України</vt:lpstr>
      <vt:lpstr>Робота з картою</vt:lpstr>
      <vt:lpstr>Відбудова </vt:lpstr>
      <vt:lpstr>Особливості процесу відбудови </vt:lpstr>
      <vt:lpstr>Джерела відбудови </vt:lpstr>
      <vt:lpstr>Відбудовчі процеси в господарстві республіки. Наслідки: </vt:lpstr>
      <vt:lpstr>Відбудова міста Києва</vt:lpstr>
      <vt:lpstr>Голод в Україні 1946-1947 рр.</vt:lpstr>
      <vt:lpstr>Слайд 23</vt:lpstr>
      <vt:lpstr>Слайд 24</vt:lpstr>
      <vt:lpstr>Особливості голоду </vt:lpstr>
      <vt:lpstr>Радянізація західних областей України </vt:lpstr>
      <vt:lpstr>Причини, які ускладнювали внутрішню обстановку в Західній Україні: </vt:lpstr>
      <vt:lpstr>Індустріалізація</vt:lpstr>
      <vt:lpstr>Напрями розбудови промисловості західних областей України </vt:lpstr>
      <vt:lpstr>Мета  колективізації:</vt:lpstr>
      <vt:lpstr>Слайд 31</vt:lpstr>
      <vt:lpstr>Слайд 32</vt:lpstr>
      <vt:lpstr>Ліквідація УГКЦ</vt:lpstr>
      <vt:lpstr>Слайд 34</vt:lpstr>
      <vt:lpstr>Йосип Сліпий – (1892–1984) — визначний церковний діяч, патріарх Української греко-католицької церкви, кардинал. Народився на Тернопільщині. Освіту здобував у ряді університетів Європи. Був ректором Львівської греко-католицької духовної семінарії. Після смерті А. Шептицького 1944 р. стає главою УГКЦ. Був ув’язнений радянською владою і засланий на каторжні роботи на 18 років. Звільнений з радянських концтаборів у 1963 році у відповідь на постійні клопотання Папи Римського та  за наполяганням світової громадськості</vt:lpstr>
      <vt:lpstr>Український національний рух у 1944 – 1950 рр.</vt:lpstr>
      <vt:lpstr>Головні завдання  ОУН  – УПА:</vt:lpstr>
      <vt:lpstr>Періоди діяльності у повоєнний час:</vt:lpstr>
      <vt:lpstr>Слайд 39</vt:lpstr>
      <vt:lpstr>Слайд 40</vt:lpstr>
      <vt:lpstr>Тактика ОУН і УПА</vt:lpstr>
      <vt:lpstr>Слайд 42</vt:lpstr>
      <vt:lpstr>Слайд 43</vt:lpstr>
      <vt:lpstr>Слайд 44</vt:lpstr>
      <vt:lpstr>Обмін населення між Польщею та УРСР</vt:lpstr>
      <vt:lpstr>Операція «Вісла» (квітень – липень 1947 р.)</vt:lpstr>
      <vt:lpstr>Слайд 47</vt:lpstr>
      <vt:lpstr>Слайд 48</vt:lpstr>
      <vt:lpstr>Мета операції</vt:lpstr>
      <vt:lpstr>Привід</vt:lpstr>
      <vt:lpstr>Результати і наслідки</vt:lpstr>
      <vt:lpstr>Операція «Захід» (жовтень1947 р.)</vt:lpstr>
      <vt:lpstr>Причини операції: </vt:lpstr>
      <vt:lpstr>Особливості операції: </vt:lpstr>
      <vt:lpstr>Наслідки:</vt:lpstr>
      <vt:lpstr>Культура і наука </vt:lpstr>
      <vt:lpstr>Розгортання ідеологічної компанії</vt:lpstr>
      <vt:lpstr>Освіта </vt:lpstr>
      <vt:lpstr>До кінця 1940-х років відновили роботу Київський, Харківський і Одеський університети. Почав діяти Ужгородський університет та Інститут іноз.мов у Києві.</vt:lpstr>
      <vt:lpstr>Головним науковим закладом була Академія наук УРСР, яку в 1946 р. очолив академік Палладін.</vt:lpstr>
      <vt:lpstr>«ЛИСЕНКІВЩИНА»</vt:lpstr>
      <vt:lpstr>Президент Всесоюзної академії сільськогосподарських наук Т.Лисенко, підтриманий Й.Сталіним, пообіцяв створити за короткий час надлишок сільськогосподарської продукції за допомогою власної методики виведення нових рослин і порід худоби, оголосив ген міфічною частинкою.   Свою позицію Т.Лисенко аргументував не науковими викладками, а ідеологічними штампами, запозиченими з «Короткого курсу історії ВКП(б)». Генетику він проголосив «продажною донькою імперіалізму», а кібернетику – її «рідною сестрою».</vt:lpstr>
      <vt:lpstr>В результаті переслідувані, генетиків, що розпочалося 1947-1948 рр., репресій зазнали вчені-біологи Д.Третяков, М.Гришко, І.Шмальгаузегн, І.Поляков, С.Делоне, що на багато років загальмувало розвиток біологічної науки.</vt:lpstr>
      <vt:lpstr>         Вчені України досягли значних успіхів у дослідженнях з фундаментальних наук, їх наближенні до потреб господарства.            У республіці в 1946 р. було запущено перший в СРСР атомний реактор.            У 1956 р. Генеральним конструктором будівництва космічних кораблів у СРСР став виходець із Житомирщини С.Корольов. </vt:lpstr>
      <vt:lpstr>  Під керівництвом С.Лебедєва у Києві у 1948-1950 рр. було виготовлено першу в Європі цифрову обчислювальну машину. </vt:lpstr>
      <vt:lpstr>Значним технічним досягненням була побудова у 1953 р. найбільшого тоді в світі суцільнозварного моста через Дніпро завдовжки понад 1,5 км (міст ім. Патона у м. Києві).</vt:lpstr>
      <vt:lpstr>Висновок </vt:lpstr>
      <vt:lpstr>Головні дати: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Картина «Хліб» (1949). Т. Яблонська.   </vt:lpstr>
      <vt:lpstr>Відомі літературні діячі</vt:lpstr>
      <vt:lpstr>Відомі діячі музичного, театрального і образотворчого мистецтва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Підготовка до ЗНО з історії України</dc:title>
  <dc:creator>владимир</dc:creator>
  <cp:lastModifiedBy>userznu</cp:lastModifiedBy>
  <cp:revision>100</cp:revision>
  <dcterms:created xsi:type="dcterms:W3CDTF">2020-05-26T15:52:57Z</dcterms:created>
  <dcterms:modified xsi:type="dcterms:W3CDTF">2021-02-15T21:36:15Z</dcterms:modified>
</cp:coreProperties>
</file>