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3" r:id="rId6"/>
    <p:sldId id="264"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9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18.10.2022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2204865"/>
            <a:ext cx="9144000" cy="1872208"/>
          </a:xfrm>
        </p:spPr>
        <p:txBody>
          <a:bodyPr/>
          <a:lstStyle/>
          <a:p>
            <a:pPr algn="ctr"/>
            <a:r>
              <a:rPr lang="ru-RU" dirty="0" err="1">
                <a:effectLst/>
              </a:rPr>
              <a:t>Аплікації</a:t>
            </a:r>
            <a:r>
              <a:rPr lang="ru-RU" dirty="0">
                <a:effectLst/>
              </a:rPr>
              <a:t> з </a:t>
            </a:r>
            <a:r>
              <a:rPr lang="ru-RU" dirty="0" err="1">
                <a:effectLst/>
              </a:rPr>
              <a:t>осіннього</a:t>
            </a:r>
            <a:r>
              <a:rPr lang="ru-RU" dirty="0">
                <a:effectLst/>
              </a:rPr>
              <a:t> </a:t>
            </a:r>
            <a:r>
              <a:rPr lang="ru-RU" dirty="0" err="1">
                <a:effectLst/>
              </a:rPr>
              <a:t>листя</a:t>
            </a:r>
            <a:r>
              <a:rPr lang="ru-RU" dirty="0">
                <a:effectLst/>
              </a:rPr>
              <a:t/>
            </a:r>
            <a:br>
              <a:rPr lang="ru-RU" dirty="0">
                <a:effectLst/>
              </a:rPr>
            </a:br>
            <a:endParaRPr lang="en-US" dirty="0"/>
          </a:p>
        </p:txBody>
      </p:sp>
      <p:pic>
        <p:nvPicPr>
          <p:cNvPr id="1026" name="Picture 2" descr="C:\Users\Администратор\Desktop\презентации\1\c516f92eee2e6ce6a1ee94dc1d8090c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861048"/>
            <a:ext cx="2300848" cy="16040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истратор\Desktop\презентации\1\38805faba7da72d9df9865833e90028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35765"/>
            <a:ext cx="2331804" cy="2178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дминистратор\Desktop\презентации\1\4d809f5ad83d79443fc5af60a192b36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077072"/>
            <a:ext cx="2779907" cy="23629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Администратор\Desktop\презентации\1\07fb401571001ea3c046e26a19ea75a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7719" y="188640"/>
            <a:ext cx="2109614" cy="2139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Администратор\Desktop\презентации\1\1c7554b6158552340e3abb884468f0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0815" y="188640"/>
            <a:ext cx="1849987" cy="17574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Администратор\Desktop\презентации\1\2d649c665957946833a6eca75c9d605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0676" y="188640"/>
            <a:ext cx="2000393" cy="1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19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188640"/>
            <a:ext cx="9144000" cy="3888433"/>
          </a:xfrm>
        </p:spPr>
        <p:txBody>
          <a:bodyPr/>
          <a:lstStyle/>
          <a:p>
            <a:pPr algn="ctr"/>
            <a:r>
              <a:rPr lang="uk-UA" dirty="0" smtClean="0">
                <a:effectLst/>
              </a:rPr>
              <a:t>Симетрична аплікація</a:t>
            </a:r>
            <a:r>
              <a:rPr lang="ru-RU" dirty="0">
                <a:effectLst/>
              </a:rPr>
              <a:t/>
            </a:r>
            <a:br>
              <a:rPr lang="ru-RU" dirty="0">
                <a:effectLst/>
              </a:rPr>
            </a:br>
            <a:endParaRPr lang="en-US" dirty="0"/>
          </a:p>
        </p:txBody>
      </p:sp>
      <p:pic>
        <p:nvPicPr>
          <p:cNvPr id="4098" name="Picture 2" descr="C:\Users\Администратор\Desktop\autumn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86069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13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5536" y="404664"/>
            <a:ext cx="3628325" cy="5256584"/>
          </a:xfrm>
          <a:prstGeom prst="rect">
            <a:avLst/>
          </a:prstGeom>
        </p:spPr>
      </p:pic>
      <p:pic>
        <p:nvPicPr>
          <p:cNvPr id="3" name="Рисунок 2"/>
          <p:cNvPicPr>
            <a:picLocks noChangeAspect="1"/>
          </p:cNvPicPr>
          <p:nvPr/>
        </p:nvPicPr>
        <p:blipFill>
          <a:blip r:embed="rId3"/>
          <a:stretch>
            <a:fillRect/>
          </a:stretch>
        </p:blipFill>
        <p:spPr>
          <a:xfrm>
            <a:off x="4427983" y="404664"/>
            <a:ext cx="3583267" cy="5112568"/>
          </a:xfrm>
          <a:prstGeom prst="rect">
            <a:avLst/>
          </a:prstGeom>
        </p:spPr>
      </p:pic>
    </p:spTree>
    <p:extLst>
      <p:ext uri="{BB962C8B-B14F-4D97-AF65-F5344CB8AC3E}">
        <p14:creationId xmlns:p14="http://schemas.microsoft.com/office/powerpoint/2010/main" val="136994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9552" y="188640"/>
            <a:ext cx="4606634" cy="6157689"/>
          </a:xfrm>
          <a:prstGeom prst="rect">
            <a:avLst/>
          </a:prstGeom>
        </p:spPr>
      </p:pic>
    </p:spTree>
    <p:extLst>
      <p:ext uri="{BB962C8B-B14F-4D97-AF65-F5344CB8AC3E}">
        <p14:creationId xmlns:p14="http://schemas.microsoft.com/office/powerpoint/2010/main" val="259709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07704" y="260648"/>
            <a:ext cx="4598507" cy="6537094"/>
          </a:xfrm>
          <a:prstGeom prst="rect">
            <a:avLst/>
          </a:prstGeom>
        </p:spPr>
      </p:pic>
    </p:spTree>
    <p:extLst>
      <p:ext uri="{BB962C8B-B14F-4D97-AF65-F5344CB8AC3E}">
        <p14:creationId xmlns:p14="http://schemas.microsoft.com/office/powerpoint/2010/main" val="379640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3012" y="928687"/>
            <a:ext cx="6657975" cy="5000625"/>
          </a:xfrm>
          <a:prstGeom prst="rect">
            <a:avLst/>
          </a:prstGeom>
        </p:spPr>
      </p:pic>
    </p:spTree>
    <p:extLst>
      <p:ext uri="{BB962C8B-B14F-4D97-AF65-F5344CB8AC3E}">
        <p14:creationId xmlns:p14="http://schemas.microsoft.com/office/powerpoint/2010/main" val="317883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09687" y="957262"/>
            <a:ext cx="6524625" cy="4943475"/>
          </a:xfrm>
          <a:prstGeom prst="rect">
            <a:avLst/>
          </a:prstGeom>
        </p:spPr>
      </p:pic>
    </p:spTree>
    <p:extLst>
      <p:ext uri="{BB962C8B-B14F-4D97-AF65-F5344CB8AC3E}">
        <p14:creationId xmlns:p14="http://schemas.microsoft.com/office/powerpoint/2010/main" val="321596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71587" y="962025"/>
            <a:ext cx="6600825" cy="4933950"/>
          </a:xfrm>
          <a:prstGeom prst="rect">
            <a:avLst/>
          </a:prstGeom>
        </p:spPr>
      </p:pic>
    </p:spTree>
    <p:extLst>
      <p:ext uri="{BB962C8B-B14F-4D97-AF65-F5344CB8AC3E}">
        <p14:creationId xmlns:p14="http://schemas.microsoft.com/office/powerpoint/2010/main" val="59882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90625" y="942975"/>
            <a:ext cx="6762750" cy="4972050"/>
          </a:xfrm>
          <a:prstGeom prst="rect">
            <a:avLst/>
          </a:prstGeom>
        </p:spPr>
      </p:pic>
    </p:spTree>
    <p:extLst>
      <p:ext uri="{BB962C8B-B14F-4D97-AF65-F5344CB8AC3E}">
        <p14:creationId xmlns:p14="http://schemas.microsoft.com/office/powerpoint/2010/main" val="164748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2537" y="914400"/>
            <a:ext cx="6638925" cy="5029200"/>
          </a:xfrm>
          <a:prstGeom prst="rect">
            <a:avLst/>
          </a:prstGeom>
        </p:spPr>
      </p:pic>
    </p:spTree>
    <p:extLst>
      <p:ext uri="{BB962C8B-B14F-4D97-AF65-F5344CB8AC3E}">
        <p14:creationId xmlns:p14="http://schemas.microsoft.com/office/powerpoint/2010/main" val="369585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55576" y="476672"/>
            <a:ext cx="6619875" cy="4972050"/>
          </a:xfrm>
          <a:prstGeom prst="rect">
            <a:avLst/>
          </a:prstGeom>
        </p:spPr>
      </p:pic>
    </p:spTree>
    <p:extLst>
      <p:ext uri="{BB962C8B-B14F-4D97-AF65-F5344CB8AC3E}">
        <p14:creationId xmlns:p14="http://schemas.microsoft.com/office/powerpoint/2010/main" val="362109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1340767"/>
            <a:ext cx="5220071" cy="3888433"/>
          </a:xfrm>
        </p:spPr>
        <p:txBody>
          <a:bodyPr/>
          <a:lstStyle/>
          <a:p>
            <a:pPr algn="ctr"/>
            <a:r>
              <a:rPr lang="ru-RU" sz="1600" b="0" i="1" dirty="0" err="1">
                <a:effectLst/>
              </a:rPr>
              <a:t>Збір</a:t>
            </a:r>
            <a:r>
              <a:rPr lang="ru-RU" sz="1600" b="0" i="1" dirty="0">
                <a:effectLst/>
              </a:rPr>
              <a:t> </a:t>
            </a:r>
            <a:r>
              <a:rPr lang="ru-RU" sz="1600" b="0" i="1" dirty="0" err="1">
                <a:effectLst/>
              </a:rPr>
              <a:t>красивих</a:t>
            </a:r>
            <a:r>
              <a:rPr lang="ru-RU" sz="1600" b="0" i="1" dirty="0">
                <a:effectLst/>
              </a:rPr>
              <a:t> </a:t>
            </a:r>
            <a:r>
              <a:rPr lang="ru-RU" sz="1600" b="0" i="1" dirty="0" err="1">
                <a:effectLst/>
              </a:rPr>
              <a:t>листя</a:t>
            </a:r>
            <a:r>
              <a:rPr lang="ru-RU" sz="1600" b="0" i="1" dirty="0">
                <a:effectLst/>
              </a:rPr>
              <a:t> в погожий </a:t>
            </a:r>
            <a:r>
              <a:rPr lang="ru-RU" sz="1600" b="0" i="1" dirty="0" err="1">
                <a:effectLst/>
              </a:rPr>
              <a:t>осінній</a:t>
            </a:r>
            <a:r>
              <a:rPr lang="ru-RU" sz="1600" b="0" i="1" dirty="0">
                <a:effectLst/>
              </a:rPr>
              <a:t> день - </a:t>
            </a:r>
            <a:r>
              <a:rPr lang="ru-RU" sz="1600" b="0" i="1" dirty="0" err="1">
                <a:effectLst/>
              </a:rPr>
              <a:t>захоплююче</a:t>
            </a:r>
            <a:r>
              <a:rPr lang="ru-RU" sz="1600" b="0" i="1" dirty="0">
                <a:effectLst/>
              </a:rPr>
              <a:t> заняття</a:t>
            </a:r>
            <a:r>
              <a:rPr lang="ru-RU" sz="1600" b="0" i="1" dirty="0" smtClean="0">
                <a:effectLst/>
              </a:rPr>
              <a:t>.</a:t>
            </a:r>
            <a:br>
              <a:rPr lang="ru-RU" sz="1600" b="0" i="1" dirty="0" smtClean="0">
                <a:effectLst/>
              </a:rPr>
            </a:br>
            <a:r>
              <a:rPr lang="ru-RU" sz="1600" b="0" i="1" dirty="0" smtClean="0">
                <a:effectLst/>
              </a:rPr>
              <a:t> </a:t>
            </a:r>
            <a:r>
              <a:rPr lang="ru-RU" sz="1600" b="0" i="1" dirty="0">
                <a:effectLst/>
              </a:rPr>
              <a:t>А </a:t>
            </a:r>
            <a:r>
              <a:rPr lang="ru-RU" sz="1600" b="0" i="1" dirty="0" err="1">
                <a:effectLst/>
              </a:rPr>
              <a:t>після</a:t>
            </a:r>
            <a:r>
              <a:rPr lang="ru-RU" sz="1600" b="0" i="1" dirty="0">
                <a:effectLst/>
              </a:rPr>
              <a:t> </a:t>
            </a:r>
            <a:r>
              <a:rPr lang="ru-RU" sz="1600" b="0" i="1" dirty="0" err="1">
                <a:effectLst/>
              </a:rPr>
              <a:t>повернення</a:t>
            </a:r>
            <a:r>
              <a:rPr lang="ru-RU" sz="1600" b="0" i="1" dirty="0">
                <a:effectLst/>
              </a:rPr>
              <a:t> </a:t>
            </a:r>
            <a:r>
              <a:rPr lang="ru-RU" sz="1600" b="0" i="1" dirty="0" err="1">
                <a:effectLst/>
              </a:rPr>
              <a:t>додому</a:t>
            </a:r>
            <a:r>
              <a:rPr lang="ru-RU" sz="1600" b="0" i="1" dirty="0">
                <a:effectLst/>
              </a:rPr>
              <a:t> </a:t>
            </a:r>
            <a:r>
              <a:rPr lang="ru-RU" sz="1600" b="0" i="1" dirty="0" err="1">
                <a:effectLst/>
              </a:rPr>
              <a:t>хочеться</a:t>
            </a:r>
            <a:r>
              <a:rPr lang="ru-RU" sz="1600" b="0" i="1" dirty="0">
                <a:effectLst/>
              </a:rPr>
              <a:t> </a:t>
            </a:r>
            <a:r>
              <a:rPr lang="ru-RU" sz="1600" b="0" i="1" dirty="0" err="1">
                <a:effectLst/>
              </a:rPr>
              <a:t>якось</a:t>
            </a:r>
            <a:r>
              <a:rPr lang="ru-RU" sz="1600" b="0" i="1" dirty="0">
                <a:effectLst/>
              </a:rPr>
              <a:t> </a:t>
            </a:r>
            <a:r>
              <a:rPr lang="ru-RU" sz="1600" b="0" i="1" dirty="0" err="1">
                <a:effectLst/>
              </a:rPr>
              <a:t>зберегти</a:t>
            </a:r>
            <a:r>
              <a:rPr lang="ru-RU" sz="1600" b="0" i="1" dirty="0">
                <a:effectLst/>
              </a:rPr>
              <a:t> </a:t>
            </a:r>
            <a:r>
              <a:rPr lang="ru-RU" sz="1600" b="0" i="1" dirty="0" err="1">
                <a:effectLst/>
              </a:rPr>
              <a:t>це</a:t>
            </a:r>
            <a:r>
              <a:rPr lang="ru-RU" sz="1600" b="0" i="1" dirty="0">
                <a:effectLst/>
              </a:rPr>
              <a:t> </a:t>
            </a:r>
            <a:r>
              <a:rPr lang="ru-RU" sz="1600" b="0" i="1" dirty="0" err="1">
                <a:effectLst/>
              </a:rPr>
              <a:t>пишність</a:t>
            </a:r>
            <a:r>
              <a:rPr lang="ru-RU" sz="1600" b="0" i="1" dirty="0">
                <a:effectLst/>
              </a:rPr>
              <a:t> </a:t>
            </a:r>
            <a:r>
              <a:rPr lang="ru-RU" sz="1600" b="0" i="1" dirty="0" err="1">
                <a:effectLst/>
              </a:rPr>
              <a:t>або</a:t>
            </a:r>
            <a:r>
              <a:rPr lang="ru-RU" sz="1600" b="0" i="1" dirty="0">
                <a:effectLst/>
              </a:rPr>
              <a:t> </a:t>
            </a:r>
            <a:r>
              <a:rPr lang="ru-RU" sz="1600" b="0" i="1" dirty="0" err="1">
                <a:effectLst/>
              </a:rPr>
              <a:t>використовувати</a:t>
            </a:r>
            <a:r>
              <a:rPr lang="ru-RU" sz="1600" b="0" i="1" dirty="0">
                <a:effectLst/>
              </a:rPr>
              <a:t> </a:t>
            </a:r>
            <a:r>
              <a:rPr lang="ru-RU" sz="1600" b="0" i="1" dirty="0" err="1">
                <a:effectLst/>
              </a:rPr>
              <a:t>його</a:t>
            </a:r>
            <a:r>
              <a:rPr lang="ru-RU" sz="1600" b="0" i="1" dirty="0">
                <a:effectLst/>
              </a:rPr>
              <a:t> для створення </a:t>
            </a:r>
            <a:r>
              <a:rPr lang="ru-RU" sz="1600" b="0" i="1" dirty="0" err="1">
                <a:effectLst/>
              </a:rPr>
              <a:t>чогось</a:t>
            </a:r>
            <a:r>
              <a:rPr lang="ru-RU" sz="1600" b="0" i="1" dirty="0">
                <a:effectLst/>
              </a:rPr>
              <a:t> красивого - </a:t>
            </a:r>
            <a:r>
              <a:rPr lang="ru-RU" sz="1600" b="0" i="1" dirty="0" err="1">
                <a:effectLst/>
              </a:rPr>
              <a:t>матеріал</a:t>
            </a:r>
            <a:r>
              <a:rPr lang="ru-RU" sz="1600" b="0" i="1" dirty="0">
                <a:effectLst/>
              </a:rPr>
              <a:t> просто сам </a:t>
            </a:r>
            <a:r>
              <a:rPr lang="ru-RU" sz="1600" b="0" i="1" dirty="0" err="1">
                <a:effectLst/>
              </a:rPr>
              <a:t>напрошується</a:t>
            </a:r>
            <a:r>
              <a:rPr lang="ru-RU" sz="1600" b="0" i="1" dirty="0">
                <a:effectLst/>
              </a:rPr>
              <a:t> на </a:t>
            </a:r>
            <a:r>
              <a:rPr lang="ru-RU" sz="1600" b="0" i="1" dirty="0" err="1">
                <a:effectLst/>
              </a:rPr>
              <a:t>це</a:t>
            </a:r>
            <a:r>
              <a:rPr lang="ru-RU" sz="1600" b="0" i="1" dirty="0" smtClean="0">
                <a:effectLst/>
              </a:rPr>
              <a:t>!</a:t>
            </a:r>
            <a:br>
              <a:rPr lang="ru-RU" sz="1600" b="0" i="1" dirty="0" smtClean="0">
                <a:effectLst/>
              </a:rPr>
            </a:br>
            <a:r>
              <a:rPr lang="ru-RU" sz="1600" b="0" i="1" dirty="0" smtClean="0">
                <a:effectLst/>
              </a:rPr>
              <a:t> </a:t>
            </a:r>
            <a:r>
              <a:rPr lang="ru-RU" sz="1600" b="0" i="1" dirty="0" err="1">
                <a:effectLst/>
              </a:rPr>
              <a:t>Цікавіше</a:t>
            </a:r>
            <a:r>
              <a:rPr lang="ru-RU" sz="1600" b="0" i="1" dirty="0">
                <a:effectLst/>
              </a:rPr>
              <a:t> </a:t>
            </a:r>
            <a:r>
              <a:rPr lang="ru-RU" sz="1600" b="0" i="1" dirty="0" err="1">
                <a:effectLst/>
              </a:rPr>
              <a:t>всього</a:t>
            </a:r>
            <a:r>
              <a:rPr lang="ru-RU" sz="1600" b="0" i="1" dirty="0">
                <a:effectLst/>
              </a:rPr>
              <a:t> </a:t>
            </a:r>
            <a:r>
              <a:rPr lang="ru-RU" sz="1600" b="0" i="1" dirty="0" err="1">
                <a:effectLst/>
              </a:rPr>
              <a:t>зробити</a:t>
            </a:r>
            <a:r>
              <a:rPr lang="ru-RU" sz="1600" b="0" i="1" dirty="0">
                <a:effectLst/>
              </a:rPr>
              <a:t> з </a:t>
            </a:r>
            <a:r>
              <a:rPr lang="ru-RU" sz="1600" b="0" i="1" dirty="0" err="1">
                <a:effectLst/>
              </a:rPr>
              <a:t>різнокольорових</a:t>
            </a:r>
            <a:r>
              <a:rPr lang="ru-RU" sz="1600" b="0" i="1" dirty="0">
                <a:effectLst/>
              </a:rPr>
              <a:t> </a:t>
            </a:r>
            <a:r>
              <a:rPr lang="ru-RU" sz="1600" b="0" i="1" dirty="0" err="1">
                <a:effectLst/>
              </a:rPr>
              <a:t>осіннього</a:t>
            </a:r>
            <a:r>
              <a:rPr lang="ru-RU" sz="1600" b="0" i="1" dirty="0">
                <a:effectLst/>
              </a:rPr>
              <a:t> </a:t>
            </a:r>
            <a:r>
              <a:rPr lang="ru-RU" sz="1600" b="0" i="1" dirty="0" err="1">
                <a:effectLst/>
              </a:rPr>
              <a:t>листя</a:t>
            </a:r>
            <a:r>
              <a:rPr lang="ru-RU" sz="1600" b="0" i="1" dirty="0">
                <a:effectLst/>
              </a:rPr>
              <a:t> </a:t>
            </a:r>
            <a:r>
              <a:rPr lang="ru-RU" sz="1600" b="0" i="1" dirty="0" err="1">
                <a:effectLst/>
              </a:rPr>
              <a:t>різні</a:t>
            </a:r>
            <a:r>
              <a:rPr lang="ru-RU" sz="1600" b="0" i="1" dirty="0">
                <a:effectLst/>
              </a:rPr>
              <a:t> </a:t>
            </a:r>
            <a:r>
              <a:rPr lang="ru-RU" sz="1600" b="0" i="1" dirty="0" err="1">
                <a:effectLst/>
              </a:rPr>
              <a:t>композиції</a:t>
            </a:r>
            <a:r>
              <a:rPr lang="ru-RU" sz="1600" b="0" i="1" dirty="0">
                <a:effectLst/>
              </a:rPr>
              <a:t> та </a:t>
            </a:r>
            <a:r>
              <a:rPr lang="ru-RU" sz="1600" b="0" i="1" dirty="0" err="1">
                <a:effectLst/>
              </a:rPr>
              <a:t>аплікації</a:t>
            </a:r>
            <a:r>
              <a:rPr lang="ru-RU" sz="1600" b="0" i="1" dirty="0">
                <a:effectLst/>
              </a:rPr>
              <a:t>. </a:t>
            </a:r>
            <a:r>
              <a:rPr lang="ru-RU" sz="1600" b="0" i="1" dirty="0" err="1">
                <a:effectLst/>
              </a:rPr>
              <a:t>Цей</a:t>
            </a:r>
            <a:r>
              <a:rPr lang="ru-RU" sz="1600" b="0" i="1" dirty="0">
                <a:effectLst/>
              </a:rPr>
              <a:t> вид </a:t>
            </a:r>
            <a:r>
              <a:rPr lang="ru-RU" sz="1600" b="0" i="1" dirty="0" err="1">
                <a:effectLst/>
              </a:rPr>
              <a:t>творчості</a:t>
            </a:r>
            <a:r>
              <a:rPr lang="ru-RU" sz="1600" b="0" i="1" dirty="0">
                <a:effectLst/>
              </a:rPr>
              <a:t> </a:t>
            </a:r>
            <a:r>
              <a:rPr lang="ru-RU" sz="1600" b="0" i="1" dirty="0" err="1">
                <a:effectLst/>
              </a:rPr>
              <a:t>розвиває</a:t>
            </a:r>
            <a:r>
              <a:rPr lang="ru-RU" sz="1600" b="0" i="1" dirty="0">
                <a:effectLst/>
              </a:rPr>
              <a:t> </a:t>
            </a:r>
            <a:r>
              <a:rPr lang="ru-RU" sz="1600" b="0" i="1" dirty="0" err="1">
                <a:effectLst/>
              </a:rPr>
              <a:t>фантазію</a:t>
            </a:r>
            <a:r>
              <a:rPr lang="ru-RU" sz="1600" b="0" i="1" dirty="0">
                <a:effectLst/>
              </a:rPr>
              <a:t> та </a:t>
            </a:r>
            <a:r>
              <a:rPr lang="ru-RU" sz="1600" b="0" i="1" dirty="0" err="1">
                <a:effectLst/>
              </a:rPr>
              <a:t>уяву</a:t>
            </a:r>
            <a:r>
              <a:rPr lang="ru-RU" sz="1600" b="0" i="1" dirty="0">
                <a:effectLst/>
              </a:rPr>
              <a:t> </a:t>
            </a:r>
            <a:r>
              <a:rPr lang="ru-RU" sz="1600" b="0" i="1" dirty="0" err="1">
                <a:effectLst/>
              </a:rPr>
              <a:t>малюка</a:t>
            </a:r>
            <a:r>
              <a:rPr lang="ru-RU" sz="1600" b="0" i="1" dirty="0">
                <a:effectLst/>
              </a:rPr>
              <a:t>. В </a:t>
            </a:r>
            <a:r>
              <a:rPr lang="ru-RU" sz="1600" b="0" i="1" dirty="0" err="1">
                <a:effectLst/>
              </a:rPr>
              <a:t>ньому</a:t>
            </a:r>
            <a:r>
              <a:rPr lang="ru-RU" sz="1600" b="0" i="1" dirty="0">
                <a:effectLst/>
              </a:rPr>
              <a:t> </a:t>
            </a:r>
            <a:r>
              <a:rPr lang="ru-RU" sz="1600" b="0" i="1" dirty="0" err="1">
                <a:effectLst/>
              </a:rPr>
              <a:t>образи</a:t>
            </a:r>
            <a:r>
              <a:rPr lang="ru-RU" sz="1600" b="0" i="1" dirty="0">
                <a:effectLst/>
              </a:rPr>
              <a:t> </a:t>
            </a:r>
            <a:r>
              <a:rPr lang="ru-RU" sz="1600" b="0" i="1" dirty="0" err="1">
                <a:effectLst/>
              </a:rPr>
              <a:t>можна</a:t>
            </a:r>
            <a:r>
              <a:rPr lang="ru-RU" sz="1600" b="0" i="1" dirty="0">
                <a:effectLst/>
              </a:rPr>
              <a:t> </a:t>
            </a:r>
            <a:r>
              <a:rPr lang="ru-RU" sz="1600" b="0" i="1" dirty="0" err="1">
                <a:effectLst/>
              </a:rPr>
              <a:t>створювати</a:t>
            </a:r>
            <a:r>
              <a:rPr lang="ru-RU" sz="1600" b="0" i="1" dirty="0">
                <a:effectLst/>
              </a:rPr>
              <a:t> з </a:t>
            </a:r>
            <a:r>
              <a:rPr lang="ru-RU" sz="1600" b="0" i="1" dirty="0" err="1">
                <a:effectLst/>
              </a:rPr>
              <a:t>готових</a:t>
            </a:r>
            <a:r>
              <a:rPr lang="ru-RU" sz="1600" b="0" i="1" dirty="0">
                <a:effectLst/>
              </a:rPr>
              <a:t> форм, </a:t>
            </a:r>
            <a:r>
              <a:rPr lang="ru-RU" sz="1600" b="0" i="1" dirty="0" err="1">
                <a:effectLst/>
              </a:rPr>
              <a:t>лише</a:t>
            </a:r>
            <a:r>
              <a:rPr lang="ru-RU" sz="1600" b="0" i="1" dirty="0">
                <a:effectLst/>
              </a:rPr>
              <a:t> </a:t>
            </a:r>
            <a:r>
              <a:rPr lang="ru-RU" sz="1600" b="0" i="1" dirty="0" err="1">
                <a:effectLst/>
              </a:rPr>
              <a:t>накладаючи</a:t>
            </a:r>
            <a:r>
              <a:rPr lang="ru-RU" sz="1600" b="0" i="1" dirty="0">
                <a:effectLst/>
              </a:rPr>
              <a:t> </a:t>
            </a:r>
            <a:r>
              <a:rPr lang="ru-RU" sz="1600" b="0" i="1" dirty="0" err="1">
                <a:effectLst/>
              </a:rPr>
              <a:t>їх</a:t>
            </a:r>
            <a:r>
              <a:rPr lang="ru-RU" sz="1600" b="0" i="1" dirty="0">
                <a:effectLst/>
              </a:rPr>
              <a:t> один на одного, а не </a:t>
            </a:r>
            <a:r>
              <a:rPr lang="ru-RU" sz="1600" b="0" i="1" dirty="0" err="1">
                <a:effectLst/>
              </a:rPr>
              <a:t>вирізати</a:t>
            </a:r>
            <a:r>
              <a:rPr lang="ru-RU" sz="1600" b="0" i="1" dirty="0">
                <a:effectLst/>
              </a:rPr>
              <a:t> </a:t>
            </a:r>
            <a:r>
              <a:rPr lang="ru-RU" sz="1600" b="0" i="1" dirty="0" err="1">
                <a:effectLst/>
              </a:rPr>
              <a:t>їх</a:t>
            </a:r>
            <a:r>
              <a:rPr lang="ru-RU" sz="1600" b="0" i="1" dirty="0">
                <a:effectLst/>
              </a:rPr>
              <a:t> з </a:t>
            </a:r>
            <a:r>
              <a:rPr lang="ru-RU" sz="1600" b="0" i="1" dirty="0" err="1">
                <a:effectLst/>
              </a:rPr>
              <a:t>паперу</a:t>
            </a:r>
            <a:r>
              <a:rPr lang="ru-RU" sz="1600" b="0" i="1" dirty="0">
                <a:effectLst/>
              </a:rPr>
              <a:t>. А </a:t>
            </a:r>
            <a:r>
              <a:rPr lang="ru-RU" sz="1600" b="0" i="1" dirty="0" err="1">
                <a:effectLst/>
              </a:rPr>
              <a:t>колірна</a:t>
            </a:r>
            <a:r>
              <a:rPr lang="ru-RU" sz="1600" b="0" i="1" dirty="0">
                <a:effectLst/>
              </a:rPr>
              <a:t> </a:t>
            </a:r>
            <a:r>
              <a:rPr lang="ru-RU" sz="1600" b="0" i="1" dirty="0" err="1">
                <a:effectLst/>
              </a:rPr>
              <a:t>палітра</a:t>
            </a:r>
            <a:r>
              <a:rPr lang="ru-RU" sz="1600" b="0" i="1" dirty="0">
                <a:effectLst/>
              </a:rPr>
              <a:t> листопада </a:t>
            </a:r>
            <a:r>
              <a:rPr lang="ru-RU" sz="1600" b="0" i="1" dirty="0" err="1">
                <a:effectLst/>
              </a:rPr>
              <a:t>заткне</a:t>
            </a:r>
            <a:r>
              <a:rPr lang="ru-RU" sz="1600" b="0" i="1" dirty="0">
                <a:effectLst/>
              </a:rPr>
              <a:t> за пояс будь-</a:t>
            </a:r>
            <a:r>
              <a:rPr lang="ru-RU" sz="1600" b="0" i="1" dirty="0" err="1">
                <a:effectLst/>
              </a:rPr>
              <a:t>самий</a:t>
            </a:r>
            <a:r>
              <a:rPr lang="ru-RU" sz="1600" b="0" i="1" dirty="0">
                <a:effectLst/>
              </a:rPr>
              <a:t> великий </a:t>
            </a:r>
            <a:r>
              <a:rPr lang="ru-RU" sz="1600" b="0" i="1" dirty="0" err="1">
                <a:effectLst/>
              </a:rPr>
              <a:t>набір</a:t>
            </a:r>
            <a:r>
              <a:rPr lang="ru-RU" sz="1600" b="0" i="1" dirty="0">
                <a:effectLst/>
              </a:rPr>
              <a:t> </a:t>
            </a:r>
            <a:r>
              <a:rPr lang="ru-RU" sz="1600" b="0" i="1" dirty="0" err="1">
                <a:effectLst/>
              </a:rPr>
              <a:t>кольорового</a:t>
            </a:r>
            <a:r>
              <a:rPr lang="ru-RU" sz="1600" b="0" i="1" dirty="0">
                <a:effectLst/>
              </a:rPr>
              <a:t> </a:t>
            </a:r>
            <a:r>
              <a:rPr lang="ru-RU" sz="1600" b="0" i="1" dirty="0" err="1">
                <a:effectLst/>
              </a:rPr>
              <a:t>паперу</a:t>
            </a:r>
            <a:r>
              <a:rPr lang="ru-RU" sz="1600" b="0" i="1" dirty="0">
                <a:effectLst/>
              </a:rPr>
              <a:t>!</a:t>
            </a:r>
            <a:r>
              <a:rPr lang="ru-RU" dirty="0">
                <a:effectLst/>
              </a:rPr>
              <a:t/>
            </a:r>
            <a:br>
              <a:rPr lang="ru-RU" dirty="0">
                <a:effectLst/>
              </a:rPr>
            </a:br>
            <a:endParaRPr lang="en-US" dirty="0"/>
          </a:p>
        </p:txBody>
      </p:sp>
      <p:sp>
        <p:nvSpPr>
          <p:cNvPr id="3" name="Прямоугольник 2"/>
          <p:cNvSpPr/>
          <p:nvPr/>
        </p:nvSpPr>
        <p:spPr>
          <a:xfrm>
            <a:off x="5868144" y="476672"/>
            <a:ext cx="27363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smtClean="0"/>
              <a:t>Завдання для самостійної роботи</a:t>
            </a:r>
            <a:r>
              <a:rPr lang="uk-UA" dirty="0" smtClean="0"/>
              <a:t>:</a:t>
            </a:r>
          </a:p>
          <a:p>
            <a:pPr algn="ctr"/>
            <a:endParaRPr lang="uk-UA"/>
          </a:p>
          <a:p>
            <a:pPr algn="ctr"/>
            <a:endParaRPr lang="uk-UA" dirty="0" smtClean="0"/>
          </a:p>
          <a:p>
            <a:pPr marL="342900" indent="-342900">
              <a:buAutoNum type="arabicPeriod"/>
            </a:pPr>
            <a:r>
              <a:rPr lang="uk-UA" sz="1400" dirty="0" smtClean="0"/>
              <a:t>Виконати аплікацію з листя ( 5 б.) зразок вчителя до уроку вибір тематики за студентом.</a:t>
            </a:r>
          </a:p>
          <a:p>
            <a:pPr marL="342900" indent="-342900">
              <a:buAutoNum type="arabicPeriod"/>
            </a:pPr>
            <a:r>
              <a:rPr lang="uk-UA" sz="1400" dirty="0" smtClean="0"/>
              <a:t>На вибрану тематику і виконаний зразок аплікації з листя  Скласти конспект  з уроку «Дизайн і технології» ( 2 клас</a:t>
            </a:r>
            <a:r>
              <a:rPr lang="uk-UA" dirty="0" smtClean="0"/>
              <a:t>) ( 5 балів)</a:t>
            </a:r>
          </a:p>
          <a:p>
            <a:pPr marL="342900" indent="-342900">
              <a:buAutoNum type="arabicPeriod"/>
            </a:pPr>
            <a:r>
              <a:rPr lang="uk-UA" sz="1400" dirty="0"/>
              <a:t> </a:t>
            </a:r>
            <a:r>
              <a:rPr lang="uk-UA" sz="1400" dirty="0" smtClean="0"/>
              <a:t>Виконати конструювання з </a:t>
            </a:r>
            <a:r>
              <a:rPr lang="uk-UA" sz="1400" dirty="0" err="1" smtClean="0"/>
              <a:t>дистя</a:t>
            </a:r>
            <a:r>
              <a:rPr lang="uk-UA" sz="1400" dirty="0" smtClean="0"/>
              <a:t> « Рози з кленового листя»( 5 б)</a:t>
            </a:r>
            <a:endParaRPr lang="ru-RU" sz="1400" dirty="0"/>
          </a:p>
        </p:txBody>
      </p:sp>
    </p:spTree>
    <p:extLst>
      <p:ext uri="{BB962C8B-B14F-4D97-AF65-F5344CB8AC3E}">
        <p14:creationId xmlns:p14="http://schemas.microsoft.com/office/powerpoint/2010/main" val="212536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3" y="636087"/>
            <a:ext cx="5939773" cy="4449097"/>
          </a:xfrm>
          <a:prstGeom prst="rect">
            <a:avLst/>
          </a:prstGeom>
        </p:spPr>
      </p:pic>
    </p:spTree>
    <p:extLst>
      <p:ext uri="{BB962C8B-B14F-4D97-AF65-F5344CB8AC3E}">
        <p14:creationId xmlns:p14="http://schemas.microsoft.com/office/powerpoint/2010/main" val="46233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548681"/>
            <a:ext cx="9144000" cy="2736304"/>
          </a:xfrm>
        </p:spPr>
        <p:txBody>
          <a:bodyPr/>
          <a:lstStyle/>
          <a:p>
            <a:r>
              <a:rPr lang="ru-RU" sz="1800" dirty="0">
                <a:effectLst/>
              </a:rPr>
              <a:t>ВАМ ЗНАДОБЛЯТЬСЯ:</a:t>
            </a:r>
            <a:br>
              <a:rPr lang="ru-RU" sz="1800" dirty="0">
                <a:effectLst/>
              </a:rPr>
            </a:br>
            <a:r>
              <a:rPr lang="ru-RU" sz="1800" b="0" dirty="0" err="1">
                <a:effectLst/>
              </a:rPr>
              <a:t>Різнобарвне</a:t>
            </a:r>
            <a:r>
              <a:rPr lang="ru-RU" sz="1800" b="0" dirty="0">
                <a:effectLst/>
              </a:rPr>
              <a:t> </a:t>
            </a:r>
            <a:r>
              <a:rPr lang="ru-RU" sz="1800" b="0" dirty="0" err="1">
                <a:effectLst/>
              </a:rPr>
              <a:t>осіннє</a:t>
            </a:r>
            <a:r>
              <a:rPr lang="ru-RU" sz="1800" b="0" dirty="0">
                <a:effectLst/>
              </a:rPr>
              <a:t> </a:t>
            </a:r>
            <a:r>
              <a:rPr lang="ru-RU" sz="1800" b="0" dirty="0" err="1">
                <a:effectLst/>
              </a:rPr>
              <a:t>листя</a:t>
            </a:r>
            <a:r>
              <a:rPr lang="ru-RU" sz="1800" b="0" dirty="0">
                <a:effectLst/>
              </a:rPr>
              <a:t/>
            </a:r>
            <a:br>
              <a:rPr lang="ru-RU" sz="1800" b="0" dirty="0">
                <a:effectLst/>
              </a:rPr>
            </a:br>
            <a:r>
              <a:rPr lang="ru-RU" sz="1800" b="0" dirty="0" err="1">
                <a:effectLst/>
              </a:rPr>
              <a:t>Кольоровий</a:t>
            </a:r>
            <a:r>
              <a:rPr lang="ru-RU" sz="1800" b="0" dirty="0">
                <a:effectLst/>
              </a:rPr>
              <a:t> картон </a:t>
            </a:r>
            <a:r>
              <a:rPr lang="ru-RU" sz="1800" b="0" dirty="0" err="1">
                <a:effectLst/>
              </a:rPr>
              <a:t>або</a:t>
            </a:r>
            <a:r>
              <a:rPr lang="ru-RU" sz="1800" b="0" dirty="0">
                <a:effectLst/>
              </a:rPr>
              <a:t> </a:t>
            </a:r>
            <a:r>
              <a:rPr lang="ru-RU" sz="1800" b="0" dirty="0" err="1" smtClean="0">
                <a:effectLst/>
              </a:rPr>
              <a:t>оксамитови</a:t>
            </a:r>
            <a:r>
              <a:rPr lang="ru-RU" sz="1800" b="0" dirty="0" err="1">
                <a:effectLst/>
              </a:rPr>
              <a:t>й</a:t>
            </a:r>
            <a:r>
              <a:rPr lang="ru-RU" sz="1800" b="0" dirty="0" smtClean="0">
                <a:effectLst/>
              </a:rPr>
              <a:t> </a:t>
            </a:r>
            <a:r>
              <a:rPr lang="ru-RU" sz="1800" b="0" dirty="0" err="1">
                <a:effectLst/>
              </a:rPr>
              <a:t>папір</a:t>
            </a:r>
            <a:r>
              <a:rPr lang="ru-RU" sz="1800" b="0" dirty="0">
                <a:effectLst/>
              </a:rPr>
              <a:t/>
            </a:r>
            <a:br>
              <a:rPr lang="ru-RU" sz="1800" b="0" dirty="0">
                <a:effectLst/>
              </a:rPr>
            </a:br>
            <a:r>
              <a:rPr lang="ru-RU" sz="1800" b="0" dirty="0">
                <a:effectLst/>
              </a:rPr>
              <a:t>Клей ПВА (</a:t>
            </a:r>
            <a:r>
              <a:rPr lang="ru-RU" sz="1800" b="0" dirty="0" err="1">
                <a:effectLst/>
              </a:rPr>
              <a:t>можна</a:t>
            </a:r>
            <a:r>
              <a:rPr lang="ru-RU" sz="1800" b="0" dirty="0">
                <a:effectLst/>
              </a:rPr>
              <a:t> </a:t>
            </a:r>
            <a:r>
              <a:rPr lang="ru-RU" sz="1800" b="0" dirty="0" err="1">
                <a:effectLst/>
              </a:rPr>
              <a:t>використовувати</a:t>
            </a:r>
            <a:r>
              <a:rPr lang="ru-RU" sz="1800" b="0" dirty="0">
                <a:effectLst/>
              </a:rPr>
              <a:t> клей з </a:t>
            </a:r>
            <a:r>
              <a:rPr lang="ru-RU" sz="1800" b="0" dirty="0" err="1">
                <a:effectLst/>
              </a:rPr>
              <a:t>крохмалю</a:t>
            </a:r>
            <a:r>
              <a:rPr lang="ru-RU" sz="1800" b="0" dirty="0">
                <a:effectLst/>
              </a:rPr>
              <a:t> </a:t>
            </a:r>
            <a:r>
              <a:rPr lang="ru-RU" sz="1800" b="0" dirty="0" err="1">
                <a:effectLst/>
              </a:rPr>
              <a:t>або</a:t>
            </a:r>
            <a:r>
              <a:rPr lang="ru-RU" sz="1800" b="0" dirty="0">
                <a:effectLst/>
              </a:rPr>
              <a:t> </a:t>
            </a:r>
            <a:r>
              <a:rPr lang="ru-RU" sz="1800" b="0" dirty="0" err="1">
                <a:effectLst/>
              </a:rPr>
              <a:t>гумовий</a:t>
            </a:r>
            <a:r>
              <a:rPr lang="ru-RU" sz="1800" b="0" dirty="0">
                <a:effectLst/>
              </a:rPr>
              <a:t> клей)</a:t>
            </a:r>
            <a:br>
              <a:rPr lang="ru-RU" sz="1800" b="0" dirty="0">
                <a:effectLst/>
              </a:rPr>
            </a:br>
            <a:r>
              <a:rPr lang="ru-RU" sz="1800" b="0" dirty="0">
                <a:effectLst/>
              </a:rPr>
              <a:t>Кисть</a:t>
            </a:r>
            <a:br>
              <a:rPr lang="ru-RU" sz="1800" b="0" dirty="0">
                <a:effectLst/>
              </a:rPr>
            </a:br>
            <a:r>
              <a:rPr lang="ru-RU" sz="1800" b="0" dirty="0" err="1">
                <a:effectLst/>
              </a:rPr>
              <a:t>Ножиці</a:t>
            </a:r>
            <a:r>
              <a:rPr lang="ru-RU" sz="1800" b="0" dirty="0">
                <a:effectLst/>
              </a:rPr>
              <a:t/>
            </a:r>
            <a:br>
              <a:rPr lang="ru-RU" sz="1800" b="0" dirty="0">
                <a:effectLst/>
              </a:rPr>
            </a:br>
            <a:r>
              <a:rPr lang="ru-RU" sz="1800" b="0" dirty="0" err="1">
                <a:effectLst/>
              </a:rPr>
              <a:t>Пінцет</a:t>
            </a:r>
            <a:r>
              <a:rPr lang="ru-RU" sz="1800" b="0" dirty="0">
                <a:effectLst/>
              </a:rPr>
              <a:t/>
            </a:r>
            <a:br>
              <a:rPr lang="ru-RU" sz="1800" b="0" dirty="0">
                <a:effectLst/>
              </a:rPr>
            </a:br>
            <a:r>
              <a:rPr lang="ru-RU" sz="1800" b="0" dirty="0" err="1">
                <a:effectLst/>
              </a:rPr>
              <a:t>Клейонка</a:t>
            </a:r>
            <a:r>
              <a:rPr lang="ru-RU" b="0" dirty="0">
                <a:effectLst/>
              </a:rPr>
              <a:t/>
            </a:r>
            <a:br>
              <a:rPr lang="ru-RU" b="0" dirty="0">
                <a:effectLst/>
              </a:rPr>
            </a:br>
            <a:r>
              <a:rPr lang="ru-RU" dirty="0">
                <a:effectLst/>
              </a:rPr>
              <a:t/>
            </a:r>
            <a:br>
              <a:rPr lang="ru-RU" dirty="0">
                <a:effectLst/>
              </a:rPr>
            </a:br>
            <a:endParaRPr lang="en-US" dirty="0"/>
          </a:p>
        </p:txBody>
      </p:sp>
    </p:spTree>
    <p:extLst>
      <p:ext uri="{BB962C8B-B14F-4D97-AF65-F5344CB8AC3E}">
        <p14:creationId xmlns:p14="http://schemas.microsoft.com/office/powerpoint/2010/main" val="34052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476672"/>
            <a:ext cx="9144000" cy="3600401"/>
          </a:xfrm>
        </p:spPr>
        <p:txBody>
          <a:bodyPr/>
          <a:lstStyle/>
          <a:p>
            <a:r>
              <a:rPr lang="ru-RU" sz="1600" dirty="0">
                <a:effectLst/>
              </a:rPr>
              <a:t>СУШКА ОСІННЬОГО ЛИСТЯ</a:t>
            </a:r>
            <a:br>
              <a:rPr lang="ru-RU" sz="1600" dirty="0">
                <a:effectLst/>
              </a:rPr>
            </a:br>
            <a:r>
              <a:rPr lang="ru-RU" sz="1600" b="0" dirty="0" err="1">
                <a:effectLst/>
              </a:rPr>
              <a:t>Аплікації</a:t>
            </a:r>
            <a:r>
              <a:rPr lang="ru-RU" sz="1600" b="0" dirty="0">
                <a:effectLst/>
              </a:rPr>
              <a:t> </a:t>
            </a:r>
            <a:r>
              <a:rPr lang="ru-RU" sz="1600" b="0" dirty="0" err="1">
                <a:effectLst/>
              </a:rPr>
              <a:t>можна</a:t>
            </a:r>
            <a:r>
              <a:rPr lang="ru-RU" sz="1600" b="0" dirty="0">
                <a:effectLst/>
              </a:rPr>
              <a:t> </a:t>
            </a:r>
            <a:r>
              <a:rPr lang="ru-RU" sz="1600" b="0" dirty="0" err="1">
                <a:effectLst/>
              </a:rPr>
              <a:t>робити</a:t>
            </a:r>
            <a:r>
              <a:rPr lang="ru-RU" sz="1600" b="0" dirty="0">
                <a:effectLst/>
              </a:rPr>
              <a:t> як з </a:t>
            </a:r>
            <a:r>
              <a:rPr lang="ru-RU" sz="1600" b="0" dirty="0" err="1">
                <a:effectLst/>
              </a:rPr>
              <a:t>свіжозібраних</a:t>
            </a:r>
            <a:r>
              <a:rPr lang="ru-RU" sz="1600" b="0" dirty="0">
                <a:effectLst/>
              </a:rPr>
              <a:t> </a:t>
            </a:r>
            <a:r>
              <a:rPr lang="ru-RU" sz="1600" b="0" dirty="0" err="1">
                <a:effectLst/>
              </a:rPr>
              <a:t>листків</a:t>
            </a:r>
            <a:r>
              <a:rPr lang="ru-RU" sz="1600" b="0" dirty="0">
                <a:effectLst/>
              </a:rPr>
              <a:t>, так і </a:t>
            </a:r>
            <a:r>
              <a:rPr lang="ru-RU" sz="1600" b="0" dirty="0" err="1">
                <a:effectLst/>
              </a:rPr>
              <a:t>засушених</a:t>
            </a:r>
            <a:r>
              <a:rPr lang="ru-RU" sz="1600" b="0" dirty="0">
                <a:effectLst/>
              </a:rPr>
              <a:t>. </a:t>
            </a:r>
            <a:r>
              <a:rPr lang="ru-RU" sz="1600" b="0" dirty="0" err="1">
                <a:effectLst/>
              </a:rPr>
              <a:t>Якщо</a:t>
            </a:r>
            <a:r>
              <a:rPr lang="ru-RU" sz="1600" b="0" dirty="0">
                <a:effectLst/>
              </a:rPr>
              <a:t> </a:t>
            </a:r>
            <a:r>
              <a:rPr lang="ru-RU" sz="1600" b="0" dirty="0" err="1">
                <a:effectLst/>
              </a:rPr>
              <a:t>ви</a:t>
            </a:r>
            <a:r>
              <a:rPr lang="ru-RU" sz="1600" b="0" dirty="0">
                <a:effectLst/>
              </a:rPr>
              <a:t> </a:t>
            </a:r>
            <a:r>
              <a:rPr lang="ru-RU" sz="1600" b="0" dirty="0" err="1">
                <a:effectLst/>
              </a:rPr>
              <a:t>хочете</a:t>
            </a:r>
            <a:r>
              <a:rPr lang="ru-RU" sz="1600" b="0" dirty="0">
                <a:effectLst/>
              </a:rPr>
              <a:t> </a:t>
            </a:r>
            <a:r>
              <a:rPr lang="ru-RU" sz="1600" b="0" dirty="0" err="1">
                <a:effectLst/>
              </a:rPr>
              <a:t>зберегти</a:t>
            </a:r>
            <a:r>
              <a:rPr lang="ru-RU" sz="1600" b="0" dirty="0">
                <a:effectLst/>
              </a:rPr>
              <a:t> </a:t>
            </a:r>
            <a:r>
              <a:rPr lang="ru-RU" sz="1600" b="0" dirty="0" err="1">
                <a:effectLst/>
              </a:rPr>
              <a:t>листя</a:t>
            </a:r>
            <a:r>
              <a:rPr lang="ru-RU" sz="1600" b="0" dirty="0">
                <a:effectLst/>
              </a:rPr>
              <a:t>, </a:t>
            </a:r>
            <a:r>
              <a:rPr lang="ru-RU" sz="1600" b="0" dirty="0" err="1">
                <a:effectLst/>
              </a:rPr>
              <a:t>можна</a:t>
            </a:r>
            <a:r>
              <a:rPr lang="ru-RU" sz="1600" b="0" dirty="0">
                <a:effectLst/>
              </a:rPr>
              <a:t> </a:t>
            </a:r>
            <a:r>
              <a:rPr lang="ru-RU" sz="1600" b="0" dirty="0" err="1">
                <a:effectLst/>
              </a:rPr>
              <a:t>порекомендувати</a:t>
            </a:r>
            <a:r>
              <a:rPr lang="ru-RU" sz="1600" b="0" dirty="0">
                <a:effectLst/>
              </a:rPr>
              <a:t> два </a:t>
            </a:r>
            <a:r>
              <a:rPr lang="ru-RU" sz="1600" b="0" dirty="0" err="1">
                <a:effectLst/>
              </a:rPr>
              <a:t>способи</a:t>
            </a:r>
            <a:r>
              <a:rPr lang="ru-RU" sz="1600" b="0" dirty="0">
                <a:effectLst/>
              </a:rPr>
              <a:t> </a:t>
            </a:r>
            <a:r>
              <a:rPr lang="ru-RU" sz="1600" b="0" dirty="0" err="1">
                <a:effectLst/>
              </a:rPr>
              <a:t>сушіння</a:t>
            </a:r>
            <a:r>
              <a:rPr lang="ru-RU" sz="1600" b="0" dirty="0">
                <a:effectLst/>
              </a:rPr>
              <a:t>.</a:t>
            </a:r>
            <a:br>
              <a:rPr lang="ru-RU" sz="1600" b="0" dirty="0">
                <a:effectLst/>
              </a:rPr>
            </a:br>
            <a:r>
              <a:rPr lang="ru-RU" sz="1600" b="0" dirty="0">
                <a:effectLst/>
              </a:rPr>
              <a:t>Перший, </a:t>
            </a:r>
            <a:r>
              <a:rPr lang="ru-RU" sz="1600" b="0" dirty="0" err="1">
                <a:effectLst/>
              </a:rPr>
              <a:t>всім</a:t>
            </a:r>
            <a:r>
              <a:rPr lang="ru-RU" sz="1600" b="0" dirty="0">
                <a:effectLst/>
              </a:rPr>
              <a:t> </a:t>
            </a:r>
            <a:r>
              <a:rPr lang="ru-RU" sz="1600" b="0" dirty="0" err="1">
                <a:effectLst/>
              </a:rPr>
              <a:t>відомий</a:t>
            </a:r>
            <a:r>
              <a:rPr lang="ru-RU" sz="1600" b="0" dirty="0">
                <a:effectLst/>
              </a:rPr>
              <a:t>, </a:t>
            </a:r>
            <a:r>
              <a:rPr lang="ru-RU" sz="1600" b="0" dirty="0" err="1">
                <a:effectLst/>
              </a:rPr>
              <a:t>спосіб</a:t>
            </a:r>
            <a:r>
              <a:rPr lang="ru-RU" sz="1600" b="0" dirty="0">
                <a:effectLst/>
              </a:rPr>
              <a:t> - </a:t>
            </a:r>
            <a:r>
              <a:rPr lang="ru-RU" sz="1600" b="0" dirty="0" err="1">
                <a:effectLst/>
              </a:rPr>
              <a:t>вкладання</a:t>
            </a:r>
            <a:r>
              <a:rPr lang="ru-RU" sz="1600" b="0" dirty="0">
                <a:effectLst/>
              </a:rPr>
              <a:t> </a:t>
            </a:r>
            <a:r>
              <a:rPr lang="ru-RU" sz="1600" b="0" dirty="0" err="1">
                <a:effectLst/>
              </a:rPr>
              <a:t>листя</a:t>
            </a:r>
            <a:r>
              <a:rPr lang="ru-RU" sz="1600" b="0" dirty="0">
                <a:effectLst/>
              </a:rPr>
              <a:t> </a:t>
            </a:r>
            <a:r>
              <a:rPr lang="ru-RU" sz="1600" b="0" dirty="0" err="1">
                <a:effectLst/>
              </a:rPr>
              <a:t>між</a:t>
            </a:r>
            <a:r>
              <a:rPr lang="ru-RU" sz="1600" b="0" dirty="0">
                <a:effectLst/>
              </a:rPr>
              <a:t> </a:t>
            </a:r>
            <a:r>
              <a:rPr lang="ru-RU" sz="1600" b="0" dirty="0" err="1">
                <a:effectLst/>
              </a:rPr>
              <a:t>сторінками</a:t>
            </a:r>
            <a:r>
              <a:rPr lang="ru-RU" sz="1600" b="0" dirty="0">
                <a:effectLst/>
              </a:rPr>
              <a:t> </a:t>
            </a:r>
            <a:r>
              <a:rPr lang="ru-RU" sz="1600" b="0" dirty="0" err="1">
                <a:effectLst/>
              </a:rPr>
              <a:t>старої</a:t>
            </a:r>
            <a:r>
              <a:rPr lang="ru-RU" sz="1600" b="0" dirty="0">
                <a:effectLst/>
              </a:rPr>
              <a:t> </a:t>
            </a:r>
            <a:r>
              <a:rPr lang="ru-RU" sz="1600" b="0" dirty="0" err="1">
                <a:effectLst/>
              </a:rPr>
              <a:t>непотрібної</a:t>
            </a:r>
            <a:r>
              <a:rPr lang="ru-RU" sz="1600" b="0" dirty="0">
                <a:effectLst/>
              </a:rPr>
              <a:t> книги. </a:t>
            </a:r>
            <a:r>
              <a:rPr lang="ru-RU" sz="1600" b="0" dirty="0" smtClean="0">
                <a:effectLst/>
              </a:rPr>
              <a:t/>
            </a:r>
            <a:br>
              <a:rPr lang="ru-RU" sz="1600" b="0" dirty="0" smtClean="0">
                <a:effectLst/>
              </a:rPr>
            </a:br>
            <a:r>
              <a:rPr lang="ru-RU" sz="1600" b="0" dirty="0" err="1" smtClean="0">
                <a:effectLst/>
              </a:rPr>
              <a:t>Кожен</a:t>
            </a:r>
            <a:r>
              <a:rPr lang="ru-RU" sz="1600" b="0" dirty="0" smtClean="0">
                <a:effectLst/>
              </a:rPr>
              <a:t> </a:t>
            </a:r>
            <a:r>
              <a:rPr lang="ru-RU" sz="1600" b="0" dirty="0" err="1">
                <a:effectLst/>
              </a:rPr>
              <a:t>листочок</a:t>
            </a:r>
            <a:r>
              <a:rPr lang="ru-RU" sz="1600" b="0" dirty="0">
                <a:effectLst/>
              </a:rPr>
              <a:t> </a:t>
            </a:r>
            <a:r>
              <a:rPr lang="ru-RU" sz="1600" b="0" dirty="0" err="1">
                <a:effectLst/>
              </a:rPr>
              <a:t>краще</a:t>
            </a:r>
            <a:r>
              <a:rPr lang="ru-RU" sz="1600" b="0" dirty="0">
                <a:effectLst/>
              </a:rPr>
              <a:t> </a:t>
            </a:r>
            <a:r>
              <a:rPr lang="ru-RU" sz="1600" b="0" dirty="0" err="1">
                <a:effectLst/>
              </a:rPr>
              <a:t>прокласти</a:t>
            </a:r>
            <a:r>
              <a:rPr lang="ru-RU" sz="1600" b="0" dirty="0">
                <a:effectLst/>
              </a:rPr>
              <a:t> з </a:t>
            </a:r>
            <a:r>
              <a:rPr lang="ru-RU" sz="1600" b="0" dirty="0" err="1">
                <a:effectLst/>
              </a:rPr>
              <a:t>обох</a:t>
            </a:r>
            <a:r>
              <a:rPr lang="ru-RU" sz="1600" b="0" dirty="0">
                <a:effectLst/>
              </a:rPr>
              <a:t> </a:t>
            </a:r>
            <a:r>
              <a:rPr lang="ru-RU" sz="1600" b="0" dirty="0" err="1">
                <a:effectLst/>
              </a:rPr>
              <a:t>сторін</a:t>
            </a:r>
            <a:r>
              <a:rPr lang="ru-RU" sz="1600" b="0" dirty="0">
                <a:effectLst/>
              </a:rPr>
              <a:t> </a:t>
            </a:r>
            <a:r>
              <a:rPr lang="ru-RU" sz="1600" b="0" dirty="0" err="1">
                <a:effectLst/>
              </a:rPr>
              <a:t>паперовою</a:t>
            </a:r>
            <a:r>
              <a:rPr lang="ru-RU" sz="1600" b="0" dirty="0">
                <a:effectLst/>
              </a:rPr>
              <a:t> </a:t>
            </a:r>
            <a:r>
              <a:rPr lang="ru-RU" sz="1600" b="0" dirty="0" err="1">
                <a:effectLst/>
              </a:rPr>
              <a:t>серветкою</a:t>
            </a:r>
            <a:r>
              <a:rPr lang="ru-RU" sz="1600" b="0" dirty="0">
                <a:effectLst/>
              </a:rPr>
              <a:t>.</a:t>
            </a:r>
            <a:br>
              <a:rPr lang="ru-RU" sz="1600" b="0" dirty="0">
                <a:effectLst/>
              </a:rPr>
            </a:br>
            <a:r>
              <a:rPr lang="ru-RU" sz="1600" b="0" dirty="0" err="1">
                <a:effectLst/>
              </a:rPr>
              <a:t>Другий</a:t>
            </a:r>
            <a:r>
              <a:rPr lang="ru-RU" sz="1600" b="0" dirty="0">
                <a:effectLst/>
              </a:rPr>
              <a:t> </a:t>
            </a:r>
            <a:r>
              <a:rPr lang="ru-RU" sz="1600" b="0" dirty="0" err="1">
                <a:effectLst/>
              </a:rPr>
              <a:t>спосіб</a:t>
            </a:r>
            <a:r>
              <a:rPr lang="ru-RU" sz="1600" b="0" dirty="0">
                <a:effectLst/>
              </a:rPr>
              <a:t> - </a:t>
            </a:r>
            <a:r>
              <a:rPr lang="ru-RU" sz="1600" b="0" dirty="0" err="1">
                <a:effectLst/>
              </a:rPr>
              <a:t>експрес-сушіння</a:t>
            </a:r>
            <a:r>
              <a:rPr lang="ru-RU" sz="1600" b="0" dirty="0">
                <a:effectLst/>
              </a:rPr>
              <a:t> </a:t>
            </a:r>
            <a:r>
              <a:rPr lang="ru-RU" sz="1600" b="0" dirty="0" err="1">
                <a:effectLst/>
              </a:rPr>
              <a:t>листків</a:t>
            </a:r>
            <a:r>
              <a:rPr lang="ru-RU" sz="1600" b="0" dirty="0">
                <a:effectLst/>
              </a:rPr>
              <a:t> за </a:t>
            </a:r>
            <a:r>
              <a:rPr lang="ru-RU" sz="1600" b="0" dirty="0" err="1">
                <a:effectLst/>
              </a:rPr>
              <a:t>допомогою</a:t>
            </a:r>
            <a:r>
              <a:rPr lang="ru-RU" sz="1600" b="0" dirty="0">
                <a:effectLst/>
              </a:rPr>
              <a:t> </a:t>
            </a:r>
            <a:r>
              <a:rPr lang="ru-RU" sz="1600" b="0" dirty="0" err="1">
                <a:effectLst/>
              </a:rPr>
              <a:t>праски</a:t>
            </a:r>
            <a:r>
              <a:rPr lang="ru-RU" sz="1600" b="0" dirty="0">
                <a:effectLst/>
              </a:rPr>
              <a:t>. </a:t>
            </a:r>
            <a:r>
              <a:rPr lang="ru-RU" sz="1600" b="0" dirty="0" err="1">
                <a:effectLst/>
              </a:rPr>
              <a:t>Тільки</a:t>
            </a:r>
            <a:r>
              <a:rPr lang="ru-RU" sz="1600" b="0" dirty="0">
                <a:effectLst/>
              </a:rPr>
              <a:t> </a:t>
            </a:r>
            <a:r>
              <a:rPr lang="ru-RU" sz="1600" b="0" dirty="0" err="1">
                <a:effectLst/>
              </a:rPr>
              <a:t>пам'ятайте</a:t>
            </a:r>
            <a:r>
              <a:rPr lang="ru-RU" sz="1600" b="0" dirty="0">
                <a:effectLst/>
              </a:rPr>
              <a:t>, </a:t>
            </a:r>
            <a:r>
              <a:rPr lang="ru-RU" sz="1600" b="0" dirty="0" err="1">
                <a:effectLst/>
              </a:rPr>
              <a:t>що</a:t>
            </a:r>
            <a:r>
              <a:rPr lang="ru-RU" sz="1600" b="0" dirty="0">
                <a:effectLst/>
              </a:rPr>
              <a:t> </a:t>
            </a:r>
            <a:r>
              <a:rPr lang="ru-RU" sz="1600" b="0" dirty="0" err="1">
                <a:effectLst/>
              </a:rPr>
              <a:t>листя</a:t>
            </a:r>
            <a:r>
              <a:rPr lang="ru-RU" sz="1600" b="0" dirty="0">
                <a:effectLst/>
              </a:rPr>
              <a:t> не </a:t>
            </a:r>
            <a:r>
              <a:rPr lang="ru-RU" sz="1600" b="0" dirty="0" err="1">
                <a:effectLst/>
              </a:rPr>
              <a:t>стерильні</a:t>
            </a:r>
            <a:r>
              <a:rPr lang="ru-RU" sz="1600" b="0" dirty="0">
                <a:effectLst/>
              </a:rPr>
              <a:t>, тому </a:t>
            </a:r>
            <a:r>
              <a:rPr lang="ru-RU" sz="1600" b="0" dirty="0" err="1">
                <a:effectLst/>
              </a:rPr>
              <a:t>краще</a:t>
            </a:r>
            <a:r>
              <a:rPr lang="ru-RU" sz="1600" b="0" dirty="0">
                <a:effectLst/>
              </a:rPr>
              <a:t> </a:t>
            </a:r>
            <a:r>
              <a:rPr lang="ru-RU" sz="1600" b="0" dirty="0" err="1">
                <a:effectLst/>
              </a:rPr>
              <a:t>гладити</a:t>
            </a:r>
            <a:r>
              <a:rPr lang="ru-RU" sz="1600" b="0" dirty="0">
                <a:effectLst/>
              </a:rPr>
              <a:t> </a:t>
            </a:r>
            <a:r>
              <a:rPr lang="ru-RU" sz="1600" b="0" dirty="0" err="1">
                <a:effectLst/>
              </a:rPr>
              <a:t>їх</a:t>
            </a:r>
            <a:r>
              <a:rPr lang="ru-RU" sz="1600" b="0" dirty="0">
                <a:effectLst/>
              </a:rPr>
              <a:t> на </a:t>
            </a:r>
            <a:r>
              <a:rPr lang="ru-RU" sz="1600" b="0" dirty="0" err="1">
                <a:effectLst/>
              </a:rPr>
              <a:t>поверхні</a:t>
            </a:r>
            <a:r>
              <a:rPr lang="ru-RU" sz="1600" b="0" dirty="0">
                <a:effectLst/>
              </a:rPr>
              <a:t>, яку </a:t>
            </a:r>
            <a:r>
              <a:rPr lang="ru-RU" sz="1600" b="0" dirty="0" err="1">
                <a:effectLst/>
              </a:rPr>
              <a:t>потім</a:t>
            </a:r>
            <a:r>
              <a:rPr lang="ru-RU" sz="1600" b="0" dirty="0">
                <a:effectLst/>
              </a:rPr>
              <a:t> не шкода </a:t>
            </a:r>
            <a:r>
              <a:rPr lang="ru-RU" sz="1600" b="0" dirty="0" err="1">
                <a:effectLst/>
              </a:rPr>
              <a:t>викинути</a:t>
            </a:r>
            <a:r>
              <a:rPr lang="ru-RU" sz="1600" b="0" dirty="0">
                <a:effectLst/>
              </a:rPr>
              <a:t>, </a:t>
            </a:r>
            <a:r>
              <a:rPr lang="ru-RU" sz="1600" b="0" dirty="0" err="1">
                <a:effectLst/>
              </a:rPr>
              <a:t>наприклад</a:t>
            </a:r>
            <a:r>
              <a:rPr lang="ru-RU" sz="1600" b="0" dirty="0">
                <a:effectLst/>
              </a:rPr>
              <a:t>, на великих </a:t>
            </a:r>
            <a:r>
              <a:rPr lang="ru-RU" sz="1600" b="0" dirty="0" err="1">
                <a:effectLst/>
              </a:rPr>
              <a:t>аркушах</a:t>
            </a:r>
            <a:r>
              <a:rPr lang="ru-RU" sz="1600" b="0" dirty="0">
                <a:effectLst/>
              </a:rPr>
              <a:t> </a:t>
            </a:r>
            <a:r>
              <a:rPr lang="ru-RU" sz="1600" b="0" dirty="0" err="1">
                <a:effectLst/>
              </a:rPr>
              <a:t>паперу</a:t>
            </a:r>
            <a:r>
              <a:rPr lang="ru-RU" sz="1600" b="0" dirty="0">
                <a:effectLst/>
              </a:rPr>
              <a:t>. </a:t>
            </a:r>
            <a:r>
              <a:rPr lang="ru-RU" sz="1600" b="0" dirty="0" err="1">
                <a:effectLst/>
              </a:rPr>
              <a:t>Зверху</a:t>
            </a:r>
            <a:r>
              <a:rPr lang="ru-RU" sz="1600" b="0" dirty="0">
                <a:effectLst/>
              </a:rPr>
              <a:t> на </a:t>
            </a:r>
            <a:r>
              <a:rPr lang="ru-RU" sz="1600" b="0" dirty="0" err="1">
                <a:effectLst/>
              </a:rPr>
              <a:t>аркуш</a:t>
            </a:r>
            <a:r>
              <a:rPr lang="ru-RU" sz="1600" b="0" dirty="0">
                <a:effectLst/>
              </a:rPr>
              <a:t> перед </a:t>
            </a:r>
            <a:r>
              <a:rPr lang="ru-RU" sz="1600" b="0" dirty="0" err="1">
                <a:effectLst/>
              </a:rPr>
              <a:t>прасуванням</a:t>
            </a:r>
            <a:r>
              <a:rPr lang="ru-RU" sz="1600" b="0" dirty="0">
                <a:effectLst/>
              </a:rPr>
              <a:t> </a:t>
            </a:r>
            <a:r>
              <a:rPr lang="ru-RU" sz="1600" b="0" dirty="0" err="1">
                <a:effectLst/>
              </a:rPr>
              <a:t>теж</a:t>
            </a:r>
            <a:r>
              <a:rPr lang="ru-RU" sz="1600" b="0" dirty="0">
                <a:effectLst/>
              </a:rPr>
              <a:t> </a:t>
            </a:r>
            <a:r>
              <a:rPr lang="ru-RU" sz="1600" b="0" dirty="0" err="1">
                <a:effectLst/>
              </a:rPr>
              <a:t>потрібно</a:t>
            </a:r>
            <a:r>
              <a:rPr lang="ru-RU" sz="1600" b="0" dirty="0">
                <a:effectLst/>
              </a:rPr>
              <a:t> </a:t>
            </a:r>
            <a:r>
              <a:rPr lang="ru-RU" sz="1600" b="0" dirty="0" err="1">
                <a:effectLst/>
              </a:rPr>
              <a:t>покласти</a:t>
            </a:r>
            <a:r>
              <a:rPr lang="ru-RU" sz="1600" b="0" dirty="0">
                <a:effectLst/>
              </a:rPr>
              <a:t> лист газетного </a:t>
            </a:r>
            <a:r>
              <a:rPr lang="ru-RU" sz="1600" b="0" dirty="0" err="1">
                <a:effectLst/>
              </a:rPr>
              <a:t>паперу</a:t>
            </a:r>
            <a:r>
              <a:rPr lang="ru-RU" sz="1600" b="0" dirty="0">
                <a:effectLst/>
              </a:rPr>
              <a:t> </a:t>
            </a:r>
            <a:r>
              <a:rPr lang="ru-RU" sz="1600" b="0" dirty="0" err="1">
                <a:effectLst/>
              </a:rPr>
              <a:t>або</a:t>
            </a:r>
            <a:r>
              <a:rPr lang="ru-RU" sz="1600" b="0" dirty="0">
                <a:effectLst/>
              </a:rPr>
              <a:t> </a:t>
            </a:r>
            <a:r>
              <a:rPr lang="ru-RU" sz="1600" b="0" dirty="0" err="1">
                <a:effectLst/>
              </a:rPr>
              <a:t>паперову</a:t>
            </a:r>
            <a:r>
              <a:rPr lang="ru-RU" sz="1600" b="0" dirty="0">
                <a:effectLst/>
              </a:rPr>
              <a:t> </a:t>
            </a:r>
            <a:r>
              <a:rPr lang="ru-RU" sz="1600" b="0" dirty="0" err="1">
                <a:effectLst/>
              </a:rPr>
              <a:t>серветку</a:t>
            </a:r>
            <a:r>
              <a:rPr lang="ru-RU" sz="1600" b="0" dirty="0">
                <a:effectLst/>
              </a:rPr>
              <a:t>.</a:t>
            </a:r>
            <a:r>
              <a:rPr lang="ru-RU" b="0" dirty="0">
                <a:effectLst/>
              </a:rPr>
              <a:t/>
            </a:r>
            <a:br>
              <a:rPr lang="ru-RU" b="0" dirty="0">
                <a:effectLst/>
              </a:rPr>
            </a:br>
            <a:r>
              <a:rPr lang="ru-RU" dirty="0">
                <a:effectLst/>
              </a:rPr>
              <a:t/>
            </a:r>
            <a:br>
              <a:rPr lang="ru-RU" dirty="0">
                <a:effectLst/>
              </a:rPr>
            </a:br>
            <a:endParaRPr lang="en-US" dirty="0"/>
          </a:p>
        </p:txBody>
      </p:sp>
    </p:spTree>
    <p:extLst>
      <p:ext uri="{BB962C8B-B14F-4D97-AF65-F5344CB8AC3E}">
        <p14:creationId xmlns:p14="http://schemas.microsoft.com/office/powerpoint/2010/main" val="234281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332656"/>
            <a:ext cx="9144000" cy="3744417"/>
          </a:xfrm>
        </p:spPr>
        <p:txBody>
          <a:bodyPr/>
          <a:lstStyle/>
          <a:p>
            <a:r>
              <a:rPr lang="ru-RU" sz="1800" dirty="0">
                <a:effectLst/>
              </a:rPr>
              <a:t>ТЕХНІКА АПЛІКАЦІЇ З ОСІННЬОГО ЛИСТЯ</a:t>
            </a:r>
            <a:br>
              <a:rPr lang="ru-RU" sz="1800" dirty="0">
                <a:effectLst/>
              </a:rPr>
            </a:br>
            <a:r>
              <a:rPr lang="ru-RU" sz="1800" b="0" dirty="0">
                <a:effectLst/>
              </a:rPr>
              <a:t>Перед </a:t>
            </a:r>
            <a:r>
              <a:rPr lang="ru-RU" sz="1800" b="0" dirty="0" err="1">
                <a:effectLst/>
              </a:rPr>
              <a:t>тим</a:t>
            </a:r>
            <a:r>
              <a:rPr lang="ru-RU" sz="1800" b="0" dirty="0">
                <a:effectLst/>
              </a:rPr>
              <a:t>, як </a:t>
            </a:r>
            <a:r>
              <a:rPr lang="ru-RU" sz="1800" b="0" dirty="0" err="1">
                <a:effectLst/>
              </a:rPr>
              <a:t>почати</a:t>
            </a:r>
            <a:r>
              <a:rPr lang="ru-RU" sz="1800" b="0" dirty="0">
                <a:effectLst/>
              </a:rPr>
              <a:t> роботу, </a:t>
            </a:r>
            <a:r>
              <a:rPr lang="ru-RU" sz="1800" b="0" dirty="0" err="1">
                <a:effectLst/>
              </a:rPr>
              <a:t>застелити</a:t>
            </a:r>
            <a:r>
              <a:rPr lang="ru-RU" sz="1800" b="0" dirty="0">
                <a:effectLst/>
              </a:rPr>
              <a:t> </a:t>
            </a:r>
            <a:r>
              <a:rPr lang="ru-RU" sz="1800" b="0" dirty="0" err="1">
                <a:effectLst/>
              </a:rPr>
              <a:t>стіл</a:t>
            </a:r>
            <a:r>
              <a:rPr lang="ru-RU" sz="1800" b="0" dirty="0">
                <a:effectLst/>
              </a:rPr>
              <a:t> </a:t>
            </a:r>
            <a:r>
              <a:rPr lang="ru-RU" sz="1800" b="0" dirty="0" err="1">
                <a:effectLst/>
              </a:rPr>
              <a:t>клейонкою</a:t>
            </a:r>
            <a:r>
              <a:rPr lang="ru-RU" sz="1800" b="0" dirty="0">
                <a:effectLst/>
              </a:rPr>
              <a:t>, </a:t>
            </a:r>
            <a:r>
              <a:rPr lang="ru-RU" sz="1800" b="0" dirty="0" err="1">
                <a:effectLst/>
              </a:rPr>
              <a:t>щоб</a:t>
            </a:r>
            <a:r>
              <a:rPr lang="ru-RU" sz="1800" b="0" dirty="0">
                <a:effectLst/>
              </a:rPr>
              <a:t> не </a:t>
            </a:r>
            <a:r>
              <a:rPr lang="ru-RU" sz="1800" b="0" dirty="0" err="1">
                <a:effectLst/>
              </a:rPr>
              <a:t>перебруднити</a:t>
            </a:r>
            <a:r>
              <a:rPr lang="ru-RU" sz="1800" b="0" dirty="0">
                <a:effectLst/>
              </a:rPr>
              <a:t> </a:t>
            </a:r>
            <a:r>
              <a:rPr lang="ru-RU" sz="1800" b="0" dirty="0" err="1">
                <a:effectLst/>
              </a:rPr>
              <a:t>його</a:t>
            </a:r>
            <a:r>
              <a:rPr lang="ru-RU" sz="1800" b="0" dirty="0">
                <a:effectLst/>
              </a:rPr>
              <a:t> </a:t>
            </a:r>
            <a:r>
              <a:rPr lang="ru-RU" sz="1800" b="0" dirty="0" err="1">
                <a:effectLst/>
              </a:rPr>
              <a:t>клеєм</a:t>
            </a:r>
            <a:r>
              <a:rPr lang="ru-RU" sz="1800" b="0" dirty="0">
                <a:effectLst/>
              </a:rPr>
              <a:t>. </a:t>
            </a:r>
            <a:r>
              <a:rPr lang="ru-RU" sz="1800" b="0" dirty="0" err="1">
                <a:effectLst/>
              </a:rPr>
              <a:t>Приготуйте</a:t>
            </a:r>
            <a:r>
              <a:rPr lang="ru-RU" sz="1800" b="0" dirty="0">
                <a:effectLst/>
              </a:rPr>
              <a:t> основу - лист картону, </a:t>
            </a:r>
            <a:r>
              <a:rPr lang="ru-RU" sz="1800" b="0" dirty="0" err="1">
                <a:effectLst/>
              </a:rPr>
              <a:t>зібрані</a:t>
            </a:r>
            <a:r>
              <a:rPr lang="ru-RU" sz="1800" b="0" dirty="0">
                <a:effectLst/>
              </a:rPr>
              <a:t> </a:t>
            </a:r>
            <a:r>
              <a:rPr lang="ru-RU" sz="1800" b="0" dirty="0" err="1">
                <a:effectLst/>
              </a:rPr>
              <a:t>листя</a:t>
            </a:r>
            <a:r>
              <a:rPr lang="ru-RU" sz="1800" b="0" dirty="0">
                <a:effectLst/>
              </a:rPr>
              <a:t>, </a:t>
            </a:r>
            <a:r>
              <a:rPr lang="ru-RU" sz="1800" b="0" dirty="0" err="1">
                <a:effectLst/>
              </a:rPr>
              <a:t>ножиці</a:t>
            </a:r>
            <a:r>
              <a:rPr lang="ru-RU" sz="1800" b="0" dirty="0">
                <a:effectLst/>
              </a:rPr>
              <a:t>, клей, </a:t>
            </a:r>
            <a:r>
              <a:rPr lang="ru-RU" sz="1800" b="0" dirty="0" err="1">
                <a:effectLst/>
              </a:rPr>
              <a:t>пінцет</a:t>
            </a:r>
            <a:r>
              <a:rPr lang="ru-RU" sz="1800" b="0" dirty="0">
                <a:effectLst/>
              </a:rPr>
              <a:t>.</a:t>
            </a:r>
            <a:br>
              <a:rPr lang="ru-RU" sz="1800" b="0" dirty="0">
                <a:effectLst/>
              </a:rPr>
            </a:br>
            <a:r>
              <a:rPr lang="ru-RU" sz="1800" b="0" dirty="0" err="1">
                <a:effectLst/>
              </a:rPr>
              <a:t>Спочатку</a:t>
            </a:r>
            <a:r>
              <a:rPr lang="ru-RU" sz="1800" b="0" dirty="0">
                <a:effectLst/>
              </a:rPr>
              <a:t> </a:t>
            </a:r>
            <a:r>
              <a:rPr lang="ru-RU" sz="1800" b="0" dirty="0" err="1">
                <a:effectLst/>
              </a:rPr>
              <a:t>потрібно</a:t>
            </a:r>
            <a:r>
              <a:rPr lang="ru-RU" sz="1800" b="0" dirty="0">
                <a:effectLst/>
              </a:rPr>
              <a:t> </a:t>
            </a:r>
            <a:r>
              <a:rPr lang="ru-RU" sz="1800" b="0" dirty="0" err="1">
                <a:effectLst/>
              </a:rPr>
              <a:t>придумати</a:t>
            </a:r>
            <a:r>
              <a:rPr lang="ru-RU" sz="1800" b="0" dirty="0">
                <a:effectLst/>
              </a:rPr>
              <a:t> </a:t>
            </a:r>
            <a:r>
              <a:rPr lang="ru-RU" sz="1800" b="0" dirty="0" err="1">
                <a:effectLst/>
              </a:rPr>
              <a:t>майбутню</a:t>
            </a:r>
            <a:r>
              <a:rPr lang="ru-RU" sz="1800" b="0" dirty="0">
                <a:effectLst/>
              </a:rPr>
              <a:t> картинку. </a:t>
            </a:r>
            <a:r>
              <a:rPr lang="ru-RU" sz="1800" b="0" dirty="0" err="1">
                <a:effectLst/>
              </a:rPr>
              <a:t>Потім</a:t>
            </a:r>
            <a:r>
              <a:rPr lang="ru-RU" sz="1800" b="0" dirty="0">
                <a:effectLst/>
              </a:rPr>
              <a:t> </a:t>
            </a:r>
            <a:r>
              <a:rPr lang="ru-RU" sz="1800" b="0" dirty="0" err="1">
                <a:effectLst/>
              </a:rPr>
              <a:t>скомпонувати</a:t>
            </a:r>
            <a:r>
              <a:rPr lang="ru-RU" sz="1800" b="0" dirty="0">
                <a:effectLst/>
              </a:rPr>
              <a:t> </a:t>
            </a:r>
            <a:r>
              <a:rPr lang="ru-RU" sz="1800" b="0" dirty="0" err="1">
                <a:effectLst/>
              </a:rPr>
              <a:t>її</a:t>
            </a:r>
            <a:r>
              <a:rPr lang="ru-RU" sz="1800" b="0" dirty="0">
                <a:effectLst/>
              </a:rPr>
              <a:t> на </a:t>
            </a:r>
            <a:r>
              <a:rPr lang="ru-RU" sz="1800" b="0" dirty="0" err="1">
                <a:effectLst/>
              </a:rPr>
              <a:t>окремому</a:t>
            </a:r>
            <a:r>
              <a:rPr lang="ru-RU" sz="1800" b="0" dirty="0">
                <a:effectLst/>
              </a:rPr>
              <a:t> </a:t>
            </a:r>
            <a:r>
              <a:rPr lang="ru-RU" sz="1800" b="0" dirty="0" err="1">
                <a:effectLst/>
              </a:rPr>
              <a:t>аркуші</a:t>
            </a:r>
            <a:r>
              <a:rPr lang="ru-RU" sz="1800" b="0" dirty="0">
                <a:effectLst/>
              </a:rPr>
              <a:t>. І </a:t>
            </a:r>
            <a:r>
              <a:rPr lang="ru-RU" sz="1800" b="0" dirty="0" err="1">
                <a:effectLst/>
              </a:rPr>
              <a:t>тільки</a:t>
            </a:r>
            <a:r>
              <a:rPr lang="ru-RU" sz="1800" b="0" dirty="0">
                <a:effectLst/>
              </a:rPr>
              <a:t> </a:t>
            </a:r>
            <a:r>
              <a:rPr lang="ru-RU" sz="1800" b="0" dirty="0" err="1">
                <a:effectLst/>
              </a:rPr>
              <a:t>потім</a:t>
            </a:r>
            <a:r>
              <a:rPr lang="ru-RU" sz="1800" b="0" dirty="0">
                <a:effectLst/>
              </a:rPr>
              <a:t> </a:t>
            </a:r>
            <a:r>
              <a:rPr lang="ru-RU" sz="1800" b="0" dirty="0" err="1">
                <a:effectLst/>
              </a:rPr>
              <a:t>почати</a:t>
            </a:r>
            <a:r>
              <a:rPr lang="ru-RU" sz="1800" b="0" dirty="0">
                <a:effectLst/>
              </a:rPr>
              <a:t> </a:t>
            </a:r>
            <a:r>
              <a:rPr lang="ru-RU" sz="1800" b="0" dirty="0" err="1">
                <a:effectLst/>
              </a:rPr>
              <a:t>приклеювати</a:t>
            </a:r>
            <a:r>
              <a:rPr lang="ru-RU" sz="1800" b="0" dirty="0">
                <a:effectLst/>
              </a:rPr>
              <a:t> </a:t>
            </a:r>
            <a:r>
              <a:rPr lang="ru-RU" sz="1800" b="0" dirty="0" err="1">
                <a:effectLst/>
              </a:rPr>
              <a:t>окремі</a:t>
            </a:r>
            <a:r>
              <a:rPr lang="ru-RU" sz="1800" b="0" dirty="0">
                <a:effectLst/>
              </a:rPr>
              <a:t> </a:t>
            </a:r>
            <a:r>
              <a:rPr lang="ru-RU" sz="1800" b="0" dirty="0" err="1">
                <a:effectLst/>
              </a:rPr>
              <a:t>частини</a:t>
            </a:r>
            <a:r>
              <a:rPr lang="ru-RU" sz="1800" b="0" dirty="0">
                <a:effectLst/>
              </a:rPr>
              <a:t>-листочки до </a:t>
            </a:r>
            <a:r>
              <a:rPr lang="ru-RU" sz="1800" b="0" dirty="0" err="1">
                <a:effectLst/>
              </a:rPr>
              <a:t>основи</a:t>
            </a:r>
            <a:r>
              <a:rPr lang="ru-RU" sz="1800" b="0" dirty="0">
                <a:effectLst/>
              </a:rPr>
              <a:t>. Клей </a:t>
            </a:r>
            <a:r>
              <a:rPr lang="ru-RU" sz="1800" b="0" dirty="0" err="1">
                <a:effectLst/>
              </a:rPr>
              <a:t>краще</a:t>
            </a:r>
            <a:r>
              <a:rPr lang="ru-RU" sz="1800" b="0" dirty="0">
                <a:effectLst/>
              </a:rPr>
              <a:t> </a:t>
            </a:r>
            <a:r>
              <a:rPr lang="ru-RU" sz="1800" b="0" dirty="0" err="1">
                <a:effectLst/>
              </a:rPr>
              <a:t>всього</a:t>
            </a:r>
            <a:r>
              <a:rPr lang="ru-RU" sz="1800" b="0" dirty="0">
                <a:effectLst/>
              </a:rPr>
              <a:t> </a:t>
            </a:r>
            <a:r>
              <a:rPr lang="ru-RU" sz="1800" b="0" dirty="0" err="1">
                <a:effectLst/>
              </a:rPr>
              <a:t>наносити</a:t>
            </a:r>
            <a:r>
              <a:rPr lang="ru-RU" sz="1800" b="0" dirty="0">
                <a:effectLst/>
              </a:rPr>
              <a:t> </a:t>
            </a:r>
            <a:r>
              <a:rPr lang="ru-RU" sz="1800" b="0" dirty="0" err="1">
                <a:effectLst/>
              </a:rPr>
              <a:t>крапельками</a:t>
            </a:r>
            <a:r>
              <a:rPr lang="ru-RU" sz="1800" b="0" dirty="0">
                <a:effectLst/>
              </a:rPr>
              <a:t> по краях. </a:t>
            </a:r>
            <a:r>
              <a:rPr lang="ru-RU" sz="1800" b="0" dirty="0" err="1">
                <a:effectLst/>
              </a:rPr>
              <a:t>Якщо</a:t>
            </a:r>
            <a:r>
              <a:rPr lang="ru-RU" sz="1800" b="0" dirty="0">
                <a:effectLst/>
              </a:rPr>
              <a:t> </a:t>
            </a:r>
            <a:r>
              <a:rPr lang="ru-RU" sz="1800" b="0" dirty="0" err="1">
                <a:effectLst/>
              </a:rPr>
              <a:t>ви</a:t>
            </a:r>
            <a:r>
              <a:rPr lang="ru-RU" sz="1800" b="0" dirty="0">
                <a:effectLst/>
              </a:rPr>
              <a:t> будете </a:t>
            </a:r>
            <a:r>
              <a:rPr lang="ru-RU" sz="1800" b="0" dirty="0" err="1">
                <a:effectLst/>
              </a:rPr>
              <a:t>наносити</a:t>
            </a:r>
            <a:r>
              <a:rPr lang="ru-RU" sz="1800" b="0" dirty="0">
                <a:effectLst/>
              </a:rPr>
              <a:t> клей на всю </a:t>
            </a:r>
            <a:r>
              <a:rPr lang="ru-RU" sz="1800" b="0" dirty="0" err="1">
                <a:effectLst/>
              </a:rPr>
              <a:t>поверхню</a:t>
            </a:r>
            <a:r>
              <a:rPr lang="ru-RU" sz="1800" b="0" dirty="0">
                <a:effectLst/>
              </a:rPr>
              <a:t> листа, то при </a:t>
            </a:r>
            <a:r>
              <a:rPr lang="ru-RU" sz="1800" b="0" dirty="0" err="1">
                <a:effectLst/>
              </a:rPr>
              <a:t>сушінні</a:t>
            </a:r>
            <a:r>
              <a:rPr lang="ru-RU" sz="1800" b="0" dirty="0">
                <a:effectLst/>
              </a:rPr>
              <a:t> </a:t>
            </a:r>
            <a:r>
              <a:rPr lang="ru-RU" sz="1800" b="0" dirty="0" err="1">
                <a:effectLst/>
              </a:rPr>
              <a:t>аплікації</a:t>
            </a:r>
            <a:r>
              <a:rPr lang="ru-RU" sz="1800" b="0" dirty="0">
                <a:effectLst/>
              </a:rPr>
              <a:t> </a:t>
            </a:r>
            <a:r>
              <a:rPr lang="ru-RU" sz="1800" b="0" dirty="0" err="1">
                <a:effectLst/>
              </a:rPr>
              <a:t>він</a:t>
            </a:r>
            <a:r>
              <a:rPr lang="ru-RU" sz="1800" b="0" dirty="0">
                <a:effectLst/>
              </a:rPr>
              <a:t> покоробиться.</a:t>
            </a:r>
            <a:br>
              <a:rPr lang="ru-RU" sz="1800" b="0" dirty="0">
                <a:effectLst/>
              </a:rPr>
            </a:br>
            <a:r>
              <a:rPr lang="ru-RU" sz="1800" b="0" dirty="0" err="1">
                <a:effectLst/>
              </a:rPr>
              <a:t>Готову</a:t>
            </a:r>
            <a:r>
              <a:rPr lang="ru-RU" sz="1800" b="0" dirty="0">
                <a:effectLst/>
              </a:rPr>
              <a:t> картинку </a:t>
            </a:r>
            <a:r>
              <a:rPr lang="ru-RU" sz="1800" b="0" dirty="0" err="1">
                <a:effectLst/>
              </a:rPr>
              <a:t>потрібно</a:t>
            </a:r>
            <a:r>
              <a:rPr lang="ru-RU" sz="1800" b="0" dirty="0">
                <a:effectLst/>
              </a:rPr>
              <a:t> </a:t>
            </a:r>
            <a:r>
              <a:rPr lang="ru-RU" sz="1800" b="0" dirty="0" err="1">
                <a:effectLst/>
              </a:rPr>
              <a:t>покласти</a:t>
            </a:r>
            <a:r>
              <a:rPr lang="ru-RU" sz="1800" b="0" dirty="0">
                <a:effectLst/>
              </a:rPr>
              <a:t> </a:t>
            </a:r>
            <a:r>
              <a:rPr lang="ru-RU" sz="1800" b="0" dirty="0" err="1">
                <a:effectLst/>
              </a:rPr>
              <a:t>під</a:t>
            </a:r>
            <a:r>
              <a:rPr lang="ru-RU" sz="1800" b="0" dirty="0">
                <a:effectLst/>
              </a:rPr>
              <a:t> </a:t>
            </a:r>
            <a:r>
              <a:rPr lang="ru-RU" sz="1800" b="0" dirty="0" err="1">
                <a:effectLst/>
              </a:rPr>
              <a:t>прес</a:t>
            </a:r>
            <a:r>
              <a:rPr lang="ru-RU" sz="1800" b="0" dirty="0">
                <a:effectLst/>
              </a:rPr>
              <a:t> на один-два </a:t>
            </a:r>
            <a:r>
              <a:rPr lang="ru-RU" sz="1800" b="0" dirty="0" err="1">
                <a:effectLst/>
              </a:rPr>
              <a:t>дні</a:t>
            </a:r>
            <a:r>
              <a:rPr lang="ru-RU" sz="1800" b="0" dirty="0">
                <a:effectLst/>
              </a:rPr>
              <a:t>. Не забудьте </a:t>
            </a:r>
            <a:r>
              <a:rPr lang="ru-RU" sz="1800" b="0" dirty="0" err="1">
                <a:effectLst/>
              </a:rPr>
              <a:t>зробити</a:t>
            </a:r>
            <a:r>
              <a:rPr lang="ru-RU" sz="1800" b="0" dirty="0">
                <a:effectLst/>
              </a:rPr>
              <a:t> для </a:t>
            </a:r>
            <a:r>
              <a:rPr lang="ru-RU" sz="1800" b="0" dirty="0" err="1">
                <a:effectLst/>
              </a:rPr>
              <a:t>неї</a:t>
            </a:r>
            <a:r>
              <a:rPr lang="ru-RU" sz="1800" b="0" dirty="0">
                <a:effectLst/>
              </a:rPr>
              <a:t> рамку!</a:t>
            </a:r>
            <a:r>
              <a:rPr lang="ru-RU" b="0" dirty="0">
                <a:effectLst/>
              </a:rPr>
              <a:t/>
            </a:r>
            <a:br>
              <a:rPr lang="ru-RU" b="0" dirty="0">
                <a:effectLst/>
              </a:rPr>
            </a:br>
            <a:r>
              <a:rPr lang="ru-RU" dirty="0">
                <a:effectLst/>
              </a:rPr>
              <a:t/>
            </a:r>
            <a:br>
              <a:rPr lang="ru-RU" dirty="0">
                <a:effectLst/>
              </a:rPr>
            </a:br>
            <a:endParaRPr lang="en-US" dirty="0"/>
          </a:p>
        </p:txBody>
      </p:sp>
    </p:spTree>
    <p:extLst>
      <p:ext uri="{BB962C8B-B14F-4D97-AF65-F5344CB8AC3E}">
        <p14:creationId xmlns:p14="http://schemas.microsoft.com/office/powerpoint/2010/main" val="1752014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476672"/>
            <a:ext cx="9144000" cy="4104456"/>
          </a:xfrm>
        </p:spPr>
        <p:txBody>
          <a:bodyPr/>
          <a:lstStyle/>
          <a:p>
            <a:r>
              <a:rPr lang="ru-RU" sz="1600" dirty="0">
                <a:effectLst/>
              </a:rPr>
              <a:t>ВИДИ </a:t>
            </a:r>
            <a:r>
              <a:rPr lang="ru-RU" sz="1600" dirty="0" smtClean="0">
                <a:effectLst/>
              </a:rPr>
              <a:t>АПЛІКАЦІЙ</a:t>
            </a:r>
            <a:r>
              <a:rPr lang="en-US" sz="1600" dirty="0" smtClean="0">
                <a:effectLst/>
              </a:rPr>
              <a:t/>
            </a:r>
            <a:br>
              <a:rPr lang="en-US" sz="1600" dirty="0" smtClean="0">
                <a:effectLst/>
              </a:rPr>
            </a:br>
            <a:r>
              <a:rPr lang="ru-RU" sz="1600" dirty="0">
                <a:effectLst/>
              </a:rPr>
              <a:t/>
            </a:r>
            <a:br>
              <a:rPr lang="ru-RU" sz="1600" dirty="0">
                <a:effectLst/>
              </a:rPr>
            </a:br>
            <a:r>
              <a:rPr lang="ru-RU" sz="1600" dirty="0">
                <a:effectLst/>
              </a:rPr>
              <a:t>Накладна </a:t>
            </a:r>
            <a:r>
              <a:rPr lang="ru-RU" sz="1600" dirty="0" err="1">
                <a:effectLst/>
              </a:rPr>
              <a:t>аплікація</a:t>
            </a:r>
            <a:r>
              <a:rPr lang="ru-RU" sz="1600" dirty="0">
                <a:effectLst/>
              </a:rPr>
              <a:t>. </a:t>
            </a:r>
            <a:r>
              <a:rPr lang="ru-RU" sz="1600" b="0" dirty="0" err="1">
                <a:effectLst/>
              </a:rPr>
              <a:t>Спробуйте</a:t>
            </a:r>
            <a:r>
              <a:rPr lang="ru-RU" sz="1600" b="0" dirty="0">
                <a:effectLst/>
              </a:rPr>
              <a:t> </a:t>
            </a:r>
            <a:r>
              <a:rPr lang="ru-RU" sz="1600" b="0" dirty="0" err="1">
                <a:effectLst/>
              </a:rPr>
              <a:t>почати</a:t>
            </a:r>
            <a:r>
              <a:rPr lang="ru-RU" sz="1600" b="0" dirty="0">
                <a:effectLst/>
              </a:rPr>
              <a:t> роботу з </a:t>
            </a:r>
            <a:r>
              <a:rPr lang="ru-RU" sz="1600" b="0" dirty="0" err="1">
                <a:effectLst/>
              </a:rPr>
              <a:t>придумування</a:t>
            </a:r>
            <a:r>
              <a:rPr lang="ru-RU" sz="1600" b="0" dirty="0">
                <a:effectLst/>
              </a:rPr>
              <a:t> картинок, не </a:t>
            </a:r>
            <a:r>
              <a:rPr lang="ru-RU" sz="1600" b="0" dirty="0" err="1">
                <a:effectLst/>
              </a:rPr>
              <a:t>требущіх</a:t>
            </a:r>
            <a:r>
              <a:rPr lang="ru-RU" sz="1600" b="0" dirty="0">
                <a:effectLst/>
              </a:rPr>
              <a:t> </a:t>
            </a:r>
            <a:r>
              <a:rPr lang="ru-RU" sz="1600" b="0" dirty="0" err="1">
                <a:effectLst/>
              </a:rPr>
              <a:t>вирізання</a:t>
            </a:r>
            <a:r>
              <a:rPr lang="ru-RU" sz="1600" b="0" dirty="0">
                <a:effectLst/>
              </a:rPr>
              <a:t> з </a:t>
            </a:r>
            <a:r>
              <a:rPr lang="ru-RU" sz="1600" b="0" dirty="0" err="1">
                <a:effectLst/>
              </a:rPr>
              <a:t>листя</a:t>
            </a:r>
            <a:r>
              <a:rPr lang="ru-RU" sz="1600" b="0" dirty="0">
                <a:effectLst/>
              </a:rPr>
              <a:t> </a:t>
            </a:r>
            <a:r>
              <a:rPr lang="ru-RU" sz="1600" b="0" dirty="0" err="1">
                <a:effectLst/>
              </a:rPr>
              <a:t>ніяких</a:t>
            </a:r>
            <a:r>
              <a:rPr lang="ru-RU" sz="1600" b="0" dirty="0">
                <a:effectLst/>
              </a:rPr>
              <a:t> деталей, а </a:t>
            </a:r>
            <a:r>
              <a:rPr lang="ru-RU" sz="1600" b="0" dirty="0" err="1">
                <a:effectLst/>
              </a:rPr>
              <a:t>створюваних</a:t>
            </a:r>
            <a:r>
              <a:rPr lang="ru-RU" sz="1600" b="0" dirty="0">
                <a:effectLst/>
              </a:rPr>
              <a:t> з </a:t>
            </a:r>
            <a:r>
              <a:rPr lang="ru-RU" sz="1600" b="0" dirty="0" err="1">
                <a:effectLst/>
              </a:rPr>
              <a:t>допомогою</a:t>
            </a:r>
            <a:r>
              <a:rPr lang="ru-RU" sz="1600" b="0" dirty="0">
                <a:effectLst/>
              </a:rPr>
              <a:t> </a:t>
            </a:r>
            <a:r>
              <a:rPr lang="ru-RU" sz="1600" b="0" dirty="0" err="1">
                <a:effectLst/>
              </a:rPr>
              <a:t>накладення</a:t>
            </a:r>
            <a:r>
              <a:rPr lang="ru-RU" sz="1600" b="0" dirty="0">
                <a:effectLst/>
              </a:rPr>
              <a:t> </a:t>
            </a:r>
            <a:r>
              <a:rPr lang="ru-RU" sz="1600" b="0" dirty="0" err="1">
                <a:effectLst/>
              </a:rPr>
              <a:t>листя</a:t>
            </a:r>
            <a:r>
              <a:rPr lang="ru-RU" sz="1600" b="0" dirty="0">
                <a:effectLst/>
              </a:rPr>
              <a:t>. Таких картинок </a:t>
            </a:r>
            <a:r>
              <a:rPr lang="ru-RU" sz="1600" b="0" dirty="0" err="1">
                <a:effectLst/>
              </a:rPr>
              <a:t>можна</a:t>
            </a:r>
            <a:r>
              <a:rPr lang="ru-RU" sz="1600" b="0" dirty="0">
                <a:effectLst/>
              </a:rPr>
              <a:t> </a:t>
            </a:r>
            <a:r>
              <a:rPr lang="ru-RU" sz="1600" b="0" dirty="0" err="1">
                <a:effectLst/>
              </a:rPr>
              <a:t>придумати</a:t>
            </a:r>
            <a:r>
              <a:rPr lang="ru-RU" sz="1600" b="0" dirty="0">
                <a:effectLst/>
              </a:rPr>
              <a:t> </a:t>
            </a:r>
            <a:r>
              <a:rPr lang="ru-RU" sz="1600" b="0" dirty="0" err="1">
                <a:effectLst/>
              </a:rPr>
              <a:t>дуже</a:t>
            </a:r>
            <a:r>
              <a:rPr lang="ru-RU" sz="1600" b="0" dirty="0">
                <a:effectLst/>
              </a:rPr>
              <a:t> </a:t>
            </a:r>
            <a:r>
              <a:rPr lang="ru-RU" sz="1600" b="0" dirty="0" err="1">
                <a:effectLst/>
              </a:rPr>
              <a:t>багато</a:t>
            </a:r>
            <a:r>
              <a:rPr lang="ru-RU" sz="1600" b="0" dirty="0">
                <a:effectLst/>
              </a:rPr>
              <a:t>: </a:t>
            </a:r>
            <a:r>
              <a:rPr lang="ru-RU" sz="1600" b="0" dirty="0" err="1">
                <a:effectLst/>
              </a:rPr>
              <a:t>метелики</a:t>
            </a:r>
            <a:r>
              <a:rPr lang="ru-RU" sz="1600" b="0" dirty="0">
                <a:effectLst/>
              </a:rPr>
              <a:t>, грибочки, курчата і </a:t>
            </a:r>
            <a:r>
              <a:rPr lang="ru-RU" sz="1600" b="0" dirty="0" err="1">
                <a:effectLst/>
              </a:rPr>
              <a:t>інші</a:t>
            </a:r>
            <a:r>
              <a:rPr lang="ru-RU" sz="1600" b="0" dirty="0">
                <a:effectLst/>
              </a:rPr>
              <a:t> пташки... </a:t>
            </a:r>
            <a:r>
              <a:rPr lang="ru-RU" sz="1600" b="0" dirty="0" err="1">
                <a:effectLst/>
              </a:rPr>
              <a:t>Відсутні</a:t>
            </a:r>
            <a:r>
              <a:rPr lang="ru-RU" sz="1600" b="0" dirty="0">
                <a:effectLst/>
              </a:rPr>
              <a:t> </a:t>
            </a:r>
            <a:r>
              <a:rPr lang="ru-RU" sz="1600" b="0" dirty="0" err="1">
                <a:effectLst/>
              </a:rPr>
              <a:t>елементи</a:t>
            </a:r>
            <a:r>
              <a:rPr lang="ru-RU" sz="1600" b="0" dirty="0">
                <a:effectLst/>
              </a:rPr>
              <a:t> </a:t>
            </a:r>
            <a:r>
              <a:rPr lang="ru-RU" sz="1600" b="0" dirty="0" err="1">
                <a:effectLst/>
              </a:rPr>
              <a:t>можна</a:t>
            </a:r>
            <a:r>
              <a:rPr lang="ru-RU" sz="1600" b="0" dirty="0">
                <a:effectLst/>
              </a:rPr>
              <a:t> </a:t>
            </a:r>
            <a:r>
              <a:rPr lang="ru-RU" sz="1600" b="0" dirty="0" err="1">
                <a:effectLst/>
              </a:rPr>
              <a:t>намалювати</a:t>
            </a:r>
            <a:r>
              <a:rPr lang="ru-RU" sz="1600" b="0" dirty="0">
                <a:effectLst/>
              </a:rPr>
              <a:t> фломастером </a:t>
            </a:r>
            <a:r>
              <a:rPr lang="ru-RU" sz="1600" b="0" dirty="0" err="1">
                <a:effectLst/>
              </a:rPr>
              <a:t>або</a:t>
            </a:r>
            <a:r>
              <a:rPr lang="ru-RU" sz="1600" b="0" dirty="0">
                <a:effectLst/>
              </a:rPr>
              <a:t> з </a:t>
            </a:r>
            <a:r>
              <a:rPr lang="ru-RU" sz="1600" b="0" dirty="0" err="1">
                <a:effectLst/>
              </a:rPr>
              <a:t>інших</a:t>
            </a:r>
            <a:r>
              <a:rPr lang="ru-RU" sz="1600" b="0" dirty="0">
                <a:effectLst/>
              </a:rPr>
              <a:t> </a:t>
            </a:r>
            <a:r>
              <a:rPr lang="ru-RU" sz="1600" b="0" dirty="0" err="1">
                <a:effectLst/>
              </a:rPr>
              <a:t>природних</a:t>
            </a:r>
            <a:r>
              <a:rPr lang="ru-RU" sz="1600" b="0" dirty="0">
                <a:effectLst/>
              </a:rPr>
              <a:t> </a:t>
            </a:r>
            <a:r>
              <a:rPr lang="ru-RU" sz="1600" b="0" dirty="0" err="1">
                <a:effectLst/>
              </a:rPr>
              <a:t>матеріалів</a:t>
            </a:r>
            <a:r>
              <a:rPr lang="ru-RU" sz="1600" b="0" dirty="0" smtClean="0">
                <a:effectLst/>
              </a:rPr>
              <a:t>.</a:t>
            </a:r>
            <a:r>
              <a:rPr lang="en-US" sz="1600" b="0" dirty="0" smtClean="0">
                <a:effectLst/>
              </a:rPr>
              <a:t/>
            </a:r>
            <a:br>
              <a:rPr lang="en-US" sz="1600" b="0" dirty="0" smtClean="0">
                <a:effectLst/>
              </a:rPr>
            </a:br>
            <a:r>
              <a:rPr lang="en-US" sz="1600" b="0" dirty="0" smtClean="0">
                <a:effectLst/>
              </a:rPr>
              <a:t/>
            </a:r>
            <a:br>
              <a:rPr lang="en-US" sz="1600" b="0" dirty="0" smtClean="0">
                <a:effectLst/>
              </a:rPr>
            </a:br>
            <a:r>
              <a:rPr lang="ru-RU" sz="1600" dirty="0" err="1">
                <a:effectLst/>
              </a:rPr>
              <a:t>Силуетна</a:t>
            </a:r>
            <a:r>
              <a:rPr lang="ru-RU" sz="1600" dirty="0">
                <a:effectLst/>
              </a:rPr>
              <a:t> </a:t>
            </a:r>
            <a:r>
              <a:rPr lang="ru-RU" sz="1600" dirty="0" err="1">
                <a:effectLst/>
              </a:rPr>
              <a:t>аплікація</a:t>
            </a:r>
            <a:r>
              <a:rPr lang="ru-RU" sz="1600" dirty="0">
                <a:effectLst/>
              </a:rPr>
              <a:t>. </a:t>
            </a:r>
            <a:r>
              <a:rPr lang="ru-RU" sz="1600" b="0" dirty="0">
                <a:effectLst/>
              </a:rPr>
              <a:t>У </a:t>
            </a:r>
            <a:r>
              <a:rPr lang="ru-RU" sz="1600" b="0" dirty="0" err="1">
                <a:effectLst/>
              </a:rPr>
              <a:t>цьому</a:t>
            </a:r>
            <a:r>
              <a:rPr lang="ru-RU" sz="1600" b="0" dirty="0">
                <a:effectLst/>
              </a:rPr>
              <a:t> </a:t>
            </a:r>
            <a:r>
              <a:rPr lang="ru-RU" sz="1600" b="0" dirty="0" err="1">
                <a:effectLst/>
              </a:rPr>
              <a:t>вигляді</a:t>
            </a:r>
            <a:r>
              <a:rPr lang="ru-RU" sz="1600" b="0" dirty="0">
                <a:effectLst/>
              </a:rPr>
              <a:t> </a:t>
            </a:r>
            <a:r>
              <a:rPr lang="ru-RU" sz="1600" b="0" dirty="0" err="1">
                <a:effectLst/>
              </a:rPr>
              <a:t>аплікації</a:t>
            </a:r>
            <a:r>
              <a:rPr lang="ru-RU" sz="1600" b="0" dirty="0">
                <a:effectLst/>
              </a:rPr>
              <a:t> </a:t>
            </a:r>
            <a:r>
              <a:rPr lang="ru-RU" sz="1600" b="0" dirty="0" err="1">
                <a:effectLst/>
              </a:rPr>
              <a:t>зайві</a:t>
            </a:r>
            <a:r>
              <a:rPr lang="ru-RU" sz="1600" b="0" dirty="0">
                <a:effectLst/>
              </a:rPr>
              <a:t> </a:t>
            </a:r>
            <a:r>
              <a:rPr lang="ru-RU" sz="1600" b="0" dirty="0" err="1">
                <a:effectLst/>
              </a:rPr>
              <a:t>частини</a:t>
            </a:r>
            <a:r>
              <a:rPr lang="ru-RU" sz="1600" b="0" dirty="0">
                <a:effectLst/>
              </a:rPr>
              <a:t> листочки </a:t>
            </a:r>
            <a:r>
              <a:rPr lang="ru-RU" sz="1600" b="0" dirty="0" err="1">
                <a:effectLst/>
              </a:rPr>
              <a:t>відрізаються</a:t>
            </a:r>
            <a:r>
              <a:rPr lang="ru-RU" sz="1600" b="0" dirty="0">
                <a:effectLst/>
              </a:rPr>
              <a:t>, </a:t>
            </a:r>
            <a:r>
              <a:rPr lang="ru-RU" sz="1600" b="0" dirty="0" err="1">
                <a:effectLst/>
              </a:rPr>
              <a:t>щоб</a:t>
            </a:r>
            <a:r>
              <a:rPr lang="ru-RU" sz="1600" b="0" dirty="0">
                <a:effectLst/>
              </a:rPr>
              <a:t> </a:t>
            </a:r>
            <a:r>
              <a:rPr lang="ru-RU" sz="1600" b="0" dirty="0" err="1">
                <a:effectLst/>
              </a:rPr>
              <a:t>вийшло</a:t>
            </a:r>
            <a:r>
              <a:rPr lang="ru-RU" sz="1600" b="0" dirty="0">
                <a:effectLst/>
              </a:rPr>
              <a:t> </a:t>
            </a:r>
            <a:r>
              <a:rPr lang="ru-RU" sz="1600" b="0" dirty="0" err="1">
                <a:effectLst/>
              </a:rPr>
              <a:t>саме</a:t>
            </a:r>
            <a:r>
              <a:rPr lang="ru-RU" sz="1600" b="0" dirty="0">
                <a:effectLst/>
              </a:rPr>
              <a:t> те, </a:t>
            </a:r>
            <a:r>
              <a:rPr lang="ru-RU" sz="1600" b="0" dirty="0" err="1">
                <a:effectLst/>
              </a:rPr>
              <a:t>що</a:t>
            </a:r>
            <a:r>
              <a:rPr lang="ru-RU" sz="1600" b="0" dirty="0">
                <a:effectLst/>
              </a:rPr>
              <a:t> задумав маленький художник</a:t>
            </a:r>
            <a:r>
              <a:rPr lang="ru-RU" sz="1600" b="0" dirty="0" smtClean="0">
                <a:effectLst/>
              </a:rPr>
              <a:t>.</a:t>
            </a:r>
            <a:r>
              <a:rPr lang="en-US" sz="1600" b="0" dirty="0" smtClean="0">
                <a:effectLst/>
              </a:rPr>
              <a:t/>
            </a:r>
            <a:br>
              <a:rPr lang="en-US" sz="1600" b="0" dirty="0" smtClean="0">
                <a:effectLst/>
              </a:rPr>
            </a:br>
            <a:r>
              <a:rPr lang="en-US" sz="1600" b="0" dirty="0" smtClean="0">
                <a:effectLst/>
              </a:rPr>
              <a:t/>
            </a:r>
            <a:br>
              <a:rPr lang="en-US" sz="1600" b="0" dirty="0" smtClean="0">
                <a:effectLst/>
              </a:rPr>
            </a:br>
            <a:r>
              <a:rPr lang="ru-RU" sz="1600" dirty="0" err="1">
                <a:effectLst/>
              </a:rPr>
              <a:t>Модульна</a:t>
            </a:r>
            <a:r>
              <a:rPr lang="ru-RU" sz="1600" dirty="0">
                <a:effectLst/>
              </a:rPr>
              <a:t> </a:t>
            </a:r>
            <a:r>
              <a:rPr lang="ru-RU" sz="1600" dirty="0" err="1">
                <a:effectLst/>
              </a:rPr>
              <a:t>аплікація</a:t>
            </a:r>
            <a:r>
              <a:rPr lang="ru-RU" sz="1600" dirty="0">
                <a:effectLst/>
              </a:rPr>
              <a:t> (</a:t>
            </a:r>
            <a:r>
              <a:rPr lang="ru-RU" sz="1600" dirty="0" err="1">
                <a:effectLst/>
              </a:rPr>
              <a:t>мозаїка</a:t>
            </a:r>
            <a:r>
              <a:rPr lang="ru-RU" sz="1600" dirty="0">
                <a:effectLst/>
              </a:rPr>
              <a:t>). </a:t>
            </a:r>
            <a:r>
              <a:rPr lang="ru-RU" sz="1600" b="0" dirty="0">
                <a:effectLst/>
              </a:rPr>
              <a:t>З </a:t>
            </a:r>
            <a:r>
              <a:rPr lang="ru-RU" sz="1600" b="0" dirty="0" err="1">
                <a:effectLst/>
              </a:rPr>
              <a:t>допомогою</a:t>
            </a:r>
            <a:r>
              <a:rPr lang="ru-RU" sz="1600" b="0" dirty="0">
                <a:effectLst/>
              </a:rPr>
              <a:t> </a:t>
            </a:r>
            <a:r>
              <a:rPr lang="ru-RU" sz="1600" b="0" dirty="0" err="1">
                <a:effectLst/>
              </a:rPr>
              <a:t>цієї</a:t>
            </a:r>
            <a:r>
              <a:rPr lang="ru-RU" sz="1600" b="0" dirty="0">
                <a:effectLst/>
              </a:rPr>
              <a:t> </a:t>
            </a:r>
            <a:r>
              <a:rPr lang="ru-RU" sz="1600" b="0" dirty="0" err="1">
                <a:effectLst/>
              </a:rPr>
              <a:t>техніки</a:t>
            </a:r>
            <a:r>
              <a:rPr lang="ru-RU" sz="1600" b="0" dirty="0">
                <a:effectLst/>
              </a:rPr>
              <a:t> картинка </a:t>
            </a:r>
            <a:r>
              <a:rPr lang="ru-RU" sz="1600" b="0" dirty="0" err="1">
                <a:effectLst/>
              </a:rPr>
              <a:t>створюється</a:t>
            </a:r>
            <a:r>
              <a:rPr lang="ru-RU" sz="1600" b="0" dirty="0">
                <a:effectLst/>
              </a:rPr>
              <a:t> шляхом </a:t>
            </a:r>
            <a:r>
              <a:rPr lang="ru-RU" sz="1600" b="0" dirty="0" err="1">
                <a:effectLst/>
              </a:rPr>
              <a:t>наклеювання</a:t>
            </a:r>
            <a:r>
              <a:rPr lang="ru-RU" sz="1600" b="0" dirty="0">
                <a:effectLst/>
              </a:rPr>
              <a:t> </a:t>
            </a:r>
            <a:r>
              <a:rPr lang="ru-RU" sz="1600" b="0" dirty="0" err="1">
                <a:effectLst/>
              </a:rPr>
              <a:t>безлічі</a:t>
            </a:r>
            <a:r>
              <a:rPr lang="ru-RU" sz="1600" b="0" dirty="0">
                <a:effectLst/>
              </a:rPr>
              <a:t> </a:t>
            </a:r>
            <a:r>
              <a:rPr lang="ru-RU" sz="1600" b="0" dirty="0" err="1">
                <a:effectLst/>
              </a:rPr>
              <a:t>однакових</a:t>
            </a:r>
            <a:r>
              <a:rPr lang="ru-RU" sz="1600" b="0" dirty="0">
                <a:effectLst/>
              </a:rPr>
              <a:t> </a:t>
            </a:r>
            <a:r>
              <a:rPr lang="ru-RU" sz="1600" b="0" dirty="0" err="1">
                <a:effectLst/>
              </a:rPr>
              <a:t>або</a:t>
            </a:r>
            <a:r>
              <a:rPr lang="ru-RU" sz="1600" b="0" dirty="0">
                <a:effectLst/>
              </a:rPr>
              <a:t> </a:t>
            </a:r>
            <a:r>
              <a:rPr lang="ru-RU" sz="1600" b="0" dirty="0" err="1">
                <a:effectLst/>
              </a:rPr>
              <a:t>близьких</a:t>
            </a:r>
            <a:r>
              <a:rPr lang="ru-RU" sz="1600" b="0" dirty="0">
                <a:effectLst/>
              </a:rPr>
              <a:t> за формою і </a:t>
            </a:r>
            <a:r>
              <a:rPr lang="ru-RU" sz="1600" b="0" dirty="0" err="1">
                <a:effectLst/>
              </a:rPr>
              <a:t>розміром</a:t>
            </a:r>
            <a:r>
              <a:rPr lang="ru-RU" sz="1600" b="0" dirty="0">
                <a:effectLst/>
              </a:rPr>
              <a:t> </a:t>
            </a:r>
            <a:r>
              <a:rPr lang="ru-RU" sz="1600" b="0" dirty="0" err="1">
                <a:effectLst/>
              </a:rPr>
              <a:t>листочків</a:t>
            </a:r>
            <a:r>
              <a:rPr lang="ru-RU" sz="1600" b="0" dirty="0">
                <a:effectLst/>
              </a:rPr>
              <a:t> (</a:t>
            </a:r>
            <a:r>
              <a:rPr lang="ru-RU" sz="1600" b="0" dirty="0" err="1">
                <a:effectLst/>
              </a:rPr>
              <a:t>або</a:t>
            </a:r>
            <a:r>
              <a:rPr lang="ru-RU" sz="1600" b="0" dirty="0">
                <a:effectLst/>
              </a:rPr>
              <a:t>, </a:t>
            </a:r>
            <a:r>
              <a:rPr lang="ru-RU" sz="1600" b="0" dirty="0" err="1">
                <a:effectLst/>
              </a:rPr>
              <a:t>наприклад</a:t>
            </a:r>
            <a:r>
              <a:rPr lang="ru-RU" sz="1600" b="0" dirty="0">
                <a:effectLst/>
              </a:rPr>
              <a:t>, </a:t>
            </a:r>
            <a:r>
              <a:rPr lang="ru-RU" sz="1600" b="0" dirty="0" err="1">
                <a:effectLst/>
              </a:rPr>
              <a:t>насіння</a:t>
            </a:r>
            <a:r>
              <a:rPr lang="ru-RU" sz="1600" b="0" dirty="0">
                <a:effectLst/>
              </a:rPr>
              <a:t> клена). Так </a:t>
            </a:r>
            <a:r>
              <a:rPr lang="ru-RU" sz="1600" b="0" dirty="0" err="1">
                <a:effectLst/>
              </a:rPr>
              <a:t>можна</a:t>
            </a:r>
            <a:r>
              <a:rPr lang="ru-RU" sz="1600" b="0" dirty="0">
                <a:effectLst/>
              </a:rPr>
              <a:t> </a:t>
            </a:r>
            <a:r>
              <a:rPr lang="ru-RU" sz="1600" b="0" dirty="0" err="1">
                <a:effectLst/>
              </a:rPr>
              <a:t>зробити</a:t>
            </a:r>
            <a:r>
              <a:rPr lang="ru-RU" sz="1600" b="0" dirty="0">
                <a:effectLst/>
              </a:rPr>
              <a:t> </a:t>
            </a:r>
            <a:r>
              <a:rPr lang="ru-RU" sz="1600" b="0" dirty="0" err="1">
                <a:effectLst/>
              </a:rPr>
              <a:t>луску</a:t>
            </a:r>
            <a:r>
              <a:rPr lang="ru-RU" sz="1600" b="0" dirty="0">
                <a:effectLst/>
              </a:rPr>
              <a:t> </a:t>
            </a:r>
            <a:r>
              <a:rPr lang="ru-RU" sz="1600" b="0" dirty="0" err="1">
                <a:effectLst/>
              </a:rPr>
              <a:t>рибки</a:t>
            </a:r>
            <a:r>
              <a:rPr lang="ru-RU" sz="1600" b="0" dirty="0">
                <a:effectLst/>
              </a:rPr>
              <a:t>, </a:t>
            </a:r>
            <a:r>
              <a:rPr lang="ru-RU" sz="1600" b="0" dirty="0" err="1">
                <a:effectLst/>
              </a:rPr>
              <a:t>хвіст</a:t>
            </a:r>
            <a:r>
              <a:rPr lang="ru-RU" sz="1600" b="0" dirty="0">
                <a:effectLst/>
              </a:rPr>
              <a:t> </a:t>
            </a:r>
            <a:r>
              <a:rPr lang="ru-RU" sz="1600" b="0" dirty="0" err="1">
                <a:effectLst/>
              </a:rPr>
              <a:t>півня</a:t>
            </a:r>
            <a:r>
              <a:rPr lang="ru-RU" sz="1600" b="0" dirty="0">
                <a:effectLst/>
              </a:rPr>
              <a:t> </a:t>
            </a:r>
            <a:r>
              <a:rPr lang="ru-RU" sz="1600" b="0" dirty="0" err="1">
                <a:effectLst/>
              </a:rPr>
              <a:t>або</a:t>
            </a:r>
            <a:r>
              <a:rPr lang="ru-RU" sz="1600" b="0" dirty="0">
                <a:effectLst/>
              </a:rPr>
              <a:t> </a:t>
            </a:r>
            <a:r>
              <a:rPr lang="ru-RU" sz="1600" b="0" dirty="0" smtClean="0">
                <a:effectLst/>
              </a:rPr>
              <a:t>жар-</a:t>
            </a:r>
            <a:r>
              <a:rPr lang="ru-RU" sz="1600" b="0" dirty="0" err="1" smtClean="0">
                <a:effectLst/>
              </a:rPr>
              <a:t>птиці</a:t>
            </a:r>
            <a:r>
              <a:rPr lang="en-US" sz="1600" b="0" dirty="0" smtClean="0">
                <a:effectLst/>
              </a:rPr>
              <a:t>.</a:t>
            </a:r>
            <a:br>
              <a:rPr lang="en-US" sz="1600" b="0" dirty="0" smtClean="0">
                <a:effectLst/>
              </a:rPr>
            </a:br>
            <a:r>
              <a:rPr lang="en-US" sz="1600" b="0" dirty="0" smtClean="0">
                <a:effectLst/>
              </a:rPr>
              <a:t/>
            </a:r>
            <a:br>
              <a:rPr lang="en-US" sz="1600" b="0" dirty="0" smtClean="0">
                <a:effectLst/>
              </a:rPr>
            </a:br>
            <a:r>
              <a:rPr lang="ru-RU" sz="1600" dirty="0" err="1">
                <a:effectLst/>
              </a:rPr>
              <a:t>Симетрична</a:t>
            </a:r>
            <a:r>
              <a:rPr lang="ru-RU" sz="1600" dirty="0">
                <a:effectLst/>
              </a:rPr>
              <a:t> </a:t>
            </a:r>
            <a:r>
              <a:rPr lang="ru-RU" sz="1600" dirty="0" err="1">
                <a:effectLst/>
              </a:rPr>
              <a:t>аплікація</a:t>
            </a:r>
            <a:r>
              <a:rPr lang="ru-RU" sz="1600" dirty="0">
                <a:effectLst/>
              </a:rPr>
              <a:t>. </a:t>
            </a:r>
            <a:r>
              <a:rPr lang="ru-RU" sz="1600" b="0" dirty="0" err="1">
                <a:effectLst/>
              </a:rPr>
              <a:t>Використовується</a:t>
            </a:r>
            <a:r>
              <a:rPr lang="ru-RU" sz="1600" b="0" dirty="0">
                <a:effectLst/>
              </a:rPr>
              <a:t> для </a:t>
            </a:r>
            <a:r>
              <a:rPr lang="ru-RU" sz="1600" b="0" dirty="0" err="1">
                <a:effectLst/>
              </a:rPr>
              <a:t>створення</a:t>
            </a:r>
            <a:r>
              <a:rPr lang="ru-RU" sz="1600" b="0" dirty="0">
                <a:effectLst/>
              </a:rPr>
              <a:t> </a:t>
            </a:r>
            <a:r>
              <a:rPr lang="ru-RU" sz="1600" b="0" dirty="0" err="1">
                <a:effectLst/>
              </a:rPr>
              <a:t>окремих</a:t>
            </a:r>
            <a:r>
              <a:rPr lang="ru-RU" sz="1600" b="0" dirty="0">
                <a:effectLst/>
              </a:rPr>
              <a:t> </a:t>
            </a:r>
            <a:r>
              <a:rPr lang="ru-RU" sz="1600" b="0" dirty="0" err="1">
                <a:effectLst/>
              </a:rPr>
              <a:t>образів</a:t>
            </a:r>
            <a:r>
              <a:rPr lang="ru-RU" sz="1600" b="0" dirty="0">
                <a:effectLst/>
              </a:rPr>
              <a:t> </a:t>
            </a:r>
            <a:r>
              <a:rPr lang="ru-RU" sz="1600" b="0" dirty="0" err="1">
                <a:effectLst/>
              </a:rPr>
              <a:t>або</a:t>
            </a:r>
            <a:r>
              <a:rPr lang="ru-RU" sz="1600" b="0" dirty="0">
                <a:effectLst/>
              </a:rPr>
              <a:t> </a:t>
            </a:r>
            <a:r>
              <a:rPr lang="ru-RU" sz="1600" b="0" dirty="0" err="1">
                <a:effectLst/>
              </a:rPr>
              <a:t>цілих</a:t>
            </a:r>
            <a:r>
              <a:rPr lang="ru-RU" sz="1600" b="0" dirty="0">
                <a:effectLst/>
              </a:rPr>
              <a:t> картин, </a:t>
            </a:r>
            <a:r>
              <a:rPr lang="ru-RU" sz="1600" b="0" dirty="0" err="1">
                <a:effectLst/>
              </a:rPr>
              <a:t>що</a:t>
            </a:r>
            <a:r>
              <a:rPr lang="ru-RU" sz="1600" b="0" dirty="0">
                <a:effectLst/>
              </a:rPr>
              <a:t> </a:t>
            </a:r>
            <a:r>
              <a:rPr lang="ru-RU" sz="1600" b="0" dirty="0" err="1">
                <a:effectLst/>
              </a:rPr>
              <a:t>мають</a:t>
            </a:r>
            <a:r>
              <a:rPr lang="ru-RU" sz="1600" b="0" dirty="0">
                <a:effectLst/>
              </a:rPr>
              <a:t> </a:t>
            </a:r>
            <a:r>
              <a:rPr lang="ru-RU" sz="1600" b="0" dirty="0" err="1">
                <a:effectLst/>
              </a:rPr>
              <a:t>симетричне</a:t>
            </a:r>
            <a:r>
              <a:rPr lang="ru-RU" sz="1600" b="0" dirty="0">
                <a:effectLst/>
              </a:rPr>
              <a:t> </a:t>
            </a:r>
            <a:r>
              <a:rPr lang="ru-RU" sz="1600" b="0" dirty="0" err="1">
                <a:effectLst/>
              </a:rPr>
              <a:t>будову</a:t>
            </a:r>
            <a:r>
              <a:rPr lang="ru-RU" sz="1600" b="0" dirty="0">
                <a:effectLst/>
              </a:rPr>
              <a:t>, а </a:t>
            </a:r>
            <a:r>
              <a:rPr lang="ru-RU" sz="1600" b="0" dirty="0" err="1">
                <a:effectLst/>
              </a:rPr>
              <a:t>також</a:t>
            </a:r>
            <a:r>
              <a:rPr lang="ru-RU" sz="1600" b="0" dirty="0">
                <a:effectLst/>
              </a:rPr>
              <a:t> для </a:t>
            </a:r>
            <a:r>
              <a:rPr lang="ru-RU" sz="1600" b="0" dirty="0" err="1">
                <a:effectLst/>
              </a:rPr>
              <a:t>отримання</a:t>
            </a:r>
            <a:r>
              <a:rPr lang="ru-RU" sz="1600" b="0" dirty="0">
                <a:effectLst/>
              </a:rPr>
              <a:t> </a:t>
            </a:r>
            <a:r>
              <a:rPr lang="ru-RU" sz="1600" b="0" dirty="0" err="1">
                <a:effectLst/>
              </a:rPr>
              <a:t>двох</a:t>
            </a:r>
            <a:r>
              <a:rPr lang="ru-RU" sz="1600" b="0" dirty="0">
                <a:effectLst/>
              </a:rPr>
              <a:t> абсолютно </a:t>
            </a:r>
            <a:r>
              <a:rPr lang="ru-RU" sz="1600" b="0" dirty="0" err="1">
                <a:effectLst/>
              </a:rPr>
              <a:t>однакових</a:t>
            </a:r>
            <a:r>
              <a:rPr lang="ru-RU" sz="1600" b="0" dirty="0">
                <a:effectLst/>
              </a:rPr>
              <a:t> </a:t>
            </a:r>
            <a:r>
              <a:rPr lang="ru-RU" sz="1600" b="0" dirty="0" err="1">
                <a:effectLst/>
              </a:rPr>
              <a:t>зображень</a:t>
            </a:r>
            <a:r>
              <a:rPr lang="ru-RU" sz="1600" b="0" dirty="0">
                <a:effectLst/>
              </a:rPr>
              <a:t> (</a:t>
            </a:r>
            <a:r>
              <a:rPr lang="ru-RU" sz="1600" b="0" dirty="0" err="1">
                <a:effectLst/>
              </a:rPr>
              <a:t>наприклад</a:t>
            </a:r>
            <a:r>
              <a:rPr lang="ru-RU" sz="1600" b="0" dirty="0">
                <a:effectLst/>
              </a:rPr>
              <a:t>, </a:t>
            </a:r>
            <a:r>
              <a:rPr lang="ru-RU" sz="1600" b="0" dirty="0" err="1">
                <a:effectLst/>
              </a:rPr>
              <a:t>відображення</a:t>
            </a:r>
            <a:r>
              <a:rPr lang="ru-RU" sz="1600" b="0" dirty="0">
                <a:effectLst/>
              </a:rPr>
              <a:t> у </a:t>
            </a:r>
            <a:r>
              <a:rPr lang="ru-RU" sz="1600" b="0" dirty="0" err="1">
                <a:effectLst/>
              </a:rPr>
              <a:t>воді</a:t>
            </a:r>
            <a:r>
              <a:rPr lang="ru-RU" sz="1600" b="0" dirty="0">
                <a:effectLst/>
              </a:rPr>
              <a:t>). Для </a:t>
            </a:r>
            <a:r>
              <a:rPr lang="ru-RU" sz="1600" b="0" dirty="0" err="1">
                <a:effectLst/>
              </a:rPr>
              <a:t>цього</a:t>
            </a:r>
            <a:r>
              <a:rPr lang="ru-RU" sz="1600" b="0" dirty="0">
                <a:effectLst/>
              </a:rPr>
              <a:t> </a:t>
            </a:r>
            <a:r>
              <a:rPr lang="ru-RU" sz="1600" b="0" dirty="0" err="1">
                <a:effectLst/>
              </a:rPr>
              <a:t>потрібно</a:t>
            </a:r>
            <a:r>
              <a:rPr lang="ru-RU" sz="1600" b="0" dirty="0">
                <a:effectLst/>
              </a:rPr>
              <a:t> </a:t>
            </a:r>
            <a:r>
              <a:rPr lang="ru-RU" sz="1600" b="0" dirty="0" err="1">
                <a:effectLst/>
              </a:rPr>
              <a:t>підбирати</a:t>
            </a:r>
            <a:r>
              <a:rPr lang="ru-RU" sz="1600" b="0" dirty="0">
                <a:effectLst/>
              </a:rPr>
              <a:t> </a:t>
            </a:r>
            <a:r>
              <a:rPr lang="ru-RU" sz="1600" b="0" dirty="0" err="1">
                <a:effectLst/>
              </a:rPr>
              <a:t>схожі</a:t>
            </a:r>
            <a:r>
              <a:rPr lang="ru-RU" sz="1600" b="0" dirty="0">
                <a:effectLst/>
              </a:rPr>
              <a:t> листочки, </a:t>
            </a:r>
            <a:r>
              <a:rPr lang="ru-RU" sz="1600" b="0" dirty="0" err="1">
                <a:effectLst/>
              </a:rPr>
              <a:t>щоб</a:t>
            </a:r>
            <a:r>
              <a:rPr lang="ru-RU" sz="1600" b="0" dirty="0">
                <a:effectLst/>
              </a:rPr>
              <a:t> </a:t>
            </a:r>
            <a:r>
              <a:rPr lang="ru-RU" sz="1600" b="0" dirty="0" err="1">
                <a:effectLst/>
              </a:rPr>
              <a:t>отримати</a:t>
            </a:r>
            <a:r>
              <a:rPr lang="ru-RU" sz="1600" b="0" dirty="0">
                <a:effectLst/>
              </a:rPr>
              <a:t> </a:t>
            </a:r>
            <a:r>
              <a:rPr lang="ru-RU" sz="1600" b="0" dirty="0" err="1">
                <a:effectLst/>
              </a:rPr>
              <a:t>зображення</a:t>
            </a:r>
            <a:r>
              <a:rPr lang="ru-RU" sz="1600" b="0" dirty="0">
                <a:effectLst/>
              </a:rPr>
              <a:t> з </a:t>
            </a:r>
            <a:r>
              <a:rPr lang="ru-RU" sz="1600" b="0" dirty="0" err="1">
                <a:effectLst/>
              </a:rPr>
              <a:t>його</a:t>
            </a:r>
            <a:r>
              <a:rPr lang="ru-RU" sz="1600" b="0" dirty="0">
                <a:effectLst/>
              </a:rPr>
              <a:t> «</a:t>
            </a:r>
            <a:r>
              <a:rPr lang="ru-RU" sz="1600" b="0" dirty="0" err="1">
                <a:effectLst/>
              </a:rPr>
              <a:t>відбиттям</a:t>
            </a:r>
            <a:r>
              <a:rPr lang="ru-RU" sz="1600" b="0" dirty="0">
                <a:effectLst/>
              </a:rPr>
              <a:t>» </a:t>
            </a:r>
            <a:r>
              <a:rPr lang="ru-RU" sz="1600" b="0" dirty="0" err="1">
                <a:effectLst/>
              </a:rPr>
              <a:t>або</a:t>
            </a:r>
            <a:r>
              <a:rPr lang="ru-RU" sz="1600" b="0" dirty="0">
                <a:effectLst/>
              </a:rPr>
              <a:t> </a:t>
            </a:r>
            <a:r>
              <a:rPr lang="ru-RU" sz="1600" b="0" dirty="0" err="1">
                <a:effectLst/>
              </a:rPr>
              <a:t>симетричне</a:t>
            </a:r>
            <a:r>
              <a:rPr lang="ru-RU" sz="1600" b="0" dirty="0">
                <a:effectLst/>
              </a:rPr>
              <a:t> </a:t>
            </a:r>
            <a:r>
              <a:rPr lang="ru-RU" sz="1600" b="0" dirty="0" err="1">
                <a:effectLst/>
              </a:rPr>
              <a:t>саме</a:t>
            </a:r>
            <a:r>
              <a:rPr lang="ru-RU" sz="1600" b="0" dirty="0">
                <a:effectLst/>
              </a:rPr>
              <a:t> по </a:t>
            </a:r>
            <a:r>
              <a:rPr lang="ru-RU" sz="1600" b="0" dirty="0" err="1">
                <a:effectLst/>
              </a:rPr>
              <a:t>собі</a:t>
            </a:r>
            <a:r>
              <a:rPr lang="ru-RU" sz="1600" b="0" dirty="0">
                <a:effectLst/>
              </a:rPr>
              <a:t> («</a:t>
            </a:r>
            <a:r>
              <a:rPr lang="ru-RU" sz="1600" b="0" dirty="0" err="1">
                <a:effectLst/>
              </a:rPr>
              <a:t>Метелик</a:t>
            </a:r>
            <a:r>
              <a:rPr lang="ru-RU" sz="1600" b="0" dirty="0">
                <a:effectLst/>
              </a:rPr>
              <a:t>», «Стрекоза», «Пейзаж з озером», «</a:t>
            </a:r>
            <a:r>
              <a:rPr lang="ru-RU" sz="1600" b="0" dirty="0" err="1">
                <a:effectLst/>
              </a:rPr>
              <a:t>Човник</a:t>
            </a:r>
            <a:r>
              <a:rPr lang="ru-RU" sz="1600" b="0" dirty="0">
                <a:effectLst/>
              </a:rPr>
              <a:t> на </a:t>
            </a:r>
            <a:r>
              <a:rPr lang="ru-RU" sz="1600" b="0" dirty="0" err="1">
                <a:effectLst/>
              </a:rPr>
              <a:t>річці</a:t>
            </a:r>
            <a:r>
              <a:rPr lang="ru-RU" sz="1600" b="0" dirty="0" smtClean="0">
                <a:effectLst/>
              </a:rPr>
              <a:t>»).</a:t>
            </a:r>
            <a:r>
              <a:rPr lang="ru-RU" b="0" dirty="0">
                <a:effectLst/>
              </a:rPr>
              <a:t/>
            </a:r>
            <a:br>
              <a:rPr lang="ru-RU" b="0" dirty="0">
                <a:effectLst/>
              </a:rPr>
            </a:br>
            <a:r>
              <a:rPr lang="ru-RU" dirty="0">
                <a:effectLst/>
              </a:rPr>
              <a:t/>
            </a:r>
            <a:br>
              <a:rPr lang="ru-RU" dirty="0">
                <a:effectLst/>
              </a:rPr>
            </a:br>
            <a:endParaRPr lang="en-US" dirty="0"/>
          </a:p>
        </p:txBody>
      </p:sp>
    </p:spTree>
    <p:extLst>
      <p:ext uri="{BB962C8B-B14F-4D97-AF65-F5344CB8AC3E}">
        <p14:creationId xmlns:p14="http://schemas.microsoft.com/office/powerpoint/2010/main" val="80662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116632"/>
            <a:ext cx="9144000" cy="3960441"/>
          </a:xfrm>
        </p:spPr>
        <p:txBody>
          <a:bodyPr/>
          <a:lstStyle/>
          <a:p>
            <a:pPr algn="ctr"/>
            <a:r>
              <a:rPr lang="ru-RU" dirty="0">
                <a:effectLst/>
              </a:rPr>
              <a:t>Накладна </a:t>
            </a:r>
            <a:r>
              <a:rPr lang="ru-RU" dirty="0" err="1">
                <a:effectLst/>
              </a:rPr>
              <a:t>аплікація</a:t>
            </a:r>
            <a:r>
              <a:rPr lang="ru-RU" dirty="0">
                <a:effectLst/>
              </a:rPr>
              <a:t/>
            </a:r>
            <a:br>
              <a:rPr lang="ru-RU" dirty="0">
                <a:effectLst/>
              </a:rPr>
            </a:br>
            <a:endParaRPr lang="en-US" dirty="0"/>
          </a:p>
        </p:txBody>
      </p:sp>
      <p:pic>
        <p:nvPicPr>
          <p:cNvPr id="1026" name="Picture 2" descr="C:\Users\Администратор\Desktop\autumn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646053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0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 y="116632"/>
            <a:ext cx="9144000" cy="1872208"/>
          </a:xfrm>
        </p:spPr>
        <p:txBody>
          <a:bodyPr/>
          <a:lstStyle/>
          <a:p>
            <a:pPr algn="ctr"/>
            <a:r>
              <a:rPr lang="ru-RU" dirty="0" err="1">
                <a:effectLst/>
              </a:rPr>
              <a:t>Силуетна</a:t>
            </a:r>
            <a:r>
              <a:rPr lang="ru-RU" dirty="0">
                <a:effectLst/>
              </a:rPr>
              <a:t> </a:t>
            </a:r>
            <a:r>
              <a:rPr lang="ru-RU" dirty="0" err="1">
                <a:effectLst/>
              </a:rPr>
              <a:t>аплікація</a:t>
            </a:r>
            <a:r>
              <a:rPr lang="ru-RU" dirty="0">
                <a:effectLst/>
              </a:rPr>
              <a:t/>
            </a:r>
            <a:br>
              <a:rPr lang="ru-RU" dirty="0">
                <a:effectLst/>
              </a:rPr>
            </a:br>
            <a:endParaRPr lang="en-US" dirty="0"/>
          </a:p>
        </p:txBody>
      </p:sp>
      <p:pic>
        <p:nvPicPr>
          <p:cNvPr id="2050" name="Picture 2" descr="C:\Users\Администратор\Desktop\autum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268760"/>
            <a:ext cx="411474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истратор\Desktop\autum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573016"/>
            <a:ext cx="5459049" cy="2438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истратор\Desktop\autumn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318" y="1268760"/>
            <a:ext cx="367700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0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188640"/>
            <a:ext cx="9144000" cy="3888433"/>
          </a:xfrm>
        </p:spPr>
        <p:txBody>
          <a:bodyPr/>
          <a:lstStyle/>
          <a:p>
            <a:pPr algn="ctr"/>
            <a:r>
              <a:rPr lang="ru-RU" dirty="0" err="1">
                <a:effectLst/>
              </a:rPr>
              <a:t>Модульна</a:t>
            </a:r>
            <a:r>
              <a:rPr lang="ru-RU" dirty="0">
                <a:effectLst/>
              </a:rPr>
              <a:t> </a:t>
            </a:r>
            <a:r>
              <a:rPr lang="ru-RU" dirty="0" err="1">
                <a:effectLst/>
              </a:rPr>
              <a:t>аплікація</a:t>
            </a:r>
            <a:r>
              <a:rPr lang="ru-RU" dirty="0">
                <a:effectLst/>
              </a:rPr>
              <a:t> (</a:t>
            </a:r>
            <a:r>
              <a:rPr lang="ru-RU" dirty="0" err="1">
                <a:effectLst/>
              </a:rPr>
              <a:t>мозаїка</a:t>
            </a:r>
            <a:r>
              <a:rPr lang="ru-RU" dirty="0" smtClean="0">
                <a:effectLst/>
              </a:rPr>
              <a:t>)</a:t>
            </a:r>
            <a:r>
              <a:rPr lang="ru-RU" dirty="0">
                <a:effectLst/>
              </a:rPr>
              <a:t/>
            </a:r>
            <a:br>
              <a:rPr lang="ru-RU" dirty="0">
                <a:effectLst/>
              </a:rPr>
            </a:br>
            <a:endParaRPr lang="en-US" dirty="0"/>
          </a:p>
        </p:txBody>
      </p:sp>
      <p:pic>
        <p:nvPicPr>
          <p:cNvPr id="3074" name="Picture 2" descr="C:\Users\Администратор\Desktop\autumn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5718369" cy="400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43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TotalTime>
  <Words>101</Words>
  <Application>Microsoft Office PowerPoint</Application>
  <PresentationFormat>Экран (4:3)</PresentationFormat>
  <Paragraphs>16</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Georgia</vt:lpstr>
      <vt:lpstr>Trebuchet MS</vt:lpstr>
      <vt:lpstr>Воздушный поток</vt:lpstr>
      <vt:lpstr>Аплікації з осіннього листя </vt:lpstr>
      <vt:lpstr>Збір красивих листя в погожий осінній день - захоплююче заняття.  А після повернення додому хочеться якось зберегти це пишність або використовувати його для створення чогось красивого - матеріал просто сам напрошується на це!  Цікавіше всього зробити з різнокольорових осіннього листя різні композиції та аплікації. Цей вид творчості розвиває фантазію та уяву малюка. В ньому образи можна створювати з готових форм, лише накладаючи їх один на одного, а не вирізати їх з паперу. А колірна палітра листопада заткне за пояс будь-самий великий набір кольорового паперу! </vt:lpstr>
      <vt:lpstr>ВАМ ЗНАДОБЛЯТЬСЯ: Різнобарвне осіннє листя Кольоровий картон або оксамитовий папір Клей ПВА (можна використовувати клей з крохмалю або гумовий клей) Кисть Ножиці Пінцет Клейонка  </vt:lpstr>
      <vt:lpstr>СУШКА ОСІННЬОГО ЛИСТЯ Аплікації можна робити як з свіжозібраних листків, так і засушених. Якщо ви хочете зберегти листя, можна порекомендувати два способи сушіння. Перший, всім відомий, спосіб - вкладання листя між сторінками старої непотрібної книги.  Кожен листочок краще прокласти з обох сторін паперовою серветкою. Другий спосіб - експрес-сушіння листків за допомогою праски. Тільки пам'ятайте, що листя не стерильні, тому краще гладити їх на поверхні, яку потім не шкода викинути, наприклад, на великих аркушах паперу. Зверху на аркуш перед прасуванням теж потрібно покласти лист газетного паперу або паперову серветку.  </vt:lpstr>
      <vt:lpstr>ТЕХНІКА АПЛІКАЦІЇ З ОСІННЬОГО ЛИСТЯ Перед тим, як почати роботу, застелити стіл клейонкою, щоб не перебруднити його клеєм. Приготуйте основу - лист картону, зібрані листя, ножиці, клей, пінцет. Спочатку потрібно придумати майбутню картинку. Потім скомпонувати її на окремому аркуші. І тільки потім почати приклеювати окремі частини-листочки до основи. Клей краще всього наносити крапельками по краях. Якщо ви будете наносити клей на всю поверхню листа, то при сушінні аплікації він покоробиться. Готову картинку потрібно покласти під прес на один-два дні. Не забудьте зробити для неї рамку!  </vt:lpstr>
      <vt:lpstr>ВИДИ АПЛІКАЦІЙ  Накладна аплікація. Спробуйте почати роботу з придумування картинок, не требущіх вирізання з листя ніяких деталей, а створюваних з допомогою накладення листя. Таких картинок можна придумати дуже багато: метелики, грибочки, курчата і інші пташки... Відсутні елементи можна намалювати фломастером або з інших природних матеріалів.  Силуетна аплікація. У цьому вигляді аплікації зайві частини листочки відрізаються, щоб вийшло саме те, що задумав маленький художник.  Модульна аплікація (мозаїка). З допомогою цієї техніки картинка створюється шляхом наклеювання безлічі однакових або близьких за формою і розміром листочків (або, наприклад, насіння клена). Так можна зробити луску рибки, хвіст півня або жар-птиці.  Симетрична аплікація. Використовується для створення окремих образів або цілих картин, що мають симетричне будову, а також для отримання двох абсолютно однакових зображень (наприклад, відображення у воді). Для цього потрібно підбирати схожі листочки, щоб отримати зображення з його «відбиттям» або симетричне саме по собі («Метелик», «Стрекоза», «Пейзаж з озером», «Човник на річці»).  </vt:lpstr>
      <vt:lpstr>Накладна аплікація </vt:lpstr>
      <vt:lpstr>Силуетна аплікація </vt:lpstr>
      <vt:lpstr>Модульна аплікація (мозаїка) </vt:lpstr>
      <vt:lpstr>Симетрична аплікація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Аплікації з осіннього листя</dc:title>
  <dc:creator>Администратор</dc:creator>
  <cp:lastModifiedBy>Serg</cp:lastModifiedBy>
  <cp:revision>7</cp:revision>
  <dcterms:created xsi:type="dcterms:W3CDTF">2014-11-03T09:21:44Z</dcterms:created>
  <dcterms:modified xsi:type="dcterms:W3CDTF">2022-10-18T04:20:52Z</dcterms:modified>
</cp:coreProperties>
</file>