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6" r:id="rId2"/>
    <p:sldMasterId id="2147483708" r:id="rId3"/>
    <p:sldMasterId id="2147483720" r:id="rId4"/>
  </p:sldMasterIdLst>
  <p:sldIdLst>
    <p:sldId id="256" r:id="rId5"/>
    <p:sldId id="297" r:id="rId6"/>
    <p:sldId id="261" r:id="rId7"/>
    <p:sldId id="268" r:id="rId8"/>
    <p:sldId id="260" r:id="rId9"/>
    <p:sldId id="257" r:id="rId10"/>
    <p:sldId id="269" r:id="rId11"/>
    <p:sldId id="285" r:id="rId12"/>
    <p:sldId id="292" r:id="rId13"/>
    <p:sldId id="286" r:id="rId14"/>
    <p:sldId id="287" r:id="rId15"/>
    <p:sldId id="270" r:id="rId16"/>
    <p:sldId id="271" r:id="rId17"/>
    <p:sldId id="277" r:id="rId18"/>
    <p:sldId id="273" r:id="rId19"/>
    <p:sldId id="295" r:id="rId20"/>
    <p:sldId id="296" r:id="rId21"/>
    <p:sldId id="278" r:id="rId22"/>
    <p:sldId id="279" r:id="rId23"/>
    <p:sldId id="284" r:id="rId24"/>
    <p:sldId id="283" r:id="rId25"/>
    <p:sldId id="282" r:id="rId26"/>
    <p:sldId id="289" r:id="rId27"/>
    <p:sldId id="288" r:id="rId28"/>
    <p:sldId id="291" r:id="rId29"/>
    <p:sldId id="290" r:id="rId30"/>
    <p:sldId id="281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33CC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>
      <p:cViewPr varScale="1">
        <p:scale>
          <a:sx n="107" d="100"/>
          <a:sy n="107" d="100"/>
        </p:scale>
        <p:origin x="176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611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7509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261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945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752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390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4346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70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579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7274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197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7018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9734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0577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6141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1228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6003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0082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4676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4053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72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86474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0768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33726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8446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03492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185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4173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45558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1926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75925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667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71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264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802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1844824"/>
            <a:ext cx="7992888" cy="4327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>
              <a:spcBef>
                <a:spcPct val="20000"/>
              </a:spcBef>
              <a:defRPr/>
            </a:pPr>
            <a:endParaRPr lang="uk-UA" sz="3200" dirty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20000"/>
              </a:spcBef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ФІЗІОЛОГІЧНІ ОСОБЛИВОСТІ ОРГАНІЗМУ ДІТЕЙ ДОШКІЛЬНОГО І МОЛОДШОГО ШКІЛЬНОГО ВІКУ ТА ЇХ АДАПТАЦІЯ ДО ФІЗИЧНИХ НАВАНТАЖЕНЬ</a:t>
            </a:r>
          </a:p>
          <a:p>
            <a:pPr lvl="0" algn="ctr">
              <a:spcBef>
                <a:spcPct val="20000"/>
              </a:spcBef>
              <a:defRPr/>
            </a:pPr>
            <a:endParaRPr lang="uk-UA" sz="3200" dirty="0">
              <a:solidFill>
                <a:srgbClr val="F79646">
                  <a:lumMod val="50000"/>
                </a:srgbClr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060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6729" y="332656"/>
            <a:ext cx="792088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Шлунково-кишковий тракт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У дошкільному віці у дитини сформовані молочні зуби, які дозволяють йому перейти від молочного харчування до більш грубою пише.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З 5-6 років починається зміна молочних зубів на постійні, яка в основному закінчується до періоду статевого дозрівання, і тільки треті великі корінні зуби (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зуби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"мудрості") формуються аж до віку дорослої людини.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Розміри шлунка поступово збільшуються, до 6-7 років він набуває форму, характерну для дорослого організму. До цього віку помітно розвиваються м'язи, щоб забезпечити руху шлунка і перистальтику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кишківника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шлункового соку, що призводить до частих шлунково-кишкових розладів у дітей.</a:t>
            </a:r>
          </a:p>
        </p:txBody>
      </p:sp>
    </p:spTree>
    <p:extLst>
      <p:ext uri="{BB962C8B-B14F-4D97-AF65-F5344CB8AC3E}">
        <p14:creationId xmlns:p14="http://schemas.microsoft.com/office/powerpoint/2010/main" val="3733961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6729" y="332656"/>
            <a:ext cx="792088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Шлунково-кишковий тракт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У дітей дошкільного та молодшого шкільного віку ще нечисленні і недорозвинені травні залози. Шлунковий сік біднішими ферментами, активність їх ще мала. Це ускладнює процес перетравлення їжі. Низький вміст соляної кислоти знижує бактерицидні властивості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085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13690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Центральна нервова система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Вага мозку першокласника наближається до ваги мозку дорослої людини.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У молодшому шкільному віці відбувається морфологічне дозрівання лобного відділу великих півкуль головного мозку, що створює можливості для цілеспрямованої вольової поведінки, планування і виконання програм дій. </a:t>
            </a:r>
          </a:p>
          <a:p>
            <a:pPr lvl="0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Нервовій системі властива висока пластичність, що забезпечує її здатність фіксувати впливи середовища, готовність реагувати на них. </a:t>
            </a:r>
          </a:p>
          <a:p>
            <a:pPr lvl="0"/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Підвищується рухливість нервових процесів, що дає змогу швидко змінювати поведінку відповідно до вимог учителя. В молодших школярів вища, ніж у дошкільнят, урівноваженість процесів збудження та гальмування, хоча процеси збудження все-таки переважають.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066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1369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Центральна нервова система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Зростає роль другої сигнальної системи (мови) в аналізі і синтезі вражень від зовнішнього світу, утворенні тимчасових нервових зв'язків, виробленні нових дій та операцій, формуванні динамічних стереотипів.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У дітей добре розвинені всі органи чуття, деякі з них мають певні особливості. Так, очі завдяки пластичності кришталика можуть швидко змінювати свою форму залежно від пози під час читання і письма.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Якщо не враховувати цієї особливості органів зору молодших школярів і не стежити за їхньою поставою, це може спричинити підвищення очного тиску, нечіткість зображень на сітківці, короткозорість.</a:t>
            </a:r>
          </a:p>
        </p:txBody>
      </p:sp>
    </p:spTree>
    <p:extLst>
      <p:ext uri="{BB962C8B-B14F-4D97-AF65-F5344CB8AC3E}">
        <p14:creationId xmlns:p14="http://schemas.microsoft.com/office/powerpoint/2010/main" val="3022734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4345"/>
            <a:ext cx="820891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Зорова сенсорна система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особливо швидко розвивається протягом перших 3-х років життя, потім її вдосконалення триває до 12-14 років.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У дітей перших 4-6 років життя очне яблуко ще недостатньо зросла в довжину. Хоча кришталик ока має високу еластичність і добре фокусує світлові промені, але зображення потрапляє за сітківку, тобто виникає дитяча далекозорість.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У цьому віці ще погано розрізняються кольору.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З урахуванням цих особливостей для дитячих ігор та вправ з предметом необхідно підбирати великі і яскраві предмети (кубики, м'ячі та ін.). Надалі з віком прояви далекозорості зменшуються, зростає число дітей з нормальною рефракцією.</a:t>
            </a:r>
          </a:p>
        </p:txBody>
      </p:sp>
    </p:spTree>
    <p:extLst>
      <p:ext uri="{BB962C8B-B14F-4D97-AF65-F5344CB8AC3E}">
        <p14:creationId xmlns:p14="http://schemas.microsoft.com/office/powerpoint/2010/main" val="495874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404664"/>
            <a:ext cx="813690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Слухова сенсорна система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дитини має найважливіше значення для розвитку мови, забезпечуючи не тільки сприйняття мови сторонніх осіб, але і граючи формуючу роль системи зворотного зв'язку при власному вимові слів.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Її збудливість на словесні сигнали особливо помітно підвищується у віці 4 років і продовжує збільшуватися до 6-7 років.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Однак гострота слуху у дітей в 7-13 років (пороги чутності) все ще гірше, ніж в 14-19 років, коли досягається найбільш висока чутливість.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Слухова сенсорна система, аналізуючи тривалість звукових сигналів, темпу і ритму рухів, бере участь у розвитку почуття часу, а завдяки наявності двох вух (бінауральний слух) - включається у формування просторових уявлень дитини.</a:t>
            </a:r>
          </a:p>
        </p:txBody>
      </p:sp>
    </p:spTree>
    <p:extLst>
      <p:ext uri="{BB962C8B-B14F-4D97-AF65-F5344CB8AC3E}">
        <p14:creationId xmlns:p14="http://schemas.microsoft.com/office/powerpoint/2010/main" val="3573758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3000" y="332656"/>
            <a:ext cx="813690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Опорно-руховий апарат</a:t>
            </a:r>
          </a:p>
          <a:p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Кістковий апарат молодших школярів відзначається гнучкістю, оскільки в ньому ще багато хрящової тканини. </a:t>
            </a:r>
          </a:p>
          <a:p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На це треба зважати, щоб запобігти можливому викривленню хребта, кистей рук, що негативно позначається на кровообігу, диханні й тим самим ослаблює організм. </a:t>
            </a:r>
          </a:p>
          <a:p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Активно розвивається у молодших школярів м'язова система. Збільшується вага всіх м'язів щодо ваги тіла, що сприяє зростанню фізичної сили, підвищенню здатності організму до відносно тривалої діяльності. Дрібні м'язи розвиваються повільніше. </a:t>
            </a:r>
          </a:p>
        </p:txBody>
      </p:sp>
    </p:spTree>
    <p:extLst>
      <p:ext uri="{BB962C8B-B14F-4D97-AF65-F5344CB8AC3E}">
        <p14:creationId xmlns:p14="http://schemas.microsoft.com/office/powerpoint/2010/main" val="1518981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7" y="548680"/>
            <a:ext cx="849694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Опорно-руховий апарат</a:t>
            </a:r>
          </a:p>
          <a:p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Діти цього віку добре ходять і бігають, але ще недосконало координують здійснювані дрібними м'язами рухи. </a:t>
            </a:r>
          </a:p>
          <a:p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Першокласникові важко писати в межах рядка, спрямовувати роботу руки, не роблячи зайвих рухів, які швидко викликають втому. </a:t>
            </a:r>
          </a:p>
          <a:p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Тому в 1-му класі слід проводити </a:t>
            </a:r>
            <a:r>
              <a:rPr lang="uk-UA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фізкультхвилинки</a:t>
            </a: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які розслабляють дрібні м'язи пальців і кисті. Протягом молодшого шкільного віку діти набувають здатності розподіляти навантаження на різні групи м'язів, їхні рухи стають більш координованими, точнішими, удосконалюється техніка письма.</a:t>
            </a:r>
          </a:p>
        </p:txBody>
      </p:sp>
    </p:spTree>
    <p:extLst>
      <p:ext uri="{BB962C8B-B14F-4D97-AF65-F5344CB8AC3E}">
        <p14:creationId xmlns:p14="http://schemas.microsoft.com/office/powerpoint/2010/main" val="3936449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1369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Фізичний розвиток</a:t>
            </a:r>
          </a:p>
          <a:p>
            <a:pPr algn="ctr"/>
            <a:endParaRPr lang="uk-UA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Фізичний розвиток молодшого школяра зумовлений дозріванням організму, що відкриває нові можливості для його діяльності, розгортання та поглиблення зв'язків із соціальним оточенням. Водночас дозрівання стимулюється і впливами зовнішнього середовища, про що свідчить загальне прискорення (акселерація) фізичного розвитку дітей.</a:t>
            </a:r>
          </a:p>
          <a:p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Протягом першого року життя і в віці 6 років відбувається помітний приріст довжини тіла. У перші два роки життя посилено ростуть м'язи, що забезпечують стояння і ходьбу. У віці від 2-х до 4-х років переважає зростання найдовшого і великого сідничного м'язів, в 7-12 років - двоголового м'яза гомілки. </a:t>
            </a:r>
          </a:p>
        </p:txBody>
      </p:sp>
    </p:spTree>
    <p:extLst>
      <p:ext uri="{BB962C8B-B14F-4D97-AF65-F5344CB8AC3E}">
        <p14:creationId xmlns:p14="http://schemas.microsoft.com/office/powerpoint/2010/main" val="11137872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828092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При цьому помітно збільшується довжина сухожиль в порівнянні з довжиною основної маси м'язів. </a:t>
            </a:r>
          </a:p>
          <a:p>
            <a:pPr lvl="0"/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Інтенсивне зростання стоп спостерігається у дівчаток після 7 років, а у хлопчиків після 9 років. З віку 5-7 років до 10-11 років швидко збільшується довжина кінцівок, перевищуючи швидкість росту тіла. Приріст маси тіла відстає від швидкості збільшення довжини тіла.</a:t>
            </a:r>
          </a:p>
          <a:p>
            <a:pPr lvl="0"/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Акселерація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прискорення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вікового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зрушення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морфогенезу на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ранні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онтогенезу. </a:t>
            </a:r>
          </a:p>
          <a:p>
            <a:pPr lvl="0"/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171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4249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u="sng" dirty="0">
                <a:latin typeface="Times New Roman" pitchFamily="18" charset="0"/>
                <a:cs typeface="Times New Roman" pitchFamily="18" charset="0"/>
              </a:rPr>
              <a:t>Дошкільний період (від 3 до 6 років життя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) є періодом, коли дитина відвідує дитячий садок.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У цей час відбувається перше фізіологічне витягування, коли наростання маси тіла дещо сповільнюється, чітко збільшується довжина кісток. У 5-6-річному віці починається заміна молочних зубів на постійні. Достатньої зрілості досягає імунна система.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Інтенсивно розвивається інтелект, значно ускладнюється ігрова діяльність. У поведінці проявляється статева різниця хлопчиків і дівчаток, формуються індивідуальні інтереси та захоплення.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Розвиваються тонкі навички: уміння їздити на велосипеді, ковзанах, танцювати, вишивати, малювати.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Маючи гарну пам'ять, діти схильні в цей період до надзвичайно легкого запам'ятовування та переказування віршів, казок, засвоєння іноземних мов.</a:t>
            </a:r>
          </a:p>
        </p:txBody>
      </p:sp>
    </p:spTree>
    <p:extLst>
      <p:ext uri="{BB962C8B-B14F-4D97-AF65-F5344CB8AC3E}">
        <p14:creationId xmlns:p14="http://schemas.microsoft.com/office/powerpoint/2010/main" val="2195482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28092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У дітей дошкільного та молодшого шкільного віку нервові центри характеризуються високою збудливістю, відносно слабким розвитком процесів гальмування (особливо умовно рефлекторного внутрішнього гальмування).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Діти відрізняються швидкою стомлюваністю, недостатнім розвитком довільної уваги і сильно вираженими орієнтовними реакціями.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Малий руховий досвід, слабке віддзеркалення в свідомості функціональних змін в організмі при фізичних навантаженнях обумовлюють недостатній розвиток суб'єктивних відчуттів втоми. До того ж діти не вміють в потрібній мірі відображати зміни свого внутрішнього стану в мовних звітах.</a:t>
            </a:r>
          </a:p>
        </p:txBody>
      </p:sp>
    </p:spTree>
    <p:extLst>
      <p:ext uri="{BB962C8B-B14F-4D97-AF65-F5344CB8AC3E}">
        <p14:creationId xmlns:p14="http://schemas.microsoft.com/office/powerpoint/2010/main" val="27831737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97346"/>
            <a:ext cx="813690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У віці 1-4 місяців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дитина не здатна до організації довільних рухів через високий м'язового тонусу і відсутності зорово-рухових взаємозв'язків. Лише з 4-х місяців рухи очей поєднуються зрушення рук і ці зв'язки закріплюються в ЦНС.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У віці 5мес.-1 року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здійснюється формування зорово-рухової системи та становлення вертикальної пози, але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еше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занадто мала координація довільних рухів.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У віці 1-2 років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точність довільних рухів ще низька через відсутність налагодженої координації м'язів-антагоністів. Починають формуватися примітивні акти ходьби і бігу. Локомоції включають елементарні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спинальні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рефлекси.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У віці 3-6 років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головним регулятором довільних рухів при їх програмуванні та поточному контролі стають зорові зворотні зв'язки, що формують єдину зорово-рухову функціональну систему. Провідним механізмом є механізм рефлекторного кільцевого регулювання</a:t>
            </a:r>
          </a:p>
        </p:txBody>
      </p:sp>
    </p:spTree>
    <p:extLst>
      <p:ext uri="{BB962C8B-B14F-4D97-AF65-F5344CB8AC3E}">
        <p14:creationId xmlns:p14="http://schemas.microsoft.com/office/powerpoint/2010/main" val="19643530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23132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З 5-6-річного віку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(у міру дозрівання рухової сенсорної системи) здійснюється перехід до домінуючої ролі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пропріоцептивних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зворотних зв'язків. За період від 5 до 8 років встановлюються виражені координаційні взаємини між м'язами-антагоністами, що різко покращує якість рухових актів.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У віці 6 років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формується уявлення про схему тіла, пов'язане з важливим етапом розвитку задніх теоретичних полів (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нижнетеменной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зон кори). Купується адресна точність передачі моторних команд до різних ланках тіла, а самі команди стають більш тонкими і складними.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Поступово вдосконалюється координація русі в ходьбі і бігу. При ходьбі збільшується амплітуда рухів, кут розвороту стоп, що підвищує стійкість тіла, стабілізуються просторові і тимчасові параметри кроків. </a:t>
            </a:r>
          </a:p>
        </p:txBody>
      </p:sp>
    </p:spTree>
    <p:extLst>
      <p:ext uri="{BB962C8B-B14F-4D97-AF65-F5344CB8AC3E}">
        <p14:creationId xmlns:p14="http://schemas.microsoft.com/office/powerpoint/2010/main" val="15646002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836712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У віці 7-9 років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діяльність зорово-рухової системи починає повністю контролювати добре вираженими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пропріоцептивних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зворотними зв'язками, які набувають значення провідного механізму управління рухами. Механізм кільцевого рефлекторного регулювання досягає своєї досконалості.</a:t>
            </a:r>
          </a:p>
        </p:txBody>
      </p:sp>
    </p:spTree>
    <p:extLst>
      <p:ext uri="{BB962C8B-B14F-4D97-AF65-F5344CB8AC3E}">
        <p14:creationId xmlns:p14="http://schemas.microsoft.com/office/powerpoint/2010/main" val="30043440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1369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Рухова активність дітей дуже висока. Вона абсолютно необхідна для нормального розвитку всіх органів і систем організму, підвищення стійкості до несприятливих умов зовнішнього середовища і зниження захворюваності.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Число кроків, підрахованих за добу, неухильно зростає в міру підвищення віку дітей.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В окремих 7-річних хлопчиків добова кількість кроків може доходити до 20-22 тисяч. Зрозуміло, що існуючий шкільний режим не задовольняє цим вимогам. Потреба в руховій активності в дитячих садах і початковій школі задовольняється приблизно на 30-50%.</a:t>
            </a:r>
          </a:p>
        </p:txBody>
      </p:sp>
    </p:spTree>
    <p:extLst>
      <p:ext uri="{BB962C8B-B14F-4D97-AF65-F5344CB8AC3E}">
        <p14:creationId xmlns:p14="http://schemas.microsoft.com/office/powerpoint/2010/main" val="27537622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Молодший шкільний вік є сприятливим для розучування нових рухів. Вважають, що з 5 до 10 років дитина засвоює приблизно 90% загального обсягу придбаних в житті рухових навичок.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При цьому у юних спортсменів підвищуються можливості варіювання рухів в часі і просторі, в залежності від ситуацій, що виникають, зростає функціональна лабільність нервових і м'язових ланок, рухливість нервових процесів в корі великих півкуль.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   	Адаптація до циклічної роботи різної потужності у молодших школярів супроводжується зниженням рівня біоелектричної активності м'язів, поліпшенням координації м'язів-антагоністів, що відображає вдосконалення і економізацію центральних регуляторних впливів.</a:t>
            </a:r>
          </a:p>
        </p:txBody>
      </p:sp>
    </p:spTree>
    <p:extLst>
      <p:ext uri="{BB962C8B-B14F-4D97-AF65-F5344CB8AC3E}">
        <p14:creationId xmlns:p14="http://schemas.microsoft.com/office/powerpoint/2010/main" val="18382271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64704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У тренованих школярів в порівнянні з однолітками, які не займаються фізичними вправами, відзначається прискорення процесів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впрацьовування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та відновлення, поява періоду стійкого стану під час роботи, прояв синхронізації частоти дихання і частоти кроків.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Добові енерговитрати у юних спортсменів 7-10 років досягають 2300 ккал (у дорослих спортсменів-до 5000-6000 ккал).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Систематичні заняття фізичними вправами зміцнюють здоров'я, підвищують неспецифічну резистентність юних спортсменів до простудних захворювань і вірусних інфекцій.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2182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1800" y="1844824"/>
            <a:ext cx="39220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Дякую за увагу!</a:t>
            </a:r>
            <a:endParaRPr lang="ru-RU" sz="4000" dirty="0">
              <a:solidFill>
                <a:prstClr val="black"/>
              </a:solidFill>
              <a:latin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2867662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2493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u="sng" dirty="0">
                <a:latin typeface="Times New Roman" pitchFamily="18" charset="0"/>
                <a:cs typeface="Times New Roman" pitchFamily="18" charset="0"/>
              </a:rPr>
              <a:t>Молодшими школярами вважають дітей віком від 6/7 до 10/11 років,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які навчаються у 1-4 класах сучасної школи. 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Цей віковий період завершує етап дитинства. Опановуючи новий для себе вид діяльності - навчання, молодші школярі ще багато часу й енергії віддають грі. 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У цих видах діяльності розгортаються їх стосунки з ровесниками і дорослими, особистісне психічне життя і психічний розвиток, формуються психічні новоутворення, завдяки чому діти виходять на новий рівень пізнання світу і самопізнання, відкривають нові власні можливості і перспективи.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Головною особистісною характеристикою молодшого школяра є прийняття і усвідомлення своєї внутрішньої позиції, що дає підстави вважати цей вік зрілим дитинством.</a:t>
            </a:r>
          </a:p>
        </p:txBody>
      </p:sp>
    </p:spTree>
    <p:extLst>
      <p:ext uri="{BB962C8B-B14F-4D97-AF65-F5344CB8AC3E}">
        <p14:creationId xmlns:p14="http://schemas.microsoft.com/office/powerpoint/2010/main" val="1855567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836712"/>
            <a:ext cx="79928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Психічний і особистісний розвиток дитини у молодшому шкільному віці зумовлюється особливістю соціальної ситуації розвитку - навчанням у початковій школі. На цьому віковому етапі провідною діяльністю стає навчання, основою якого є пізнавальний інтерес і нова соціальна позиція.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Нижня межа цього вікового періоду (6-7 років) пов'язана з переходом до навчання як систематичної та цілеспрямованої діяльності. У перші його місяці ознаки дошкільного дитинства поєднуються з ознаками школяра. Часом це поєднання є досить суперечливим, що проявляється у невідповідності можливостей дитини вимогам життя, особливо вимогам школи і батьків.</a:t>
            </a:r>
          </a:p>
        </p:txBody>
      </p:sp>
    </p:spTree>
    <p:extLst>
      <p:ext uri="{BB962C8B-B14F-4D97-AF65-F5344CB8AC3E}">
        <p14:creationId xmlns:p14="http://schemas.microsoft.com/office/powerpoint/2010/main" val="2839205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1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Дошкільний і молодший шкільний вік розділяє "симптом утрати безпосередності", який свідчить, що між бажанням щось зробити і самою діяльністю виникає новий момент - з'ясування, що дасть дитині конкретна діяльність. 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Цей симптом виявляється як внутрішня орієнтація в тому, який сенс може мати для малюка здійснення діяльності: задоволення чи незадоволення своїм місцем у стосунках із дорослим, іншими дітьми. Так уперше виникає емоційно-смислова орієнтувальна основа вчинку.</a:t>
            </a:r>
          </a:p>
        </p:txBody>
      </p:sp>
    </p:spTree>
    <p:extLst>
      <p:ext uri="{BB962C8B-B14F-4D97-AF65-F5344CB8AC3E}">
        <p14:creationId xmlns:p14="http://schemas.microsoft.com/office/powerpoint/2010/main" val="2265809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980728"/>
            <a:ext cx="79208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Протягом молодшого шкільного віку продовжується ріст і розвиток організму дитини, змінюються пропорції тіла, зокрема співвідношення голови та довжини тіла. 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Однак темп росту дітей обох статей уповільнюється, а збільшення ваги прискорюється. За цими показниками хлопчики випереджають дівчаток. Однак за збільшенням грудної клітки дівчатка у 9 років наздоганяють хлопчиків, а в 10 - випереджають.</a:t>
            </a:r>
          </a:p>
        </p:txBody>
      </p:sp>
    </p:spTree>
    <p:extLst>
      <p:ext uri="{BB962C8B-B14F-4D97-AF65-F5344CB8AC3E}">
        <p14:creationId xmlns:p14="http://schemas.microsoft.com/office/powerpoint/2010/main" val="111120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764704"/>
            <a:ext cx="792088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Серцево-судинна система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Продовжується ріст серцевого м'яза. Артерії у молодшого школяра дещо ширші, ніж у дорослого, що зумовлює особливість його артеріального тиску.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Частота серцевих скорочень у нього стійкіша, ніж у дитини дошкільного віку. Але під впливом різних рухів, позитивних і негативних емоцій вона швидко змінюється.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Діти цього віку дихають з більшою частотою, ніж дорослі. Для підтримання їхньої працездатності особливо важливо, щоб у класі було чисте повітря.</a:t>
            </a:r>
          </a:p>
        </p:txBody>
      </p:sp>
    </p:spTree>
    <p:extLst>
      <p:ext uri="{BB962C8B-B14F-4D97-AF65-F5344CB8AC3E}">
        <p14:creationId xmlns:p14="http://schemas.microsoft.com/office/powerpoint/2010/main" val="240707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6729" y="332656"/>
            <a:ext cx="792088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Дихальна система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Частота дихання у дітей підвищена. Вона поступово знижується з віком. В силу високої збудливості дітей частота дихання надзвичайно легко наростає при розумових і фізичних навантаженнях, емоційних спалахах, підвищенні температури і інших впливах.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Дихання часто виявляється неритмічним, з'являються затримки дихання.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Аж до 11-річного віку відзначається недостатність довільної регуляції дихання. Особливо це відбивається на мовної функції дошкільнят.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Тривалість затримки дихання у дітей невелика, так як у них дуже висока швидкість обміну речовин, велика потреба в кисні і низька адаптація до анаеробних умов.</a:t>
            </a:r>
          </a:p>
        </p:txBody>
      </p:sp>
    </p:spTree>
    <p:extLst>
      <p:ext uri="{BB962C8B-B14F-4D97-AF65-F5344CB8AC3E}">
        <p14:creationId xmlns:p14="http://schemas.microsoft.com/office/powerpoint/2010/main" val="3092909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6729" y="332656"/>
            <a:ext cx="792088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Дихальна система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Дихальний обсяг дошкільника в 3-5 разів менше, ніж у дорослої людини. Він поступово збільшується в молодшому шкільному віці, але ще помітно відстає від дорослого рівня.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Через неглибоке дихання ефективність дихання у дітей невисока. З альвеолярного повітря в кров переходить менше кисню і багато його видихається у повітря. 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Киснева ємність крові в результаті мала - 13-15% (У дорослих - 19- 20%).</a:t>
            </a:r>
          </a:p>
        </p:txBody>
      </p:sp>
    </p:spTree>
    <p:extLst>
      <p:ext uri="{BB962C8B-B14F-4D97-AF65-F5344CB8AC3E}">
        <p14:creationId xmlns:p14="http://schemas.microsoft.com/office/powerpoint/2010/main" val="13825739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2288</Words>
  <Application>Microsoft Macintosh PowerPoint</Application>
  <PresentationFormat>Экран (4:3)</PresentationFormat>
  <Paragraphs>114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27</vt:i4>
      </vt:variant>
    </vt:vector>
  </HeadingPairs>
  <TitlesOfParts>
    <vt:vector size="36" baseType="lpstr">
      <vt:lpstr>Arial</vt:lpstr>
      <vt:lpstr>Calibri</vt:lpstr>
      <vt:lpstr>Georgia</vt:lpstr>
      <vt:lpstr>Lucida Sans Unicode</vt:lpstr>
      <vt:lpstr>Times New Roman</vt:lpstr>
      <vt:lpstr>Тема Office</vt:lpstr>
      <vt:lpstr>1_Тема Office</vt:lpstr>
      <vt:lpstr>2_Тема Office</vt:lpstr>
      <vt:lpstr>3_Тема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</dc:creator>
  <cp:lastModifiedBy>Elvira Esaulova</cp:lastModifiedBy>
  <cp:revision>18</cp:revision>
  <dcterms:created xsi:type="dcterms:W3CDTF">2016-03-20T14:46:49Z</dcterms:created>
  <dcterms:modified xsi:type="dcterms:W3CDTF">2022-04-29T05:49:49Z</dcterms:modified>
</cp:coreProperties>
</file>