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7" r:id="rId6"/>
    <p:sldId id="272" r:id="rId7"/>
    <p:sldId id="273" r:id="rId8"/>
    <p:sldId id="266" r:id="rId9"/>
    <p:sldId id="267" r:id="rId10"/>
    <p:sldId id="268" r:id="rId11"/>
    <p:sldId id="274" r:id="rId12"/>
    <p:sldId id="276" r:id="rId13"/>
    <p:sldId id="275" r:id="rId14"/>
    <p:sldId id="278" r:id="rId15"/>
    <p:sldId id="279" r:id="rId16"/>
    <p:sldId id="280" r:id="rId17"/>
    <p:sldId id="281" r:id="rId18"/>
    <p:sldId id="282" r:id="rId19"/>
    <p:sldId id="270" r:id="rId20"/>
    <p:sldId id="271" r:id="rId21"/>
    <p:sldId id="269" r:id="rId22"/>
    <p:sldId id="265" r:id="rId23"/>
    <p:sldId id="261" r:id="rId24"/>
    <p:sldId id="283" r:id="rId25"/>
    <p:sldId id="263" r:id="rId26"/>
    <p:sldId id="286" r:id="rId27"/>
    <p:sldId id="284" r:id="rId28"/>
    <p:sldId id="285" r:id="rId29"/>
    <p:sldId id="262" r:id="rId30"/>
    <p:sldId id="264" r:id="rId3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76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F:\&#1082;&#1086;&#1085;&#1082;&#1091;&#1088;&#1089;%202012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F:\&#1082;&#1086;&#1085;&#1082;&#1091;&#1088;&#1089;%202012\&#1082;&#1086;&#1085;&#1082;&#1091;&#1088;&#1089;%202012%20&#1086;&#1082;&#1086;&#1085;&#1095;&#1072;&#1090;&#1077;&#1083;&#1100;&#1085;&#1099;&#1081;%20&#1074;&#1072;&#1088;&#1080;&#1072;&#1085;&#1090;\&#1058;&#1088;&#1080;&#1075;&#1086;&#1085;&#1086;&#1084;&#1077;&#1090;&#1088;&#1080;&#1095;&#1077;&#1089;&#1082;&#1080;&#1077;%20&#1092;&#1091;&#1085;&#1082;&#1094;&#1080;&#1080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Лист0!$C$1:$BE$1</c:f>
              <c:numCache>
                <c:formatCode>General</c:formatCode>
                <c:ptCount val="55"/>
              </c:numCache>
            </c:numRef>
          </c:cat>
          <c:val>
            <c:numRef>
              <c:f>Лист0!$C$4:$BE$4</c:f>
              <c:numCache>
                <c:formatCode>General</c:formatCode>
                <c:ptCount val="55"/>
                <c:pt idx="0">
                  <c:v>2</c:v>
                </c:pt>
                <c:pt idx="1">
                  <c:v>2.0151922469878012</c:v>
                </c:pt>
                <c:pt idx="2">
                  <c:v>2.0603073792140916</c:v>
                </c:pt>
                <c:pt idx="3">
                  <c:v>2.1339745962155616</c:v>
                </c:pt>
                <c:pt idx="4">
                  <c:v>2.2339555568810252</c:v>
                </c:pt>
                <c:pt idx="5">
                  <c:v>2.3572123903134568</c:v>
                </c:pt>
                <c:pt idx="6">
                  <c:v>2.5</c:v>
                </c:pt>
                <c:pt idx="7">
                  <c:v>2.6579798566743507</c:v>
                </c:pt>
                <c:pt idx="8">
                  <c:v>2.8263518223330677</c:v>
                </c:pt>
                <c:pt idx="9">
                  <c:v>3</c:v>
                </c:pt>
                <c:pt idx="10">
                  <c:v>3.1736481776669305</c:v>
                </c:pt>
                <c:pt idx="11">
                  <c:v>3.3420201433256667</c:v>
                </c:pt>
                <c:pt idx="12">
                  <c:v>3.5</c:v>
                </c:pt>
                <c:pt idx="13">
                  <c:v>3.6427876096865401</c:v>
                </c:pt>
                <c:pt idx="14">
                  <c:v>3.7660444431189779</c:v>
                </c:pt>
                <c:pt idx="15">
                  <c:v>3.8660254037844193</c:v>
                </c:pt>
                <c:pt idx="16">
                  <c:v>3.9396926207859067</c:v>
                </c:pt>
                <c:pt idx="17">
                  <c:v>3.9848077530122081</c:v>
                </c:pt>
                <c:pt idx="18">
                  <c:v>4</c:v>
                </c:pt>
                <c:pt idx="19">
                  <c:v>3.9848077530122081</c:v>
                </c:pt>
                <c:pt idx="20">
                  <c:v>3.9396926207859067</c:v>
                </c:pt>
                <c:pt idx="21">
                  <c:v>3.8660254037844202</c:v>
                </c:pt>
                <c:pt idx="22">
                  <c:v>3.7660444431189779</c:v>
                </c:pt>
                <c:pt idx="23">
                  <c:v>3.6427876096865401</c:v>
                </c:pt>
                <c:pt idx="24">
                  <c:v>3.5</c:v>
                </c:pt>
                <c:pt idx="25">
                  <c:v>3.3420201433256667</c:v>
                </c:pt>
                <c:pt idx="26">
                  <c:v>3.1736481776669301</c:v>
                </c:pt>
                <c:pt idx="27">
                  <c:v>3</c:v>
                </c:pt>
                <c:pt idx="28">
                  <c:v>2.8263518223330677</c:v>
                </c:pt>
                <c:pt idx="29">
                  <c:v>2.6579798566743515</c:v>
                </c:pt>
                <c:pt idx="30">
                  <c:v>2.5</c:v>
                </c:pt>
                <c:pt idx="31">
                  <c:v>2.3572123903134568</c:v>
                </c:pt>
                <c:pt idx="32">
                  <c:v>2.2339555568810252</c:v>
                </c:pt>
                <c:pt idx="33">
                  <c:v>2.1339745962155616</c:v>
                </c:pt>
                <c:pt idx="34">
                  <c:v>2.0603073792140916</c:v>
                </c:pt>
                <c:pt idx="35">
                  <c:v>2.0151922469878012</c:v>
                </c:pt>
                <c:pt idx="36">
                  <c:v>2</c:v>
                </c:pt>
                <c:pt idx="37">
                  <c:v>2.0151922469878012</c:v>
                </c:pt>
                <c:pt idx="38">
                  <c:v>2.0603073792140916</c:v>
                </c:pt>
                <c:pt idx="39">
                  <c:v>2.1339745962155616</c:v>
                </c:pt>
                <c:pt idx="40">
                  <c:v>2.2339555568810252</c:v>
                </c:pt>
                <c:pt idx="41">
                  <c:v>2.3572123903134568</c:v>
                </c:pt>
                <c:pt idx="42">
                  <c:v>2.4999999999999987</c:v>
                </c:pt>
                <c:pt idx="43">
                  <c:v>2.6579798566743515</c:v>
                </c:pt>
                <c:pt idx="44">
                  <c:v>2.8263518223330677</c:v>
                </c:pt>
                <c:pt idx="45">
                  <c:v>2.9999999999999987</c:v>
                </c:pt>
                <c:pt idx="46">
                  <c:v>3.1736481776669301</c:v>
                </c:pt>
                <c:pt idx="47">
                  <c:v>3.3420201433256667</c:v>
                </c:pt>
                <c:pt idx="48">
                  <c:v>3.5</c:v>
                </c:pt>
                <c:pt idx="49">
                  <c:v>3.6427876096865401</c:v>
                </c:pt>
                <c:pt idx="50">
                  <c:v>3.7660444431189779</c:v>
                </c:pt>
                <c:pt idx="51">
                  <c:v>3.8660254037844202</c:v>
                </c:pt>
                <c:pt idx="52">
                  <c:v>3.9396926207859067</c:v>
                </c:pt>
                <c:pt idx="53">
                  <c:v>3.9848077530122081</c:v>
                </c:pt>
                <c:pt idx="54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Лист0!$C$1:$BE$1</c:f>
              <c:numCache>
                <c:formatCode>General</c:formatCode>
                <c:ptCount val="55"/>
              </c:numCache>
            </c:numRef>
          </c:cat>
          <c:val>
            <c:numRef>
              <c:f>Лист0!$C$6:$BE$6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-0.34202014332567293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0.34202014332567293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0.3420201433256731</c:v>
                </c:pt>
                <c:pt idx="26">
                  <c:v>0.17364817766693041</c:v>
                </c:pt>
                <c:pt idx="27">
                  <c:v>1.225148454908659E-16</c:v>
                </c:pt>
                <c:pt idx="28">
                  <c:v>-0.17364817766693091</c:v>
                </c:pt>
                <c:pt idx="29">
                  <c:v>-0.34202014332567293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-0.34202014332567288</c:v>
                </c:pt>
                <c:pt idx="44">
                  <c:v>-0.17364817766693041</c:v>
                </c:pt>
                <c:pt idx="45">
                  <c:v>-2.4502969098173095E-16</c:v>
                </c:pt>
                <c:pt idx="46">
                  <c:v>0.17364817766692991</c:v>
                </c:pt>
                <c:pt idx="47">
                  <c:v>0.34202014332567321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518528"/>
        <c:axId val="453518920"/>
      </c:lineChart>
      <c:catAx>
        <c:axId val="453518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53518920"/>
        <c:crosses val="autoZero"/>
        <c:auto val="1"/>
        <c:lblAlgn val="ctr"/>
        <c:lblOffset val="100"/>
        <c:tickMarkSkip val="2"/>
        <c:noMultiLvlLbl val="0"/>
      </c:catAx>
      <c:valAx>
        <c:axId val="45351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518528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Лист0!$C$1:$BE$1</c:f>
              <c:numCache>
                <c:formatCode>General</c:formatCode>
                <c:ptCount val="55"/>
              </c:numCache>
            </c:numRef>
          </c:cat>
          <c:val>
            <c:numRef>
              <c:f>Лист1!$C$4:$BE$4</c:f>
              <c:numCache>
                <c:formatCode>General</c:formatCode>
                <c:ptCount val="55"/>
                <c:pt idx="0">
                  <c:v>-4</c:v>
                </c:pt>
                <c:pt idx="1">
                  <c:v>-3.9848077530122081</c:v>
                </c:pt>
                <c:pt idx="2">
                  <c:v>-3.9396926207859067</c:v>
                </c:pt>
                <c:pt idx="3">
                  <c:v>-3.8660254037844193</c:v>
                </c:pt>
                <c:pt idx="4">
                  <c:v>-3.7660444431189779</c:v>
                </c:pt>
                <c:pt idx="5">
                  <c:v>-3.6427876096865401</c:v>
                </c:pt>
                <c:pt idx="6">
                  <c:v>-3.5</c:v>
                </c:pt>
                <c:pt idx="7">
                  <c:v>-3.3420201433256667</c:v>
                </c:pt>
                <c:pt idx="8">
                  <c:v>-3.1736481776669305</c:v>
                </c:pt>
                <c:pt idx="9">
                  <c:v>-3</c:v>
                </c:pt>
                <c:pt idx="10">
                  <c:v>-2.8263518223330677</c:v>
                </c:pt>
                <c:pt idx="11">
                  <c:v>-2.6579798566743507</c:v>
                </c:pt>
                <c:pt idx="12">
                  <c:v>-2.5</c:v>
                </c:pt>
                <c:pt idx="13">
                  <c:v>-2.3572123903134568</c:v>
                </c:pt>
                <c:pt idx="14">
                  <c:v>-2.2339555568810252</c:v>
                </c:pt>
                <c:pt idx="15">
                  <c:v>-2.1339745962155616</c:v>
                </c:pt>
                <c:pt idx="16">
                  <c:v>-2.0603073792140916</c:v>
                </c:pt>
                <c:pt idx="17">
                  <c:v>-2.0151922469878012</c:v>
                </c:pt>
                <c:pt idx="18">
                  <c:v>-2</c:v>
                </c:pt>
                <c:pt idx="19">
                  <c:v>-2.0151922469878012</c:v>
                </c:pt>
                <c:pt idx="20">
                  <c:v>-2.0603073792140916</c:v>
                </c:pt>
                <c:pt idx="21">
                  <c:v>-2.1339745962155612</c:v>
                </c:pt>
                <c:pt idx="22">
                  <c:v>-2.2339555568810252</c:v>
                </c:pt>
                <c:pt idx="23">
                  <c:v>-2.3572123903134568</c:v>
                </c:pt>
                <c:pt idx="24">
                  <c:v>-2.5</c:v>
                </c:pt>
                <c:pt idx="25">
                  <c:v>-2.6579798566743507</c:v>
                </c:pt>
                <c:pt idx="26">
                  <c:v>-2.8263518223330677</c:v>
                </c:pt>
                <c:pt idx="27">
                  <c:v>-3</c:v>
                </c:pt>
                <c:pt idx="28">
                  <c:v>-3.1736481776669305</c:v>
                </c:pt>
                <c:pt idx="29">
                  <c:v>-3.3420201433256667</c:v>
                </c:pt>
                <c:pt idx="30">
                  <c:v>-3.5</c:v>
                </c:pt>
                <c:pt idx="31">
                  <c:v>-3.6427876096865401</c:v>
                </c:pt>
                <c:pt idx="32">
                  <c:v>-3.7660444431189779</c:v>
                </c:pt>
                <c:pt idx="33">
                  <c:v>-3.8660254037844193</c:v>
                </c:pt>
                <c:pt idx="34">
                  <c:v>-3.9396926207859067</c:v>
                </c:pt>
                <c:pt idx="35">
                  <c:v>-3.9848077530122081</c:v>
                </c:pt>
                <c:pt idx="36">
                  <c:v>-4</c:v>
                </c:pt>
                <c:pt idx="37">
                  <c:v>-3.9848077530122081</c:v>
                </c:pt>
                <c:pt idx="38">
                  <c:v>-3.9396926207859067</c:v>
                </c:pt>
                <c:pt idx="39">
                  <c:v>-3.8660254037844193</c:v>
                </c:pt>
                <c:pt idx="40">
                  <c:v>-3.7660444431189779</c:v>
                </c:pt>
                <c:pt idx="41">
                  <c:v>-3.6427876096865401</c:v>
                </c:pt>
                <c:pt idx="42">
                  <c:v>-3.5000000000000004</c:v>
                </c:pt>
                <c:pt idx="43">
                  <c:v>-3.3420201433256667</c:v>
                </c:pt>
                <c:pt idx="44">
                  <c:v>-3.1736481776669305</c:v>
                </c:pt>
                <c:pt idx="45">
                  <c:v>-3.0000000000000004</c:v>
                </c:pt>
                <c:pt idx="46">
                  <c:v>-2.8263518223330677</c:v>
                </c:pt>
                <c:pt idx="47">
                  <c:v>-2.6579798566743507</c:v>
                </c:pt>
                <c:pt idx="48">
                  <c:v>-2.5</c:v>
                </c:pt>
                <c:pt idx="49">
                  <c:v>-2.3572123903134568</c:v>
                </c:pt>
                <c:pt idx="50">
                  <c:v>-2.2339555568810252</c:v>
                </c:pt>
                <c:pt idx="51">
                  <c:v>-2.1339745962155612</c:v>
                </c:pt>
                <c:pt idx="52">
                  <c:v>-2.0603073792140916</c:v>
                </c:pt>
                <c:pt idx="53">
                  <c:v>-2.0151922469878012</c:v>
                </c:pt>
                <c:pt idx="54">
                  <c:v>-2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Лист0!$C$1:$BE$1</c:f>
              <c:numCache>
                <c:formatCode>General</c:formatCode>
                <c:ptCount val="55"/>
              </c:numCache>
            </c:numRef>
          </c:cat>
          <c:val>
            <c:numRef>
              <c:f>Лист0!$C$6:$BE$6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504024"/>
        <c:axId val="453509120"/>
      </c:lineChart>
      <c:catAx>
        <c:axId val="45350402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453509120"/>
        <c:crosses val="autoZero"/>
        <c:auto val="1"/>
        <c:lblAlgn val="ctr"/>
        <c:lblOffset val="100"/>
        <c:tickMarkSkip val="2"/>
        <c:noMultiLvlLbl val="0"/>
      </c:catAx>
      <c:valAx>
        <c:axId val="4535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504024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95607440033848E-2"/>
          <c:y val="8.9457816568213819E-2"/>
          <c:w val="0.91020712147716509"/>
          <c:h val="0.87663953358157654"/>
        </c:manualLayout>
      </c:layout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Лист6!$C$1:$BE$1</c:f>
              <c:numCache>
                <c:formatCode>General</c:formatCode>
                <c:ptCount val="55"/>
              </c:numCache>
            </c:numRef>
          </c:cat>
          <c:val>
            <c:numRef>
              <c:f>Лист6!$C$4:$BE$4</c:f>
              <c:numCache>
                <c:formatCode>General</c:formatCode>
                <c:ptCount val="55"/>
                <c:pt idx="0">
                  <c:v>-0.70710678118654757</c:v>
                </c:pt>
                <c:pt idx="1">
                  <c:v>-0.81915204428899169</c:v>
                </c:pt>
                <c:pt idx="2">
                  <c:v>-0.90630778703664427</c:v>
                </c:pt>
                <c:pt idx="3">
                  <c:v>-0.96592582628907853</c:v>
                </c:pt>
                <c:pt idx="4">
                  <c:v>-0.99619469809174555</c:v>
                </c:pt>
                <c:pt idx="5">
                  <c:v>-0.99619469809174555</c:v>
                </c:pt>
                <c:pt idx="6">
                  <c:v>-0.96592582628907819</c:v>
                </c:pt>
                <c:pt idx="7">
                  <c:v>-0.90630778703664427</c:v>
                </c:pt>
                <c:pt idx="8">
                  <c:v>-0.8191520442889918</c:v>
                </c:pt>
                <c:pt idx="9">
                  <c:v>-0.70710678118654746</c:v>
                </c:pt>
                <c:pt idx="10">
                  <c:v>-0.57357643635104605</c:v>
                </c:pt>
                <c:pt idx="11">
                  <c:v>-0.42261826174070294</c:v>
                </c:pt>
                <c:pt idx="12">
                  <c:v>-0.25881904510252085</c:v>
                </c:pt>
                <c:pt idx="13">
                  <c:v>-8.7155742747658568E-2</c:v>
                </c:pt>
                <c:pt idx="14">
                  <c:v>8.7155742747658568E-2</c:v>
                </c:pt>
                <c:pt idx="15">
                  <c:v>0.25881904510252068</c:v>
                </c:pt>
                <c:pt idx="16">
                  <c:v>0.42261826174070288</c:v>
                </c:pt>
                <c:pt idx="17">
                  <c:v>0.57357643635104605</c:v>
                </c:pt>
                <c:pt idx="18">
                  <c:v>0.70710678118654746</c:v>
                </c:pt>
                <c:pt idx="19">
                  <c:v>0.8191520442889918</c:v>
                </c:pt>
                <c:pt idx="20">
                  <c:v>0.90630778703664427</c:v>
                </c:pt>
                <c:pt idx="21">
                  <c:v>0.96592582628907819</c:v>
                </c:pt>
                <c:pt idx="22">
                  <c:v>0.99619469809174555</c:v>
                </c:pt>
                <c:pt idx="23">
                  <c:v>0.99619469809174555</c:v>
                </c:pt>
                <c:pt idx="24">
                  <c:v>0.96592582628907853</c:v>
                </c:pt>
                <c:pt idx="25">
                  <c:v>0.90630778703664427</c:v>
                </c:pt>
                <c:pt idx="26">
                  <c:v>0.81915204428899169</c:v>
                </c:pt>
                <c:pt idx="27">
                  <c:v>0.70710678118654757</c:v>
                </c:pt>
                <c:pt idx="28">
                  <c:v>0.57357643635104594</c:v>
                </c:pt>
                <c:pt idx="29">
                  <c:v>0.42261826174070294</c:v>
                </c:pt>
                <c:pt idx="30">
                  <c:v>0.25881904510252057</c:v>
                </c:pt>
                <c:pt idx="31">
                  <c:v>8.7155742747658568E-2</c:v>
                </c:pt>
                <c:pt idx="32">
                  <c:v>-8.7155742747658568E-2</c:v>
                </c:pt>
                <c:pt idx="33">
                  <c:v>-0.25881904510252035</c:v>
                </c:pt>
                <c:pt idx="34">
                  <c:v>-0.42261826174070316</c:v>
                </c:pt>
                <c:pt idx="35">
                  <c:v>-0.5735764363510466</c:v>
                </c:pt>
                <c:pt idx="36">
                  <c:v>-0.70710678118654746</c:v>
                </c:pt>
                <c:pt idx="37">
                  <c:v>-0.81915204428899169</c:v>
                </c:pt>
                <c:pt idx="38">
                  <c:v>-0.90630778703664427</c:v>
                </c:pt>
                <c:pt idx="39">
                  <c:v>-0.96592582628907853</c:v>
                </c:pt>
                <c:pt idx="40">
                  <c:v>-0.99619469809174555</c:v>
                </c:pt>
                <c:pt idx="41">
                  <c:v>-0.99619469809174555</c:v>
                </c:pt>
                <c:pt idx="42">
                  <c:v>-0.96592582628907853</c:v>
                </c:pt>
                <c:pt idx="43">
                  <c:v>-0.90630778703664427</c:v>
                </c:pt>
                <c:pt idx="44">
                  <c:v>-0.8191520442889918</c:v>
                </c:pt>
                <c:pt idx="45">
                  <c:v>-0.70710678118654757</c:v>
                </c:pt>
                <c:pt idx="46">
                  <c:v>-0.5735764363510466</c:v>
                </c:pt>
                <c:pt idx="47">
                  <c:v>-0.42261826174070277</c:v>
                </c:pt>
                <c:pt idx="48">
                  <c:v>-0.25881904510252068</c:v>
                </c:pt>
                <c:pt idx="49">
                  <c:v>-8.7155742747658568E-2</c:v>
                </c:pt>
                <c:pt idx="50">
                  <c:v>8.7155742747658568E-2</c:v>
                </c:pt>
                <c:pt idx="51">
                  <c:v>0.25881904510252107</c:v>
                </c:pt>
                <c:pt idx="52">
                  <c:v>0.42261826174070305</c:v>
                </c:pt>
                <c:pt idx="53">
                  <c:v>0.57357643635104605</c:v>
                </c:pt>
                <c:pt idx="54">
                  <c:v>0.70710678118654657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Лист6!$C$1:$BE$1</c:f>
              <c:numCache>
                <c:formatCode>General</c:formatCode>
                <c:ptCount val="55"/>
              </c:numCache>
            </c:numRef>
          </c:cat>
          <c:val>
            <c:numRef>
              <c:f>Лист6!$C$6:$BE$6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485792"/>
        <c:axId val="424493240"/>
      </c:lineChart>
      <c:catAx>
        <c:axId val="424485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493240"/>
        <c:crosses val="autoZero"/>
        <c:auto val="1"/>
        <c:lblAlgn val="ctr"/>
        <c:lblOffset val="100"/>
        <c:tickMarkSkip val="2"/>
        <c:noMultiLvlLbl val="0"/>
      </c:catAx>
      <c:valAx>
        <c:axId val="424493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485792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133027363464917E-2"/>
          <c:y val="3.4996489152496979E-2"/>
          <c:w val="0.9082334977936759"/>
          <c:h val="0.87265941618332488"/>
        </c:manualLayout>
      </c:layout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Лист7!$C$1:$BE$1</c:f>
              <c:numCache>
                <c:formatCode>General</c:formatCode>
                <c:ptCount val="55"/>
              </c:numCache>
            </c:numRef>
          </c:cat>
          <c:val>
            <c:numRef>
              <c:f>Лист7!$C$4:$BE$4</c:f>
              <c:numCache>
                <c:formatCode>General</c:formatCode>
                <c:ptCount val="55"/>
                <c:pt idx="0">
                  <c:v>-0.70710678118654746</c:v>
                </c:pt>
                <c:pt idx="1">
                  <c:v>-0.57357643635104605</c:v>
                </c:pt>
                <c:pt idx="2">
                  <c:v>-0.42261826174070266</c:v>
                </c:pt>
                <c:pt idx="3">
                  <c:v>-0.25881904510252068</c:v>
                </c:pt>
                <c:pt idx="4">
                  <c:v>-8.7155742747658568E-2</c:v>
                </c:pt>
                <c:pt idx="5">
                  <c:v>8.7155742747658568E-2</c:v>
                </c:pt>
                <c:pt idx="6">
                  <c:v>0.25881904510252085</c:v>
                </c:pt>
                <c:pt idx="7">
                  <c:v>0.42261826174070277</c:v>
                </c:pt>
                <c:pt idx="8">
                  <c:v>0.57357643635104605</c:v>
                </c:pt>
                <c:pt idx="9">
                  <c:v>0.70710678118654746</c:v>
                </c:pt>
                <c:pt idx="10">
                  <c:v>0.8191520442889918</c:v>
                </c:pt>
                <c:pt idx="11">
                  <c:v>0.90630778703664461</c:v>
                </c:pt>
                <c:pt idx="12">
                  <c:v>0.96592582628907753</c:v>
                </c:pt>
                <c:pt idx="13">
                  <c:v>0.99619469809174555</c:v>
                </c:pt>
                <c:pt idx="14">
                  <c:v>0.99619469809174555</c:v>
                </c:pt>
                <c:pt idx="15">
                  <c:v>0.96592582628907786</c:v>
                </c:pt>
                <c:pt idx="16">
                  <c:v>0.90630778703664461</c:v>
                </c:pt>
                <c:pt idx="17">
                  <c:v>0.81915204428899169</c:v>
                </c:pt>
                <c:pt idx="18">
                  <c:v>0.70710678118654757</c:v>
                </c:pt>
                <c:pt idx="19">
                  <c:v>0.5735764363510466</c:v>
                </c:pt>
                <c:pt idx="20">
                  <c:v>0.42261826174070277</c:v>
                </c:pt>
                <c:pt idx="21">
                  <c:v>0.25881904510252102</c:v>
                </c:pt>
                <c:pt idx="22">
                  <c:v>8.7155742747658568E-2</c:v>
                </c:pt>
                <c:pt idx="23">
                  <c:v>-8.7155742747658568E-2</c:v>
                </c:pt>
                <c:pt idx="24">
                  <c:v>-0.25881904510252085</c:v>
                </c:pt>
                <c:pt idx="25">
                  <c:v>-0.42261826174070255</c:v>
                </c:pt>
                <c:pt idx="26">
                  <c:v>-0.5735764363510466</c:v>
                </c:pt>
                <c:pt idx="27">
                  <c:v>-0.70710678118654746</c:v>
                </c:pt>
                <c:pt idx="28">
                  <c:v>-0.81915204428899213</c:v>
                </c:pt>
                <c:pt idx="29">
                  <c:v>-0.90630778703664461</c:v>
                </c:pt>
                <c:pt idx="30">
                  <c:v>-0.96592582628907786</c:v>
                </c:pt>
                <c:pt idx="31">
                  <c:v>-0.99619469809174555</c:v>
                </c:pt>
                <c:pt idx="32">
                  <c:v>-0.99619469809174555</c:v>
                </c:pt>
                <c:pt idx="33">
                  <c:v>-0.96592582628907786</c:v>
                </c:pt>
                <c:pt idx="34">
                  <c:v>-0.90630778703664461</c:v>
                </c:pt>
                <c:pt idx="35">
                  <c:v>-0.8191520442889918</c:v>
                </c:pt>
                <c:pt idx="36">
                  <c:v>-0.70710678118654757</c:v>
                </c:pt>
                <c:pt idx="37">
                  <c:v>-0.5735764363510466</c:v>
                </c:pt>
                <c:pt idx="38">
                  <c:v>-0.42261826174070255</c:v>
                </c:pt>
                <c:pt idx="39">
                  <c:v>-0.25881904510252068</c:v>
                </c:pt>
                <c:pt idx="40">
                  <c:v>-8.7155742747658568E-2</c:v>
                </c:pt>
                <c:pt idx="41">
                  <c:v>8.7155742747658568E-2</c:v>
                </c:pt>
                <c:pt idx="42">
                  <c:v>0.2588190451025203</c:v>
                </c:pt>
                <c:pt idx="43">
                  <c:v>0.42261826174070288</c:v>
                </c:pt>
                <c:pt idx="44">
                  <c:v>0.57357643635104605</c:v>
                </c:pt>
                <c:pt idx="45">
                  <c:v>0.70710678118654657</c:v>
                </c:pt>
                <c:pt idx="46">
                  <c:v>0.81915204428899169</c:v>
                </c:pt>
                <c:pt idx="47">
                  <c:v>0.90630778703664461</c:v>
                </c:pt>
                <c:pt idx="48">
                  <c:v>0.96592582628907786</c:v>
                </c:pt>
                <c:pt idx="49">
                  <c:v>0.99619469809174555</c:v>
                </c:pt>
                <c:pt idx="50">
                  <c:v>0.99619469809174555</c:v>
                </c:pt>
                <c:pt idx="51">
                  <c:v>0.96592582628907786</c:v>
                </c:pt>
                <c:pt idx="52">
                  <c:v>0.90630778703664505</c:v>
                </c:pt>
                <c:pt idx="53">
                  <c:v>0.81915204428899235</c:v>
                </c:pt>
                <c:pt idx="54">
                  <c:v>0.70710678118654757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Лист7!$C$1:$BE$1</c:f>
              <c:numCache>
                <c:formatCode>General</c:formatCode>
                <c:ptCount val="55"/>
              </c:numCache>
            </c:numRef>
          </c:cat>
          <c:val>
            <c:numRef>
              <c:f>Лист7!$C$6:$BE$6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-0.86602540378444304</c:v>
                </c:pt>
                <c:pt idx="4">
                  <c:v>-0.7660444431189859</c:v>
                </c:pt>
                <c:pt idx="5">
                  <c:v>-0.64278760968654391</c:v>
                </c:pt>
                <c:pt idx="6">
                  <c:v>-0.5</c:v>
                </c:pt>
                <c:pt idx="7">
                  <c:v>-0.34202014332567188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0.34202014332567188</c:v>
                </c:pt>
                <c:pt idx="12">
                  <c:v>0.5</c:v>
                </c:pt>
                <c:pt idx="13">
                  <c:v>0.64278760968654391</c:v>
                </c:pt>
                <c:pt idx="14">
                  <c:v>0.7660444431189859</c:v>
                </c:pt>
                <c:pt idx="15">
                  <c:v>0.86602540378444304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0.86602540378444315</c:v>
                </c:pt>
                <c:pt idx="22">
                  <c:v>0.7660444431189859</c:v>
                </c:pt>
                <c:pt idx="23">
                  <c:v>0.64278760968654403</c:v>
                </c:pt>
                <c:pt idx="24">
                  <c:v>0.5</c:v>
                </c:pt>
                <c:pt idx="25">
                  <c:v>0.34202014332567204</c:v>
                </c:pt>
                <c:pt idx="26">
                  <c:v>0.17364817766693041</c:v>
                </c:pt>
                <c:pt idx="27">
                  <c:v>1.2251484549086555E-16</c:v>
                </c:pt>
                <c:pt idx="28">
                  <c:v>-0.17364817766693091</c:v>
                </c:pt>
                <c:pt idx="29">
                  <c:v>-0.34202014332567188</c:v>
                </c:pt>
                <c:pt idx="30">
                  <c:v>-0.50000000000000011</c:v>
                </c:pt>
                <c:pt idx="31">
                  <c:v>-0.64278760968654391</c:v>
                </c:pt>
                <c:pt idx="32">
                  <c:v>-0.7660444431189859</c:v>
                </c:pt>
                <c:pt idx="33">
                  <c:v>-0.86602540378444293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-0.86602540378444304</c:v>
                </c:pt>
                <c:pt idx="40">
                  <c:v>-0.76604444311898612</c:v>
                </c:pt>
                <c:pt idx="41">
                  <c:v>-0.64278760968654414</c:v>
                </c:pt>
                <c:pt idx="42">
                  <c:v>-0.50000000000000044</c:v>
                </c:pt>
                <c:pt idx="43">
                  <c:v>-0.34202014332567177</c:v>
                </c:pt>
                <c:pt idx="44">
                  <c:v>-0.17364817766693041</c:v>
                </c:pt>
                <c:pt idx="45">
                  <c:v>-2.4502969098173007E-16</c:v>
                </c:pt>
                <c:pt idx="46">
                  <c:v>0.17364817766692991</c:v>
                </c:pt>
                <c:pt idx="47">
                  <c:v>0.34202014332567215</c:v>
                </c:pt>
                <c:pt idx="48">
                  <c:v>0.5</c:v>
                </c:pt>
                <c:pt idx="49">
                  <c:v>0.6427876096865438</c:v>
                </c:pt>
                <c:pt idx="50">
                  <c:v>0.76604444311898556</c:v>
                </c:pt>
                <c:pt idx="51">
                  <c:v>0.86602540378444326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483832"/>
        <c:axId val="424488536"/>
      </c:lineChart>
      <c:catAx>
        <c:axId val="424483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488536"/>
        <c:crosses val="autoZero"/>
        <c:auto val="1"/>
        <c:lblAlgn val="ctr"/>
        <c:lblOffset val="100"/>
        <c:tickMarkSkip val="2"/>
        <c:noMultiLvlLbl val="0"/>
      </c:catAx>
      <c:valAx>
        <c:axId val="424488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483832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Лист2!$C$1:$BE$1</c:f>
              <c:numCache>
                <c:formatCode>General</c:formatCode>
                <c:ptCount val="55"/>
              </c:numCache>
            </c:numRef>
          </c:cat>
          <c:val>
            <c:numRef>
              <c:f>Лист2!$C$4:$BE$4</c:f>
              <c:numCache>
                <c:formatCode>General</c:formatCode>
                <c:ptCount val="55"/>
                <c:pt idx="0">
                  <c:v>-3</c:v>
                </c:pt>
                <c:pt idx="1">
                  <c:v>-2.9544232590366239</c:v>
                </c:pt>
                <c:pt idx="2">
                  <c:v>-2.8190778623577248</c:v>
                </c:pt>
                <c:pt idx="3">
                  <c:v>-2.5980762113533182</c:v>
                </c:pt>
                <c:pt idx="4">
                  <c:v>-2.2981333293569501</c:v>
                </c:pt>
                <c:pt idx="5">
                  <c:v>-1.9283628290596262</c:v>
                </c:pt>
                <c:pt idx="6">
                  <c:v>-1.4999999999999865</c:v>
                </c:pt>
                <c:pt idx="7">
                  <c:v>-1.0260604299770137</c:v>
                </c:pt>
                <c:pt idx="8">
                  <c:v>-0.52094453300079524</c:v>
                </c:pt>
                <c:pt idx="9">
                  <c:v>0</c:v>
                </c:pt>
                <c:pt idx="10">
                  <c:v>0.52094453300079524</c:v>
                </c:pt>
                <c:pt idx="11">
                  <c:v>1.0260604299770137</c:v>
                </c:pt>
                <c:pt idx="12">
                  <c:v>1.4999999999999865</c:v>
                </c:pt>
                <c:pt idx="13">
                  <c:v>1.9283628290596262</c:v>
                </c:pt>
                <c:pt idx="14">
                  <c:v>2.2981333293569501</c:v>
                </c:pt>
                <c:pt idx="15">
                  <c:v>2.5980762113533182</c:v>
                </c:pt>
                <c:pt idx="16">
                  <c:v>2.8190778623577248</c:v>
                </c:pt>
                <c:pt idx="17">
                  <c:v>2.9544232590366239</c:v>
                </c:pt>
                <c:pt idx="18">
                  <c:v>3</c:v>
                </c:pt>
                <c:pt idx="19">
                  <c:v>2.9544232590366239</c:v>
                </c:pt>
                <c:pt idx="20">
                  <c:v>2.8190778623577253</c:v>
                </c:pt>
                <c:pt idx="21">
                  <c:v>2.5980762113533182</c:v>
                </c:pt>
                <c:pt idx="22">
                  <c:v>2.2981333293569501</c:v>
                </c:pt>
                <c:pt idx="23">
                  <c:v>1.9283628290596266</c:v>
                </c:pt>
                <c:pt idx="24">
                  <c:v>1.4999999999999865</c:v>
                </c:pt>
                <c:pt idx="25">
                  <c:v>1.0260604299770142</c:v>
                </c:pt>
                <c:pt idx="26">
                  <c:v>0.52094453300079502</c:v>
                </c:pt>
                <c:pt idx="27">
                  <c:v>3.6754453647259547E-16</c:v>
                </c:pt>
                <c:pt idx="28">
                  <c:v>-0.52094453300079568</c:v>
                </c:pt>
                <c:pt idx="29">
                  <c:v>-1.0260604299770135</c:v>
                </c:pt>
                <c:pt idx="30">
                  <c:v>-1.5000000000000004</c:v>
                </c:pt>
                <c:pt idx="31">
                  <c:v>-1.9283628290596262</c:v>
                </c:pt>
                <c:pt idx="32">
                  <c:v>-2.2981333293569501</c:v>
                </c:pt>
                <c:pt idx="33">
                  <c:v>-2.5980762113533151</c:v>
                </c:pt>
                <c:pt idx="34">
                  <c:v>-2.8190778623577253</c:v>
                </c:pt>
                <c:pt idx="35">
                  <c:v>-2.9544232590366239</c:v>
                </c:pt>
                <c:pt idx="36">
                  <c:v>-3</c:v>
                </c:pt>
                <c:pt idx="37">
                  <c:v>-2.9544232590366244</c:v>
                </c:pt>
                <c:pt idx="38">
                  <c:v>-2.8190778623577248</c:v>
                </c:pt>
                <c:pt idx="39">
                  <c:v>-2.5980762113533182</c:v>
                </c:pt>
                <c:pt idx="40">
                  <c:v>-2.2981333293569506</c:v>
                </c:pt>
                <c:pt idx="41">
                  <c:v>-1.9283628290596269</c:v>
                </c:pt>
                <c:pt idx="42">
                  <c:v>-1.5000000000000013</c:v>
                </c:pt>
                <c:pt idx="43">
                  <c:v>-1.0260604299770135</c:v>
                </c:pt>
                <c:pt idx="44">
                  <c:v>-0.52094453300079535</c:v>
                </c:pt>
                <c:pt idx="45">
                  <c:v>-7.350890729451939E-16</c:v>
                </c:pt>
                <c:pt idx="46">
                  <c:v>0.52094453300079413</c:v>
                </c:pt>
                <c:pt idx="47">
                  <c:v>1.0260604299770144</c:v>
                </c:pt>
                <c:pt idx="48">
                  <c:v>1.5</c:v>
                </c:pt>
                <c:pt idx="49">
                  <c:v>1.9283628290596257</c:v>
                </c:pt>
                <c:pt idx="50">
                  <c:v>2.2981333293569497</c:v>
                </c:pt>
                <c:pt idx="51">
                  <c:v>2.5980762113533182</c:v>
                </c:pt>
                <c:pt idx="52">
                  <c:v>2.8190778623577253</c:v>
                </c:pt>
                <c:pt idx="53">
                  <c:v>2.9544232590366239</c:v>
                </c:pt>
                <c:pt idx="54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Лист2!$C$1:$BE$1</c:f>
              <c:numCache>
                <c:formatCode>General</c:formatCode>
                <c:ptCount val="55"/>
              </c:numCache>
            </c:numRef>
          </c:cat>
          <c:val>
            <c:numRef>
              <c:f>Лист2!$C$6:$BE$6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489320"/>
        <c:axId val="424489712"/>
      </c:lineChart>
      <c:catAx>
        <c:axId val="424489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489712"/>
        <c:crosses val="autoZero"/>
        <c:auto val="1"/>
        <c:lblAlgn val="ctr"/>
        <c:lblOffset val="100"/>
        <c:tickMarkSkip val="2"/>
        <c:noMultiLvlLbl val="0"/>
      </c:catAx>
      <c:valAx>
        <c:axId val="42448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489320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2"/>
          <c:tx>
            <c:v>y=sin x+3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Лист3!$C$4:$BE$4</c:f>
              <c:numCache>
                <c:formatCode>General</c:formatCode>
                <c:ptCount val="55"/>
                <c:pt idx="0">
                  <c:v>-0.33333333333333331</c:v>
                </c:pt>
                <c:pt idx="1">
                  <c:v>-0.32826925100407145</c:v>
                </c:pt>
                <c:pt idx="2">
                  <c:v>-0.31323087359530288</c:v>
                </c:pt>
                <c:pt idx="3">
                  <c:v>-0.28867513459481287</c:v>
                </c:pt>
                <c:pt idx="4">
                  <c:v>-0.25534814770632575</c:v>
                </c:pt>
                <c:pt idx="5">
                  <c:v>-0.21426253656218164</c:v>
                </c:pt>
                <c:pt idx="6">
                  <c:v>-0.16666666666666663</c:v>
                </c:pt>
                <c:pt idx="7">
                  <c:v>-0.11400671444189032</c:v>
                </c:pt>
                <c:pt idx="8">
                  <c:v>-5.7882725888977124E-2</c:v>
                </c:pt>
                <c:pt idx="9">
                  <c:v>0</c:v>
                </c:pt>
                <c:pt idx="10">
                  <c:v>5.7882725888977124E-2</c:v>
                </c:pt>
                <c:pt idx="11">
                  <c:v>0.11400671444189032</c:v>
                </c:pt>
                <c:pt idx="12">
                  <c:v>0.16666666666666663</c:v>
                </c:pt>
                <c:pt idx="13">
                  <c:v>0.21426253656218164</c:v>
                </c:pt>
                <c:pt idx="14">
                  <c:v>0.25534814770632575</c:v>
                </c:pt>
                <c:pt idx="15">
                  <c:v>0.28867513459481287</c:v>
                </c:pt>
                <c:pt idx="16">
                  <c:v>0.31323087359530288</c:v>
                </c:pt>
                <c:pt idx="17">
                  <c:v>0.32826925100407145</c:v>
                </c:pt>
                <c:pt idx="18">
                  <c:v>0.33333333333333331</c:v>
                </c:pt>
                <c:pt idx="19">
                  <c:v>0.32826925100407145</c:v>
                </c:pt>
                <c:pt idx="20">
                  <c:v>0.31323087359530288</c:v>
                </c:pt>
                <c:pt idx="21">
                  <c:v>0.28867513459481287</c:v>
                </c:pt>
                <c:pt idx="22">
                  <c:v>0.25534814770632575</c:v>
                </c:pt>
                <c:pt idx="23">
                  <c:v>0.21426253656218169</c:v>
                </c:pt>
                <c:pt idx="24">
                  <c:v>0.16666666666666663</c:v>
                </c:pt>
                <c:pt idx="25">
                  <c:v>0.11400671444189037</c:v>
                </c:pt>
                <c:pt idx="26">
                  <c:v>5.7882725888977124E-2</c:v>
                </c:pt>
                <c:pt idx="27">
                  <c:v>4.0838281830289074E-17</c:v>
                </c:pt>
                <c:pt idx="28">
                  <c:v>-5.7882725888977124E-2</c:v>
                </c:pt>
                <c:pt idx="29">
                  <c:v>-0.11400671444189032</c:v>
                </c:pt>
                <c:pt idx="30">
                  <c:v>-0.16666666666666669</c:v>
                </c:pt>
                <c:pt idx="31">
                  <c:v>-0.21426253656218164</c:v>
                </c:pt>
                <c:pt idx="32">
                  <c:v>-0.25534814770632575</c:v>
                </c:pt>
                <c:pt idx="33">
                  <c:v>-0.28867513459481281</c:v>
                </c:pt>
                <c:pt idx="34">
                  <c:v>-0.31323087359530288</c:v>
                </c:pt>
                <c:pt idx="35">
                  <c:v>-0.32826925100407145</c:v>
                </c:pt>
                <c:pt idx="36">
                  <c:v>-0.33333333333333331</c:v>
                </c:pt>
                <c:pt idx="37">
                  <c:v>-0.32826925100407145</c:v>
                </c:pt>
                <c:pt idx="38">
                  <c:v>-0.31323087359530288</c:v>
                </c:pt>
                <c:pt idx="39">
                  <c:v>-0.28867513459481287</c:v>
                </c:pt>
                <c:pt idx="40">
                  <c:v>-0.25534814770632575</c:v>
                </c:pt>
                <c:pt idx="41">
                  <c:v>-0.21426253656218175</c:v>
                </c:pt>
                <c:pt idx="42">
                  <c:v>-0.1666666666666668</c:v>
                </c:pt>
                <c:pt idx="43">
                  <c:v>-0.1140067144418903</c:v>
                </c:pt>
                <c:pt idx="44">
                  <c:v>-5.7882725888977124E-2</c:v>
                </c:pt>
                <c:pt idx="45">
                  <c:v>-8.1676563660577543E-17</c:v>
                </c:pt>
                <c:pt idx="46">
                  <c:v>5.7882725888977124E-2</c:v>
                </c:pt>
                <c:pt idx="47">
                  <c:v>0.11400671444189039</c:v>
                </c:pt>
                <c:pt idx="48">
                  <c:v>0.16666666666666666</c:v>
                </c:pt>
                <c:pt idx="49">
                  <c:v>0.21426253656218158</c:v>
                </c:pt>
                <c:pt idx="50">
                  <c:v>0.25534814770632575</c:v>
                </c:pt>
                <c:pt idx="51">
                  <c:v>0.28867513459481292</c:v>
                </c:pt>
                <c:pt idx="52">
                  <c:v>0.31323087359530288</c:v>
                </c:pt>
                <c:pt idx="53">
                  <c:v>0.32826925100407145</c:v>
                </c:pt>
                <c:pt idx="54">
                  <c:v>0.33333333333333331</c:v>
                </c:pt>
              </c:numCache>
            </c:numRef>
          </c:val>
          <c:smooth val="0"/>
        </c:ser>
        <c:ser>
          <c:idx val="3"/>
          <c:order val="3"/>
          <c:tx>
            <c:v>y=sin x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v>y=sin x+3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Лист3!$C$4:$BE$4</c:f>
              <c:numCache>
                <c:formatCode>General</c:formatCode>
                <c:ptCount val="55"/>
                <c:pt idx="0">
                  <c:v>-0.33333333333333331</c:v>
                </c:pt>
                <c:pt idx="1">
                  <c:v>-0.32826925100407145</c:v>
                </c:pt>
                <c:pt idx="2">
                  <c:v>-0.31323087359530288</c:v>
                </c:pt>
                <c:pt idx="3">
                  <c:v>-0.28867513459481287</c:v>
                </c:pt>
                <c:pt idx="4">
                  <c:v>-0.25534814770632575</c:v>
                </c:pt>
                <c:pt idx="5">
                  <c:v>-0.21426253656218164</c:v>
                </c:pt>
                <c:pt idx="6">
                  <c:v>-0.16666666666666663</c:v>
                </c:pt>
                <c:pt idx="7">
                  <c:v>-0.11400671444189032</c:v>
                </c:pt>
                <c:pt idx="8">
                  <c:v>-5.7882725888977124E-2</c:v>
                </c:pt>
                <c:pt idx="9">
                  <c:v>0</c:v>
                </c:pt>
                <c:pt idx="10">
                  <c:v>5.7882725888977124E-2</c:v>
                </c:pt>
                <c:pt idx="11">
                  <c:v>0.11400671444189032</c:v>
                </c:pt>
                <c:pt idx="12">
                  <c:v>0.16666666666666663</c:v>
                </c:pt>
                <c:pt idx="13">
                  <c:v>0.21426253656218164</c:v>
                </c:pt>
                <c:pt idx="14">
                  <c:v>0.25534814770632575</c:v>
                </c:pt>
                <c:pt idx="15">
                  <c:v>0.28867513459481287</c:v>
                </c:pt>
                <c:pt idx="16">
                  <c:v>0.31323087359530288</c:v>
                </c:pt>
                <c:pt idx="17">
                  <c:v>0.32826925100407145</c:v>
                </c:pt>
                <c:pt idx="18">
                  <c:v>0.33333333333333331</c:v>
                </c:pt>
                <c:pt idx="19">
                  <c:v>0.32826925100407145</c:v>
                </c:pt>
                <c:pt idx="20">
                  <c:v>0.31323087359530288</c:v>
                </c:pt>
                <c:pt idx="21">
                  <c:v>0.28867513459481287</c:v>
                </c:pt>
                <c:pt idx="22">
                  <c:v>0.25534814770632575</c:v>
                </c:pt>
                <c:pt idx="23">
                  <c:v>0.21426253656218169</c:v>
                </c:pt>
                <c:pt idx="24">
                  <c:v>0.16666666666666663</c:v>
                </c:pt>
                <c:pt idx="25">
                  <c:v>0.11400671444189037</c:v>
                </c:pt>
                <c:pt idx="26">
                  <c:v>5.7882725888977124E-2</c:v>
                </c:pt>
                <c:pt idx="27">
                  <c:v>4.0838281830289074E-17</c:v>
                </c:pt>
                <c:pt idx="28">
                  <c:v>-5.7882725888977124E-2</c:v>
                </c:pt>
                <c:pt idx="29">
                  <c:v>-0.11400671444189032</c:v>
                </c:pt>
                <c:pt idx="30">
                  <c:v>-0.16666666666666669</c:v>
                </c:pt>
                <c:pt idx="31">
                  <c:v>-0.21426253656218164</c:v>
                </c:pt>
                <c:pt idx="32">
                  <c:v>-0.25534814770632575</c:v>
                </c:pt>
                <c:pt idx="33">
                  <c:v>-0.28867513459481281</c:v>
                </c:pt>
                <c:pt idx="34">
                  <c:v>-0.31323087359530288</c:v>
                </c:pt>
                <c:pt idx="35">
                  <c:v>-0.32826925100407145</c:v>
                </c:pt>
                <c:pt idx="36">
                  <c:v>-0.33333333333333331</c:v>
                </c:pt>
                <c:pt idx="37">
                  <c:v>-0.32826925100407145</c:v>
                </c:pt>
                <c:pt idx="38">
                  <c:v>-0.31323087359530288</c:v>
                </c:pt>
                <c:pt idx="39">
                  <c:v>-0.28867513459481287</c:v>
                </c:pt>
                <c:pt idx="40">
                  <c:v>-0.25534814770632575</c:v>
                </c:pt>
                <c:pt idx="41">
                  <c:v>-0.21426253656218175</c:v>
                </c:pt>
                <c:pt idx="42">
                  <c:v>-0.1666666666666668</c:v>
                </c:pt>
                <c:pt idx="43">
                  <c:v>-0.1140067144418903</c:v>
                </c:pt>
                <c:pt idx="44">
                  <c:v>-5.7882725888977124E-2</c:v>
                </c:pt>
                <c:pt idx="45">
                  <c:v>-8.1676563660577543E-17</c:v>
                </c:pt>
                <c:pt idx="46">
                  <c:v>5.7882725888977124E-2</c:v>
                </c:pt>
                <c:pt idx="47">
                  <c:v>0.11400671444189039</c:v>
                </c:pt>
                <c:pt idx="48">
                  <c:v>0.16666666666666666</c:v>
                </c:pt>
                <c:pt idx="49">
                  <c:v>0.21426253656218158</c:v>
                </c:pt>
                <c:pt idx="50">
                  <c:v>0.25534814770632575</c:v>
                </c:pt>
                <c:pt idx="51">
                  <c:v>0.28867513459481292</c:v>
                </c:pt>
                <c:pt idx="52">
                  <c:v>0.31323087359530288</c:v>
                </c:pt>
                <c:pt idx="53">
                  <c:v>0.32826925100407145</c:v>
                </c:pt>
                <c:pt idx="54">
                  <c:v>0.33333333333333331</c:v>
                </c:pt>
              </c:numCache>
            </c:numRef>
          </c:val>
          <c:smooth val="0"/>
        </c:ser>
        <c:ser>
          <c:idx val="5"/>
          <c:order val="5"/>
          <c:tx>
            <c:v>y=sin x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Лист3!$C$4:$BE$4</c:f>
              <c:numCache>
                <c:formatCode>General</c:formatCode>
                <c:ptCount val="55"/>
                <c:pt idx="0">
                  <c:v>-0.33333333333333331</c:v>
                </c:pt>
                <c:pt idx="1">
                  <c:v>-0.32826925100407145</c:v>
                </c:pt>
                <c:pt idx="2">
                  <c:v>-0.31323087359530288</c:v>
                </c:pt>
                <c:pt idx="3">
                  <c:v>-0.28867513459481287</c:v>
                </c:pt>
                <c:pt idx="4">
                  <c:v>-0.25534814770632575</c:v>
                </c:pt>
                <c:pt idx="5">
                  <c:v>-0.21426253656218164</c:v>
                </c:pt>
                <c:pt idx="6">
                  <c:v>-0.16666666666666663</c:v>
                </c:pt>
                <c:pt idx="7">
                  <c:v>-0.11400671444189032</c:v>
                </c:pt>
                <c:pt idx="8">
                  <c:v>-5.7882725888977124E-2</c:v>
                </c:pt>
                <c:pt idx="9">
                  <c:v>0</c:v>
                </c:pt>
                <c:pt idx="10">
                  <c:v>5.7882725888977124E-2</c:v>
                </c:pt>
                <c:pt idx="11">
                  <c:v>0.11400671444189032</c:v>
                </c:pt>
                <c:pt idx="12">
                  <c:v>0.16666666666666663</c:v>
                </c:pt>
                <c:pt idx="13">
                  <c:v>0.21426253656218164</c:v>
                </c:pt>
                <c:pt idx="14">
                  <c:v>0.25534814770632575</c:v>
                </c:pt>
                <c:pt idx="15">
                  <c:v>0.28867513459481287</c:v>
                </c:pt>
                <c:pt idx="16">
                  <c:v>0.31323087359530288</c:v>
                </c:pt>
                <c:pt idx="17">
                  <c:v>0.32826925100407145</c:v>
                </c:pt>
                <c:pt idx="18">
                  <c:v>0.33333333333333331</c:v>
                </c:pt>
                <c:pt idx="19">
                  <c:v>0.32826925100407145</c:v>
                </c:pt>
                <c:pt idx="20">
                  <c:v>0.31323087359530288</c:v>
                </c:pt>
                <c:pt idx="21">
                  <c:v>0.28867513459481287</c:v>
                </c:pt>
                <c:pt idx="22">
                  <c:v>0.25534814770632575</c:v>
                </c:pt>
                <c:pt idx="23">
                  <c:v>0.21426253656218169</c:v>
                </c:pt>
                <c:pt idx="24">
                  <c:v>0.16666666666666663</c:v>
                </c:pt>
                <c:pt idx="25">
                  <c:v>0.11400671444189037</c:v>
                </c:pt>
                <c:pt idx="26">
                  <c:v>5.7882725888977124E-2</c:v>
                </c:pt>
                <c:pt idx="27">
                  <c:v>4.0838281830289074E-17</c:v>
                </c:pt>
                <c:pt idx="28">
                  <c:v>-5.7882725888977124E-2</c:v>
                </c:pt>
                <c:pt idx="29">
                  <c:v>-0.11400671444189032</c:v>
                </c:pt>
                <c:pt idx="30">
                  <c:v>-0.16666666666666669</c:v>
                </c:pt>
                <c:pt idx="31">
                  <c:v>-0.21426253656218164</c:v>
                </c:pt>
                <c:pt idx="32">
                  <c:v>-0.25534814770632575</c:v>
                </c:pt>
                <c:pt idx="33">
                  <c:v>-0.28867513459481281</c:v>
                </c:pt>
                <c:pt idx="34">
                  <c:v>-0.31323087359530288</c:v>
                </c:pt>
                <c:pt idx="35">
                  <c:v>-0.32826925100407145</c:v>
                </c:pt>
                <c:pt idx="36">
                  <c:v>-0.33333333333333331</c:v>
                </c:pt>
                <c:pt idx="37">
                  <c:v>-0.32826925100407145</c:v>
                </c:pt>
                <c:pt idx="38">
                  <c:v>-0.31323087359530288</c:v>
                </c:pt>
                <c:pt idx="39">
                  <c:v>-0.28867513459481287</c:v>
                </c:pt>
                <c:pt idx="40">
                  <c:v>-0.25534814770632575</c:v>
                </c:pt>
                <c:pt idx="41">
                  <c:v>-0.21426253656218175</c:v>
                </c:pt>
                <c:pt idx="42">
                  <c:v>-0.1666666666666668</c:v>
                </c:pt>
                <c:pt idx="43">
                  <c:v>-0.1140067144418903</c:v>
                </c:pt>
                <c:pt idx="44">
                  <c:v>-5.7882725888977124E-2</c:v>
                </c:pt>
                <c:pt idx="45">
                  <c:v>-8.1676563660577543E-17</c:v>
                </c:pt>
                <c:pt idx="46">
                  <c:v>5.7882725888977124E-2</c:v>
                </c:pt>
                <c:pt idx="47">
                  <c:v>0.11400671444189039</c:v>
                </c:pt>
                <c:pt idx="48">
                  <c:v>0.16666666666666666</c:v>
                </c:pt>
                <c:pt idx="49">
                  <c:v>0.21426253656218158</c:v>
                </c:pt>
                <c:pt idx="50">
                  <c:v>0.25534814770632575</c:v>
                </c:pt>
                <c:pt idx="51">
                  <c:v>0.28867513459481292</c:v>
                </c:pt>
                <c:pt idx="52">
                  <c:v>0.31323087359530288</c:v>
                </c:pt>
                <c:pt idx="53">
                  <c:v>0.32826925100407145</c:v>
                </c:pt>
                <c:pt idx="54">
                  <c:v>0.33333333333333331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Лист3!$C$1:$BE$1</c:f>
              <c:numCache>
                <c:formatCode>General</c:formatCode>
                <c:ptCount val="55"/>
              </c:numCache>
            </c:numRef>
          </c:cat>
          <c:val>
            <c:numRef>
              <c:f>Лист3!$C$6:$BE$6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492848"/>
        <c:axId val="424493632"/>
      </c:lineChart>
      <c:catAx>
        <c:axId val="424492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493632"/>
        <c:crosses val="autoZero"/>
        <c:auto val="1"/>
        <c:lblAlgn val="ctr"/>
        <c:lblOffset val="100"/>
        <c:tickMarkSkip val="2"/>
        <c:noMultiLvlLbl val="0"/>
      </c:catAx>
      <c:valAx>
        <c:axId val="4244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492848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8182182089442E-2"/>
          <c:y val="4.2600509873718863E-2"/>
          <c:w val="0.91443826491089952"/>
          <c:h val="0.84499091395798565"/>
        </c:manualLayout>
      </c:layout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Лист4!$C$1:$BE$1</c:f>
              <c:numCache>
                <c:formatCode>General</c:formatCode>
                <c:ptCount val="55"/>
              </c:numCache>
            </c:numRef>
          </c:cat>
          <c:val>
            <c:numRef>
              <c:f>Лист4!$C$4:$BE$4</c:f>
              <c:numCache>
                <c:formatCode>General</c:formatCode>
                <c:ptCount val="55"/>
                <c:pt idx="0">
                  <c:v>1</c:v>
                </c:pt>
                <c:pt idx="1">
                  <c:v>0.86602540378444315</c:v>
                </c:pt>
                <c:pt idx="2">
                  <c:v>0.5</c:v>
                </c:pt>
                <c:pt idx="3">
                  <c:v>-1.2251484549086577E-16</c:v>
                </c:pt>
                <c:pt idx="4">
                  <c:v>-0.5</c:v>
                </c:pt>
                <c:pt idx="5">
                  <c:v>-0.86602540378444348</c:v>
                </c:pt>
                <c:pt idx="6">
                  <c:v>-1</c:v>
                </c:pt>
                <c:pt idx="7">
                  <c:v>-0.86602540378444326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0.86602540378444326</c:v>
                </c:pt>
                <c:pt idx="12">
                  <c:v>1</c:v>
                </c:pt>
                <c:pt idx="13">
                  <c:v>0.86602540378444348</c:v>
                </c:pt>
                <c:pt idx="14">
                  <c:v>0.5</c:v>
                </c:pt>
                <c:pt idx="15">
                  <c:v>1.2251484549086577E-16</c:v>
                </c:pt>
                <c:pt idx="16">
                  <c:v>-0.5</c:v>
                </c:pt>
                <c:pt idx="17">
                  <c:v>-0.86602540378444315</c:v>
                </c:pt>
                <c:pt idx="18">
                  <c:v>-1</c:v>
                </c:pt>
                <c:pt idx="19">
                  <c:v>-0.86602540378444326</c:v>
                </c:pt>
                <c:pt idx="20">
                  <c:v>-0.5</c:v>
                </c:pt>
                <c:pt idx="21">
                  <c:v>-2.4502969098173051E-16</c:v>
                </c:pt>
                <c:pt idx="22">
                  <c:v>0.5</c:v>
                </c:pt>
                <c:pt idx="23">
                  <c:v>0.86602540378444315</c:v>
                </c:pt>
                <c:pt idx="24">
                  <c:v>1</c:v>
                </c:pt>
                <c:pt idx="25">
                  <c:v>0.86602540378444404</c:v>
                </c:pt>
                <c:pt idx="26">
                  <c:v>0.5</c:v>
                </c:pt>
                <c:pt idx="27">
                  <c:v>3.6754453647259547E-16</c:v>
                </c:pt>
                <c:pt idx="28">
                  <c:v>-0.50000000000000067</c:v>
                </c:pt>
                <c:pt idx="29">
                  <c:v>-0.86602540378444348</c:v>
                </c:pt>
                <c:pt idx="30">
                  <c:v>-1</c:v>
                </c:pt>
                <c:pt idx="31">
                  <c:v>-0.86602540378444315</c:v>
                </c:pt>
                <c:pt idx="32">
                  <c:v>-0.5</c:v>
                </c:pt>
                <c:pt idx="33">
                  <c:v>-4.9005938196346437E-16</c:v>
                </c:pt>
                <c:pt idx="34">
                  <c:v>0.50000000000000067</c:v>
                </c:pt>
                <c:pt idx="35">
                  <c:v>0.86602540378444348</c:v>
                </c:pt>
                <c:pt idx="36">
                  <c:v>1</c:v>
                </c:pt>
                <c:pt idx="37">
                  <c:v>0.86602540378444415</c:v>
                </c:pt>
                <c:pt idx="38">
                  <c:v>0.5</c:v>
                </c:pt>
                <c:pt idx="39">
                  <c:v>6.1257422745432835E-16</c:v>
                </c:pt>
                <c:pt idx="40">
                  <c:v>-0.5</c:v>
                </c:pt>
                <c:pt idx="41">
                  <c:v>-0.86602540378444248</c:v>
                </c:pt>
                <c:pt idx="42">
                  <c:v>-1</c:v>
                </c:pt>
                <c:pt idx="43">
                  <c:v>-0.86602540378444315</c:v>
                </c:pt>
                <c:pt idx="44">
                  <c:v>-0.50000000000000011</c:v>
                </c:pt>
                <c:pt idx="45">
                  <c:v>-7.350890729451939E-16</c:v>
                </c:pt>
                <c:pt idx="46">
                  <c:v>0.5</c:v>
                </c:pt>
                <c:pt idx="47">
                  <c:v>0.86602540378444426</c:v>
                </c:pt>
                <c:pt idx="48">
                  <c:v>1</c:v>
                </c:pt>
                <c:pt idx="49">
                  <c:v>0.86602540378444326</c:v>
                </c:pt>
                <c:pt idx="50">
                  <c:v>0.50000000000000022</c:v>
                </c:pt>
                <c:pt idx="51">
                  <c:v>-2.6951097603645541E-15</c:v>
                </c:pt>
                <c:pt idx="52">
                  <c:v>-0.5</c:v>
                </c:pt>
                <c:pt idx="53">
                  <c:v>-0.86602540378444415</c:v>
                </c:pt>
                <c:pt idx="54">
                  <c:v>-1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Лист4!$C$1:$BE$1</c:f>
              <c:numCache>
                <c:formatCode>General</c:formatCode>
                <c:ptCount val="55"/>
              </c:numCache>
            </c:numRef>
          </c:cat>
          <c:val>
            <c:numRef>
              <c:f>Лист4!$C$6:$BE$6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-0.86602540378444326</c:v>
                </c:pt>
                <c:pt idx="4">
                  <c:v>-0.76604444311898634</c:v>
                </c:pt>
                <c:pt idx="5">
                  <c:v>-0.64278760968654414</c:v>
                </c:pt>
                <c:pt idx="6">
                  <c:v>-0.5</c:v>
                </c:pt>
                <c:pt idx="7">
                  <c:v>-0.34202014332567204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0.34202014332567204</c:v>
                </c:pt>
                <c:pt idx="12">
                  <c:v>0.5</c:v>
                </c:pt>
                <c:pt idx="13">
                  <c:v>0.64278760968654414</c:v>
                </c:pt>
                <c:pt idx="14">
                  <c:v>0.76604444311898634</c:v>
                </c:pt>
                <c:pt idx="15">
                  <c:v>0.86602540378444326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0.86602540378444348</c:v>
                </c:pt>
                <c:pt idx="22">
                  <c:v>0.76604444311898634</c:v>
                </c:pt>
                <c:pt idx="23">
                  <c:v>0.64278760968654425</c:v>
                </c:pt>
                <c:pt idx="24">
                  <c:v>0.5</c:v>
                </c:pt>
                <c:pt idx="25">
                  <c:v>0.34202014332567227</c:v>
                </c:pt>
                <c:pt idx="26">
                  <c:v>0.17364817766693041</c:v>
                </c:pt>
                <c:pt idx="27">
                  <c:v>1.2251484549086577E-16</c:v>
                </c:pt>
                <c:pt idx="28">
                  <c:v>-0.17364817766693091</c:v>
                </c:pt>
                <c:pt idx="29">
                  <c:v>-0.34202014332567204</c:v>
                </c:pt>
                <c:pt idx="30">
                  <c:v>-0.50000000000000011</c:v>
                </c:pt>
                <c:pt idx="31">
                  <c:v>-0.64278760968654414</c:v>
                </c:pt>
                <c:pt idx="32">
                  <c:v>-0.76604444311898634</c:v>
                </c:pt>
                <c:pt idx="33">
                  <c:v>-0.86602540378444315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-0.86602540378444326</c:v>
                </c:pt>
                <c:pt idx="40">
                  <c:v>-0.76604444311898656</c:v>
                </c:pt>
                <c:pt idx="41">
                  <c:v>-0.64278760968654436</c:v>
                </c:pt>
                <c:pt idx="42">
                  <c:v>-0.50000000000000044</c:v>
                </c:pt>
                <c:pt idx="43">
                  <c:v>-0.34202014332567193</c:v>
                </c:pt>
                <c:pt idx="44">
                  <c:v>-0.17364817766693041</c:v>
                </c:pt>
                <c:pt idx="45">
                  <c:v>-2.4502969098173051E-16</c:v>
                </c:pt>
                <c:pt idx="46">
                  <c:v>0.17364817766692991</c:v>
                </c:pt>
                <c:pt idx="47">
                  <c:v>0.34202014332567238</c:v>
                </c:pt>
                <c:pt idx="48">
                  <c:v>0.5</c:v>
                </c:pt>
                <c:pt idx="49">
                  <c:v>0.64278760968654403</c:v>
                </c:pt>
                <c:pt idx="50">
                  <c:v>0.76604444311898612</c:v>
                </c:pt>
                <c:pt idx="51">
                  <c:v>0.8660254037844437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870280"/>
        <c:axId val="420871848"/>
      </c:lineChart>
      <c:catAx>
        <c:axId val="420870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0871848"/>
        <c:crosses val="autoZero"/>
        <c:auto val="1"/>
        <c:lblAlgn val="ctr"/>
        <c:lblOffset val="100"/>
        <c:tickMarkSkip val="2"/>
        <c:noMultiLvlLbl val="0"/>
      </c:catAx>
      <c:valAx>
        <c:axId val="420871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870280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798103088527531E-2"/>
          <c:y val="0.10943861088589006"/>
          <c:w val="0.91148626295450019"/>
          <c:h val="0.83909382579814362"/>
        </c:manualLayout>
      </c:layout>
      <c:lineChart>
        <c:grouping val="standard"/>
        <c:varyColors val="0"/>
        <c:ser>
          <c:idx val="0"/>
          <c:order val="0"/>
          <c:tx>
            <c:v>y=sin x+3</c:v>
          </c:tx>
          <c:marker>
            <c:symbol val="none"/>
          </c:marker>
          <c:cat>
            <c:numRef>
              <c:f>'[Тригонометрические функции.xlsx]Лист5'!$C$1:$BE$1</c:f>
              <c:numCache>
                <c:formatCode>General</c:formatCode>
                <c:ptCount val="55"/>
              </c:numCache>
            </c:numRef>
          </c:cat>
          <c:val>
            <c:numRef>
              <c:f>'[Тригонометрические функции.xlsx]Лист5'!$C$4:$BE$4</c:f>
              <c:numCache>
                <c:formatCode>General</c:formatCode>
                <c:ptCount val="55"/>
                <c:pt idx="0">
                  <c:v>-0.70710678118654746</c:v>
                </c:pt>
                <c:pt idx="1">
                  <c:v>-0.64278760968654158</c:v>
                </c:pt>
                <c:pt idx="2">
                  <c:v>-0.57357643635104605</c:v>
                </c:pt>
                <c:pt idx="3">
                  <c:v>-0.5</c:v>
                </c:pt>
                <c:pt idx="4">
                  <c:v>-0.42261826174070116</c:v>
                </c:pt>
                <c:pt idx="5">
                  <c:v>-0.34202014332567027</c:v>
                </c:pt>
                <c:pt idx="6">
                  <c:v>-0.25881904510252085</c:v>
                </c:pt>
                <c:pt idx="7">
                  <c:v>-0.17364817766693041</c:v>
                </c:pt>
                <c:pt idx="8">
                  <c:v>-8.7155742747658554E-2</c:v>
                </c:pt>
                <c:pt idx="9">
                  <c:v>0</c:v>
                </c:pt>
                <c:pt idx="10">
                  <c:v>8.7155742747658554E-2</c:v>
                </c:pt>
                <c:pt idx="11">
                  <c:v>0.17364817766693041</c:v>
                </c:pt>
                <c:pt idx="12">
                  <c:v>0.25881904510252085</c:v>
                </c:pt>
                <c:pt idx="13">
                  <c:v>0.34202014332567027</c:v>
                </c:pt>
                <c:pt idx="14">
                  <c:v>0.42261826174070116</c:v>
                </c:pt>
                <c:pt idx="15">
                  <c:v>0.5</c:v>
                </c:pt>
                <c:pt idx="16">
                  <c:v>0.57357643635104605</c:v>
                </c:pt>
                <c:pt idx="17">
                  <c:v>0.64278760968654158</c:v>
                </c:pt>
                <c:pt idx="18">
                  <c:v>0.70710678118654746</c:v>
                </c:pt>
                <c:pt idx="19">
                  <c:v>0.76604444311898201</c:v>
                </c:pt>
                <c:pt idx="20">
                  <c:v>0.8191520442889918</c:v>
                </c:pt>
                <c:pt idx="21">
                  <c:v>0.86602540378444082</c:v>
                </c:pt>
                <c:pt idx="22">
                  <c:v>0.90630778703664727</c:v>
                </c:pt>
                <c:pt idx="23">
                  <c:v>0.93969262078590832</c:v>
                </c:pt>
                <c:pt idx="24">
                  <c:v>0.96592582628907253</c:v>
                </c:pt>
                <c:pt idx="25">
                  <c:v>0.98480775301220758</c:v>
                </c:pt>
                <c:pt idx="26">
                  <c:v>0.99619469809174555</c:v>
                </c:pt>
                <c:pt idx="27">
                  <c:v>1</c:v>
                </c:pt>
                <c:pt idx="28">
                  <c:v>0.99619469809174555</c:v>
                </c:pt>
                <c:pt idx="29">
                  <c:v>0.98480775301220758</c:v>
                </c:pt>
                <c:pt idx="30">
                  <c:v>0.96592582628907253</c:v>
                </c:pt>
                <c:pt idx="31">
                  <c:v>0.93969262078590843</c:v>
                </c:pt>
                <c:pt idx="32">
                  <c:v>0.90630778703664727</c:v>
                </c:pt>
                <c:pt idx="33">
                  <c:v>0.86602540378444093</c:v>
                </c:pt>
                <c:pt idx="34">
                  <c:v>0.81915204428899169</c:v>
                </c:pt>
                <c:pt idx="35">
                  <c:v>0.76604444311898201</c:v>
                </c:pt>
                <c:pt idx="36">
                  <c:v>0.70710678118654757</c:v>
                </c:pt>
                <c:pt idx="37">
                  <c:v>0.64278760968654181</c:v>
                </c:pt>
                <c:pt idx="38">
                  <c:v>0.57357643635104594</c:v>
                </c:pt>
                <c:pt idx="39">
                  <c:v>0.5</c:v>
                </c:pt>
                <c:pt idx="40">
                  <c:v>0.42261826174070116</c:v>
                </c:pt>
                <c:pt idx="41">
                  <c:v>0.34202014332567043</c:v>
                </c:pt>
                <c:pt idx="42">
                  <c:v>0.25881904510252102</c:v>
                </c:pt>
                <c:pt idx="43">
                  <c:v>0.17364817766693041</c:v>
                </c:pt>
                <c:pt idx="44">
                  <c:v>8.7155742747658568E-2</c:v>
                </c:pt>
                <c:pt idx="45">
                  <c:v>1.2251484549086375E-16</c:v>
                </c:pt>
                <c:pt idx="46">
                  <c:v>-8.715574274765836E-2</c:v>
                </c:pt>
                <c:pt idx="47">
                  <c:v>-0.17364817766693091</c:v>
                </c:pt>
                <c:pt idx="48">
                  <c:v>-0.25881904510252085</c:v>
                </c:pt>
                <c:pt idx="49">
                  <c:v>-0.34202014332567027</c:v>
                </c:pt>
                <c:pt idx="50">
                  <c:v>-0.42261826174070094</c:v>
                </c:pt>
                <c:pt idx="51">
                  <c:v>-0.50000000000000011</c:v>
                </c:pt>
                <c:pt idx="52">
                  <c:v>-0.5735764363510466</c:v>
                </c:pt>
                <c:pt idx="53">
                  <c:v>-0.64278760968654158</c:v>
                </c:pt>
                <c:pt idx="54">
                  <c:v>-0.70710678118654746</c:v>
                </c:pt>
              </c:numCache>
            </c:numRef>
          </c:val>
          <c:smooth val="0"/>
        </c:ser>
        <c:ser>
          <c:idx val="1"/>
          <c:order val="1"/>
          <c:tx>
            <c:v>y=sin x</c:v>
          </c:tx>
          <c:marker>
            <c:symbol val="none"/>
          </c:marker>
          <c:cat>
            <c:numRef>
              <c:f>'[Тригонометрические функции.xlsx]Лист5'!$C$1:$BE$1</c:f>
              <c:numCache>
                <c:formatCode>General</c:formatCode>
                <c:ptCount val="55"/>
              </c:numCache>
            </c:numRef>
          </c:cat>
          <c:val>
            <c:numRef>
              <c:f>'[Тригонометрические функции.xlsx]Лист5'!$C$6:$BE$6</c:f>
              <c:numCache>
                <c:formatCode>General</c:formatCode>
                <c:ptCount val="55"/>
                <c:pt idx="0">
                  <c:v>-1</c:v>
                </c:pt>
                <c:pt idx="1">
                  <c:v>-0.98480775301220758</c:v>
                </c:pt>
                <c:pt idx="2">
                  <c:v>-0.93969262078590832</c:v>
                </c:pt>
                <c:pt idx="3">
                  <c:v>-0.86602540378444082</c:v>
                </c:pt>
                <c:pt idx="4">
                  <c:v>-0.76604444311898201</c:v>
                </c:pt>
                <c:pt idx="5">
                  <c:v>-0.64278760968654158</c:v>
                </c:pt>
                <c:pt idx="6">
                  <c:v>-0.5</c:v>
                </c:pt>
                <c:pt idx="7">
                  <c:v>-0.34202014332567027</c:v>
                </c:pt>
                <c:pt idx="8">
                  <c:v>-0.17364817766693041</c:v>
                </c:pt>
                <c:pt idx="9">
                  <c:v>0</c:v>
                </c:pt>
                <c:pt idx="10">
                  <c:v>0.17364817766693041</c:v>
                </c:pt>
                <c:pt idx="11">
                  <c:v>0.34202014332567027</c:v>
                </c:pt>
                <c:pt idx="12">
                  <c:v>0.5</c:v>
                </c:pt>
                <c:pt idx="13">
                  <c:v>0.64278760968654158</c:v>
                </c:pt>
                <c:pt idx="14">
                  <c:v>0.76604444311898201</c:v>
                </c:pt>
                <c:pt idx="15">
                  <c:v>0.86602540378444082</c:v>
                </c:pt>
                <c:pt idx="16">
                  <c:v>0.93969262078590832</c:v>
                </c:pt>
                <c:pt idx="17">
                  <c:v>0.98480775301220758</c:v>
                </c:pt>
                <c:pt idx="18">
                  <c:v>1</c:v>
                </c:pt>
                <c:pt idx="19">
                  <c:v>0.98480775301220758</c:v>
                </c:pt>
                <c:pt idx="20">
                  <c:v>0.93969262078590843</c:v>
                </c:pt>
                <c:pt idx="21">
                  <c:v>0.86602540378444093</c:v>
                </c:pt>
                <c:pt idx="22">
                  <c:v>0.76604444311898201</c:v>
                </c:pt>
                <c:pt idx="23">
                  <c:v>0.64278760968654181</c:v>
                </c:pt>
                <c:pt idx="24">
                  <c:v>0.5</c:v>
                </c:pt>
                <c:pt idx="25">
                  <c:v>0.34202014332567043</c:v>
                </c:pt>
                <c:pt idx="26">
                  <c:v>0.17364817766693041</c:v>
                </c:pt>
                <c:pt idx="27">
                  <c:v>1.2251484549086375E-16</c:v>
                </c:pt>
                <c:pt idx="28">
                  <c:v>-0.17364817766693091</c:v>
                </c:pt>
                <c:pt idx="29">
                  <c:v>-0.34202014332567027</c:v>
                </c:pt>
                <c:pt idx="30">
                  <c:v>-0.50000000000000011</c:v>
                </c:pt>
                <c:pt idx="31">
                  <c:v>-0.64278760968654158</c:v>
                </c:pt>
                <c:pt idx="32">
                  <c:v>-0.7660444431189819</c:v>
                </c:pt>
                <c:pt idx="33">
                  <c:v>-0.86602540378444071</c:v>
                </c:pt>
                <c:pt idx="34">
                  <c:v>-0.93969262078590843</c:v>
                </c:pt>
                <c:pt idx="35">
                  <c:v>-0.98480775301220758</c:v>
                </c:pt>
                <c:pt idx="36">
                  <c:v>-1</c:v>
                </c:pt>
                <c:pt idx="37">
                  <c:v>-0.98480775301220758</c:v>
                </c:pt>
                <c:pt idx="38">
                  <c:v>-0.93969262078590832</c:v>
                </c:pt>
                <c:pt idx="39">
                  <c:v>-0.86602540378444082</c:v>
                </c:pt>
                <c:pt idx="40">
                  <c:v>-0.76604444311898212</c:v>
                </c:pt>
                <c:pt idx="41">
                  <c:v>-0.64278760968654192</c:v>
                </c:pt>
                <c:pt idx="42">
                  <c:v>-0.50000000000000044</c:v>
                </c:pt>
                <c:pt idx="43">
                  <c:v>-0.34202014332567016</c:v>
                </c:pt>
                <c:pt idx="44">
                  <c:v>-0.17364817766693041</c:v>
                </c:pt>
                <c:pt idx="45">
                  <c:v>-2.4502969098172706E-16</c:v>
                </c:pt>
                <c:pt idx="46">
                  <c:v>0.17364817766692991</c:v>
                </c:pt>
                <c:pt idx="47">
                  <c:v>0.34202014332567054</c:v>
                </c:pt>
                <c:pt idx="48">
                  <c:v>0.5</c:v>
                </c:pt>
                <c:pt idx="49">
                  <c:v>0.64278760968654136</c:v>
                </c:pt>
                <c:pt idx="50">
                  <c:v>0.76604444311898179</c:v>
                </c:pt>
                <c:pt idx="51">
                  <c:v>0.86602540378444104</c:v>
                </c:pt>
                <c:pt idx="52">
                  <c:v>0.93969262078590843</c:v>
                </c:pt>
                <c:pt idx="53">
                  <c:v>0.98480775301220758</c:v>
                </c:pt>
                <c:pt idx="5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875376"/>
        <c:axId val="420873024"/>
      </c:lineChart>
      <c:catAx>
        <c:axId val="420875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0873024"/>
        <c:crosses val="autoZero"/>
        <c:auto val="1"/>
        <c:lblAlgn val="ctr"/>
        <c:lblOffset val="100"/>
        <c:tickMarkSkip val="2"/>
        <c:noMultiLvlLbl val="0"/>
      </c:catAx>
      <c:valAx>
        <c:axId val="42087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875376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image" Target="../media/image66.png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image" Target="../media/image66.png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image" Target="../media/image66.png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79.png"/><Relationship Id="rId9" Type="http://schemas.openxmlformats.org/officeDocument/2006/relationships/image" Target="../media/image80.png"/></Relationships>
</file>

<file path=ppt/drawing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image" Target="../media/image66.png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79.png"/><Relationship Id="rId9" Type="http://schemas.openxmlformats.org/officeDocument/2006/relationships/image" Target="../media/image80.png"/></Relationships>
</file>

<file path=ppt/drawing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7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0.72297</cdr:y>
    </cdr:from>
    <cdr:to>
      <cdr:x>1</cdr:x>
      <cdr:y>0.72297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9050" y="2038349"/>
          <a:ext cx="584834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0.21894</cdr:x>
      <cdr:y>0</cdr:y>
    </cdr:from>
    <cdr:to>
      <cdr:x>0.22638</cdr:x>
      <cdr:y>1</cdr:y>
    </cdr:to>
    <cdr:sp macro="" textlink="">
      <cdr:nvSpPr>
        <cdr:cNvPr id="3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345085" y="0"/>
          <a:ext cx="45719" cy="264320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0.13953</cdr:x>
      <cdr:y>0.02703</cdr:y>
    </cdr:from>
    <cdr:to>
      <cdr:x>0.21694</cdr:x>
      <cdr:y>0.16772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57256" y="71438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0.9226</cdr:x>
      <cdr:y>0.7027</cdr:y>
    </cdr:from>
    <cdr:to>
      <cdr:x>1</cdr:x>
      <cdr:y>0.8434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810983" y="1857388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0.22093</cdr:x>
      <cdr:y>0.7027</cdr:y>
    </cdr:from>
    <cdr:to>
      <cdr:x>0.23747</cdr:x>
      <cdr:y>0.74114</cdr:y>
    </cdr:to>
    <cdr:sp macro="" textlink="">
      <cdr:nvSpPr>
        <cdr:cNvPr id="11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7322" y="1857388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0.80233</cdr:x>
      <cdr:y>0.7027</cdr:y>
    </cdr:from>
    <cdr:to>
      <cdr:x>0.81886</cdr:x>
      <cdr:y>0.74114</cdr:y>
    </cdr:to>
    <cdr:sp macro="" textlink="">
      <cdr:nvSpPr>
        <cdr:cNvPr id="13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9222" y="1857388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0.52326</cdr:x>
      <cdr:y>0.7027</cdr:y>
    </cdr:from>
    <cdr:to>
      <cdr:x>0.53979</cdr:x>
      <cdr:y>0.74114</cdr:y>
    </cdr:to>
    <cdr:sp macro="" textlink="">
      <cdr:nvSpPr>
        <cdr:cNvPr id="14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4710" y="1857388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0.52326</cdr:x>
      <cdr:y>0.72973</cdr:y>
    </cdr:from>
    <cdr:to>
      <cdr:x>0.57684</cdr:x>
      <cdr:y>0.83813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214710" y="1928826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0.60465</cdr:x>
      <cdr:y>0.7027</cdr:y>
    </cdr:from>
    <cdr:to>
      <cdr:x>0.69595</cdr:x>
      <cdr:y>0.81111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714776" y="1857388"/>
          <a:ext cx="560881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0.23256</cdr:x>
      <cdr:y>0.72973</cdr:y>
    </cdr:from>
    <cdr:to>
      <cdr:x>0.28019</cdr:x>
      <cdr:y>0.8243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1428760" y="1928826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0.80233</cdr:x>
      <cdr:y>0.7027</cdr:y>
    </cdr:from>
    <cdr:to>
      <cdr:x>0.85048</cdr:x>
      <cdr:y>0.83699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929222" y="1857388"/>
          <a:ext cx="295847" cy="3549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0.27242</cdr:y>
    </cdr:from>
    <cdr:to>
      <cdr:x>1</cdr:x>
      <cdr:y>0.27242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781049"/>
          <a:ext cx="57816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0.22735</cdr:x>
      <cdr:y>0.00332</cdr:y>
    </cdr:from>
    <cdr:to>
      <cdr:x>0.229</cdr:x>
      <cdr:y>1</cdr:y>
    </cdr:to>
    <cdr:sp macro="" textlink="">
      <cdr:nvSpPr>
        <cdr:cNvPr id="3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314449" y="9519"/>
          <a:ext cx="9540" cy="28575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0.15013</cdr:x>
      <cdr:y>0</cdr:y>
    </cdr:from>
    <cdr:to>
      <cdr:x>0.2334</cdr:x>
      <cdr:y>0.1446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57256" y="-71438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0.91672</cdr:x>
      <cdr:y>0.25</cdr:y>
    </cdr:from>
    <cdr:to>
      <cdr:x>1</cdr:x>
      <cdr:y>0.3946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57850" y="642942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0.81318</cdr:x>
      <cdr:y>0.27778</cdr:y>
    </cdr:from>
    <cdr:to>
      <cdr:x>0.83098</cdr:x>
      <cdr:y>0.31728</cdr:y>
    </cdr:to>
    <cdr:sp macro="" textlink="">
      <cdr:nvSpPr>
        <cdr:cNvPr id="7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3470" y="714380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0.52544</cdr:x>
      <cdr:y>0.25</cdr:y>
    </cdr:from>
    <cdr:to>
      <cdr:x>0.54323</cdr:x>
      <cdr:y>0.28951</cdr:y>
    </cdr:to>
    <cdr:sp macro="" textlink="">
      <cdr:nvSpPr>
        <cdr:cNvPr id="8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00396" y="642942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0.22519</cdr:x>
      <cdr:y>0.25</cdr:y>
    </cdr:from>
    <cdr:to>
      <cdr:x>0.24298</cdr:x>
      <cdr:y>0.28951</cdr:y>
    </cdr:to>
    <cdr:sp macro="" textlink="">
      <cdr:nvSpPr>
        <cdr:cNvPr id="9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5884" y="642942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0.50042</cdr:x>
      <cdr:y>0.30556</cdr:y>
    </cdr:from>
    <cdr:to>
      <cdr:x>0.55807</cdr:x>
      <cdr:y>0.41697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857520" y="785818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0.62553</cdr:x>
      <cdr:y>0.30556</cdr:y>
    </cdr:from>
    <cdr:to>
      <cdr:x>0.72375</cdr:x>
      <cdr:y>0.41697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571900" y="785818"/>
          <a:ext cx="560881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0.2377</cdr:x>
      <cdr:y>0.25</cdr:y>
    </cdr:from>
    <cdr:to>
      <cdr:x>0.28895</cdr:x>
      <cdr:y>0.34719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1357322" y="642942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0.37532</cdr:x>
      <cdr:y>0.25</cdr:y>
    </cdr:from>
    <cdr:to>
      <cdr:x>0.40367</cdr:x>
      <cdr:y>0.40183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2143140" y="642942"/>
          <a:ext cx="16190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0.82569</cdr:x>
      <cdr:y>0.27778</cdr:y>
    </cdr:from>
    <cdr:to>
      <cdr:x>0.8775</cdr:x>
      <cdr:y>0.41579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4714908" y="714380"/>
          <a:ext cx="295847" cy="3549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0.46289</cdr:x>
      <cdr:y>0.05556</cdr:y>
    </cdr:from>
    <cdr:to>
      <cdr:x>0.64652</cdr:x>
      <cdr:y>0.20016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643206" y="142876"/>
          <a:ext cx="1048603" cy="37188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0.5</cdr:y>
    </cdr:from>
    <cdr:to>
      <cdr:x>0.98797</cdr:x>
      <cdr:y>0.50595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0" y="1143008"/>
          <a:ext cx="6563810" cy="1360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100" smtClean="0">
              <a:latin typeface="Times New Roman" pitchFamily="18" charset="0"/>
              <a:cs typeface="Times New Roman" pitchFamily="18" charset="0"/>
            </a:rPr>
            <a:t>π</a:t>
          </a:r>
          <a:r>
            <a:rPr lang="en-US" sz="110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100" smtClean="0">
              <a:latin typeface="Times New Roman" pitchFamily="18" charset="0"/>
            </a:rPr>
            <a:t>2</a:t>
          </a:r>
          <a:endParaRPr lang="ru-RU" sz="1100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0.9251</cdr:x>
      <cdr:y>0.46429</cdr:y>
    </cdr:from>
    <cdr:to>
      <cdr:x>1</cdr:x>
      <cdr:y>0.65021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43668" y="928694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0.16879</cdr:x>
      <cdr:y>0.03125</cdr:y>
    </cdr:from>
    <cdr:to>
      <cdr:x>0.21551</cdr:x>
      <cdr:y>0.19295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1396" y="71438"/>
          <a:ext cx="310400" cy="3696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0.88898</cdr:x>
      <cdr:y>0.46429</cdr:y>
    </cdr:from>
    <cdr:to>
      <cdr:x>0.90498</cdr:x>
      <cdr:y>0.51508</cdr:y>
    </cdr:to>
    <cdr:sp macro="" textlink="">
      <cdr:nvSpPr>
        <cdr:cNvPr id="5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3602" y="928694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0.82146</cdr:x>
      <cdr:y>0.46429</cdr:y>
    </cdr:from>
    <cdr:to>
      <cdr:x>0.83746</cdr:x>
      <cdr:y>0.51508</cdr:y>
    </cdr:to>
    <cdr:sp macro="" textlink="">
      <cdr:nvSpPr>
        <cdr:cNvPr id="6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4974" y="928694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0.5964</cdr:x>
      <cdr:y>0.46429</cdr:y>
    </cdr:from>
    <cdr:to>
      <cdr:x>0.61241</cdr:x>
      <cdr:y>0.51508</cdr:y>
    </cdr:to>
    <cdr:sp macro="" textlink="">
      <cdr:nvSpPr>
        <cdr:cNvPr id="7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6214" y="928694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0.51763</cdr:x>
      <cdr:y>0.5</cdr:y>
    </cdr:from>
    <cdr:to>
      <cdr:x>0.53364</cdr:x>
      <cdr:y>0.55079</cdr:y>
    </cdr:to>
    <cdr:sp macro="" textlink="">
      <cdr:nvSpPr>
        <cdr:cNvPr id="8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6148" y="1000132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0.2138</cdr:x>
      <cdr:y>0.46429</cdr:y>
    </cdr:from>
    <cdr:to>
      <cdr:x>0.22981</cdr:x>
      <cdr:y>0.51508</cdr:y>
    </cdr:to>
    <cdr:sp macro="" textlink="">
      <cdr:nvSpPr>
        <cdr:cNvPr id="9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7322" y="928694"/>
          <a:ext cx="101600" cy="101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0.5</cdr:y>
    </cdr:from>
    <cdr:to>
      <cdr:x>0.30633</cdr:x>
      <cdr:y>0.55079</cdr:y>
    </cdr:to>
    <cdr:sp macro="" textlink="">
      <cdr:nvSpPr>
        <cdr:cNvPr id="10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1143008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0.04955</cdr:x>
      <cdr:y>0.12534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9197" cy="2865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0.63441</cdr:x>
      <cdr:y>0.375</cdr:y>
    </cdr:from>
    <cdr:to>
      <cdr:x>0.71883</cdr:x>
      <cdr:y>0.50034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214842" y="857256"/>
          <a:ext cx="560881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0.77419</cdr:x>
      <cdr:y>0.34375</cdr:y>
    </cdr:from>
    <cdr:to>
      <cdr:x>0.83751</cdr:x>
      <cdr:y>0.46909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143536" y="785818"/>
          <a:ext cx="42066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0.22581</cdr:x>
      <cdr:y>0.5</cdr:y>
    </cdr:from>
    <cdr:to>
      <cdr:x>0.26985</cdr:x>
      <cdr:y>0.60934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1500198" y="1143008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0.50538</cdr:x>
      <cdr:y>0.59375</cdr:y>
    </cdr:from>
    <cdr:to>
      <cdr:x>0.52688</cdr:x>
      <cdr:y>0.65624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357586" y="1357322"/>
          <a:ext cx="142857" cy="1428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0.35484</cdr:x>
      <cdr:y>0.5</cdr:y>
    </cdr:from>
    <cdr:to>
      <cdr:x>0.37921</cdr:x>
      <cdr:y>0.67081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357454" y="1143008"/>
          <a:ext cx="16190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0.27957</cdr:x>
      <cdr:y>0.53125</cdr:y>
    </cdr:from>
    <cdr:to>
      <cdr:x>0.33548</cdr:x>
      <cdr:y>0.76455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1857388" y="1214446"/>
          <a:ext cx="371429" cy="533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0.22581</cdr:x>
      <cdr:y>0</cdr:y>
    </cdr:from>
    <cdr:to>
      <cdr:x>0.22581</cdr:x>
      <cdr:y>1</cdr:y>
    </cdr:to>
    <cdr:sp macro="" textlink="">
      <cdr:nvSpPr>
        <cdr:cNvPr id="22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500198" y="0"/>
          <a:ext cx="0" cy="228601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90A13"/>
          </a:solidFill>
          <a:round/>
          <a:headEnd type="none" w="sm" len="sm"/>
          <a:tailEnd type="triangle" w="sm" len="sm"/>
        </a:ln>
        <a:effectLst xmlns:a="http://schemas.openxmlformats.org/drawingml/2006/main"/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0.00825</cdr:x>
      <cdr:y>0.49697</cdr:y>
    </cdr:from>
    <cdr:to>
      <cdr:x>1</cdr:x>
      <cdr:y>0.50303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7150" y="781049"/>
          <a:ext cx="6867524" cy="95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0.92604</cdr:x>
      <cdr:y>0.48</cdr:y>
    </cdr:from>
    <cdr:to>
      <cdr:x>1</cdr:x>
      <cdr:y>0.68823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11049" y="857256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0.18889</cdr:x>
      <cdr:y>0</cdr:y>
    </cdr:from>
    <cdr:to>
      <cdr:x>0.24393</cdr:x>
      <cdr:y>0.21611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214446" y="-71438"/>
          <a:ext cx="353880" cy="3859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0.81319</cdr:x>
      <cdr:y>0.48387</cdr:y>
    </cdr:from>
    <cdr:to>
      <cdr:x>0.82899</cdr:x>
      <cdr:y>0.54076</cdr:y>
    </cdr:to>
    <cdr:sp macro="" textlink="">
      <cdr:nvSpPr>
        <cdr:cNvPr id="5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6412" y="1071570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0.73626</cdr:x>
      <cdr:y>0.48387</cdr:y>
    </cdr:from>
    <cdr:to>
      <cdr:x>0.75207</cdr:x>
      <cdr:y>0.54076</cdr:y>
    </cdr:to>
    <cdr:sp macro="" textlink="">
      <cdr:nvSpPr>
        <cdr:cNvPr id="6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6346" y="1071570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0.51648</cdr:x>
      <cdr:y>0.48387</cdr:y>
    </cdr:from>
    <cdr:to>
      <cdr:x>0.53229</cdr:x>
      <cdr:y>0.54076</cdr:y>
    </cdr:to>
    <cdr:sp macro="" textlink="">
      <cdr:nvSpPr>
        <cdr:cNvPr id="7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1071570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0.43956</cdr:x>
      <cdr:y>0.48387</cdr:y>
    </cdr:from>
    <cdr:to>
      <cdr:x>0.45536</cdr:x>
      <cdr:y>0.54076</cdr:y>
    </cdr:to>
    <cdr:sp macro="" textlink="">
      <cdr:nvSpPr>
        <cdr:cNvPr id="8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57520" y="1071570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0.14286</cdr:x>
      <cdr:y>0.48387</cdr:y>
    </cdr:from>
    <cdr:to>
      <cdr:x>0.15866</cdr:x>
      <cdr:y>0.54076</cdr:y>
    </cdr:to>
    <cdr:sp macro="" textlink="">
      <cdr:nvSpPr>
        <cdr:cNvPr id="9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8694" y="1071570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0.23077</cdr:x>
      <cdr:y>0.45162</cdr:y>
    </cdr:from>
    <cdr:to>
      <cdr:x>0.24657</cdr:x>
      <cdr:y>0.5085</cdr:y>
    </cdr:to>
    <cdr:sp macro="" textlink="">
      <cdr:nvSpPr>
        <cdr:cNvPr id="10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0198" y="1000132"/>
          <a:ext cx="102729" cy="1259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0.05064</cdr:x>
      <cdr:y>0.12939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0.63736</cdr:x>
      <cdr:y>0.48387</cdr:y>
    </cdr:from>
    <cdr:to>
      <cdr:x>0.72364</cdr:x>
      <cdr:y>0.61326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143404" y="1071570"/>
          <a:ext cx="560881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0.82418</cdr:x>
      <cdr:y>0.51613</cdr:y>
    </cdr:from>
    <cdr:to>
      <cdr:x>0.88888</cdr:x>
      <cdr:y>0.64552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357850" y="1143008"/>
          <a:ext cx="42066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0.23077</cdr:x>
      <cdr:y>0.51613</cdr:y>
    </cdr:from>
    <cdr:to>
      <cdr:x>0.27578</cdr:x>
      <cdr:y>0.629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1500198" y="1143008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0.54945</cdr:x>
      <cdr:y>0.51613</cdr:y>
    </cdr:from>
    <cdr:to>
      <cdr:x>0.57143</cdr:x>
      <cdr:y>0.58064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571900" y="1143008"/>
          <a:ext cx="142857" cy="1428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0.37363</cdr:x>
      <cdr:y>0.48387</cdr:y>
    </cdr:from>
    <cdr:to>
      <cdr:x>0.39853</cdr:x>
      <cdr:y>0.6602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428892" y="1071570"/>
          <a:ext cx="16190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0.13187</cdr:x>
      <cdr:y>0.51613</cdr:y>
    </cdr:from>
    <cdr:to>
      <cdr:x>0.189</cdr:x>
      <cdr:y>0.75696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857256" y="1143008"/>
          <a:ext cx="371429" cy="533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0.10989</cdr:x>
      <cdr:y>0.58065</cdr:y>
    </cdr:from>
    <cdr:to>
      <cdr:x>0.15385</cdr:x>
      <cdr:y>0.67742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4380" y="1285884"/>
          <a:ext cx="28575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0.25275</cdr:x>
      <cdr:y>0</cdr:y>
    </cdr:from>
    <cdr:to>
      <cdr:x>0.25275</cdr:x>
      <cdr:y>1</cdr:y>
    </cdr:to>
    <cdr:sp macro="" textlink="">
      <cdr:nvSpPr>
        <cdr:cNvPr id="1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643074" y="-285752"/>
          <a:ext cx="0" cy="221456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90A13"/>
          </a:solidFill>
          <a:round/>
          <a:headEnd type="none" w="sm" len="sm"/>
          <a:tailEnd type="triangle" w="sm" len="sm"/>
        </a:ln>
        <a:effectLst xmlns:a="http://schemas.openxmlformats.org/drawingml/2006/main"/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0.5</cdr:y>
    </cdr:from>
    <cdr:to>
      <cdr:x>1</cdr:x>
      <cdr:y>0.5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1333499"/>
          <a:ext cx="600074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0.92169</cdr:x>
      <cdr:y>0.51282</cdr:y>
    </cdr:from>
    <cdr:to>
      <cdr:x>1</cdr:x>
      <cdr:y>0.6463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86478" y="1428760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0.35294</cdr:x>
      <cdr:y>0.48718</cdr:y>
    </cdr:from>
    <cdr:to>
      <cdr:x>0.43025</cdr:x>
      <cdr:y>0.59003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43140" y="1357322"/>
          <a:ext cx="46943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0.81176</cdr:x>
      <cdr:y>0.48718</cdr:y>
    </cdr:from>
    <cdr:to>
      <cdr:x>0.82927</cdr:x>
      <cdr:y>0.52886</cdr:y>
    </cdr:to>
    <cdr:sp macro="" textlink="">
      <cdr:nvSpPr>
        <cdr:cNvPr id="7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9222" y="1357322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0.52941</cdr:x>
      <cdr:y>0.48718</cdr:y>
    </cdr:from>
    <cdr:to>
      <cdr:x>0.54692</cdr:x>
      <cdr:y>0.52886</cdr:y>
    </cdr:to>
    <cdr:sp macro="" textlink="">
      <cdr:nvSpPr>
        <cdr:cNvPr id="8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4710" y="1357322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0.21176</cdr:x>
      <cdr:y>0.48718</cdr:y>
    </cdr:from>
    <cdr:to>
      <cdr:x>0.22927</cdr:x>
      <cdr:y>0.52886</cdr:y>
    </cdr:to>
    <cdr:sp macro="" textlink="">
      <cdr:nvSpPr>
        <cdr:cNvPr id="9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5884" y="1357322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0.17647</cdr:x>
      <cdr:y>0</cdr:y>
    </cdr:from>
    <cdr:to>
      <cdr:x>0.23543</cdr:x>
      <cdr:y>0.19318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071570" y="-214314"/>
          <a:ext cx="358042" cy="5382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0.56471</cdr:x>
      <cdr:y>0.20513</cdr:y>
    </cdr:from>
    <cdr:to>
      <cdr:x>0.84706</cdr:x>
      <cdr:y>0.4359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429024" y="571504"/>
          <a:ext cx="1714512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0.23077</cdr:y>
    </cdr:from>
    <cdr:to>
      <cdr:x>0.46307</cdr:x>
      <cdr:y>0.36425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714512" y="642942"/>
          <a:ext cx="1097375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0.05422</cdr:x>
      <cdr:y>0.10285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0.82353</cdr:x>
      <cdr:y>0.48718</cdr:y>
    </cdr:from>
    <cdr:to>
      <cdr:x>0.89281</cdr:x>
      <cdr:y>0.59003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000660" y="1357322"/>
          <a:ext cx="42066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0.23529</cdr:x>
      <cdr:y>0.48718</cdr:y>
    </cdr:from>
    <cdr:to>
      <cdr:x>0.28349</cdr:x>
      <cdr:y>0.5769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1428760" y="1357322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0.51765</cdr:x>
      <cdr:y>0.53846</cdr:y>
    </cdr:from>
    <cdr:to>
      <cdr:x>0.54117</cdr:x>
      <cdr:y>0.58974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3143272" y="1500198"/>
          <a:ext cx="142857" cy="1428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0.65882</cdr:x>
      <cdr:y>0.48718</cdr:y>
    </cdr:from>
    <cdr:to>
      <cdr:x>0.69803</cdr:x>
      <cdr:y>0.62733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4000528" y="1357322"/>
          <a:ext cx="23809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0.22353</cdr:x>
      <cdr:y>0</cdr:y>
    </cdr:from>
    <cdr:to>
      <cdr:x>0.22353</cdr:x>
      <cdr:y>1</cdr:y>
    </cdr:to>
    <cdr:sp macro="" textlink="">
      <cdr:nvSpPr>
        <cdr:cNvPr id="1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357322" y="-71438"/>
          <a:ext cx="0" cy="278608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90A13"/>
          </a:solidFill>
          <a:round/>
          <a:headEnd type="none" w="sm" len="sm"/>
          <a:tailEnd type="triangle" w="sm" len="sm"/>
        </a:ln>
        <a:effectLst xmlns:a="http://schemas.openxmlformats.org/drawingml/2006/main"/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2.68882E-17</cdr:x>
      <cdr:y>0.49714</cdr:y>
    </cdr:from>
    <cdr:to>
      <cdr:x>1</cdr:x>
      <cdr:y>0.49714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9525" y="828674"/>
          <a:ext cx="62864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0.92349</cdr:x>
      <cdr:y>0.48148</cdr:y>
    </cdr:from>
    <cdr:to>
      <cdr:x>1</cdr:x>
      <cdr:y>0.67429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82421" y="928694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0.34483</cdr:x>
      <cdr:y>0.48148</cdr:y>
    </cdr:from>
    <cdr:to>
      <cdr:x>0.42036</cdr:x>
      <cdr:y>0.63004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43140" y="928694"/>
          <a:ext cx="46943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2.68882E-17</cdr:x>
      <cdr:y>0.49714</cdr:y>
    </cdr:from>
    <cdr:to>
      <cdr:x>1</cdr:x>
      <cdr:y>0.49714</cdr:y>
    </cdr:to>
    <cdr:sp macro="" textlink="">
      <cdr:nvSpPr>
        <cdr:cNvPr id="6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9525" y="828674"/>
          <a:ext cx="62864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0.92349</cdr:x>
      <cdr:y>0.48148</cdr:y>
    </cdr:from>
    <cdr:to>
      <cdr:x>1</cdr:x>
      <cdr:y>0.67429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82421" y="928694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0.34483</cdr:x>
      <cdr:y>0.48148</cdr:y>
    </cdr:from>
    <cdr:to>
      <cdr:x>0.42036</cdr:x>
      <cdr:y>0.63004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43140" y="928694"/>
          <a:ext cx="46943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2.68882E-17</cdr:x>
      <cdr:y>0.49714</cdr:y>
    </cdr:from>
    <cdr:to>
      <cdr:x>1</cdr:x>
      <cdr:y>0.49714</cdr:y>
    </cdr:to>
    <cdr:sp macro="" textlink="">
      <cdr:nvSpPr>
        <cdr:cNvPr id="10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9525" y="828674"/>
          <a:ext cx="62864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0.92349</cdr:x>
      <cdr:y>0.48148</cdr:y>
    </cdr:from>
    <cdr:to>
      <cdr:x>1</cdr:x>
      <cdr:y>0.67429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82421" y="928694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0.34483</cdr:x>
      <cdr:y>0.48148</cdr:y>
    </cdr:from>
    <cdr:to>
      <cdr:x>0.42036</cdr:x>
      <cdr:y>0.63004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43140" y="928694"/>
          <a:ext cx="46943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0.8046</cdr:x>
      <cdr:y>0.48148</cdr:y>
    </cdr:from>
    <cdr:to>
      <cdr:x>0.82171</cdr:x>
      <cdr:y>0.54168</cdr:y>
    </cdr:to>
    <cdr:sp macro="" textlink="">
      <cdr:nvSpPr>
        <cdr:cNvPr id="14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0660" y="928694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0.51724</cdr:x>
      <cdr:y>0.48148</cdr:y>
    </cdr:from>
    <cdr:to>
      <cdr:x>0.53435</cdr:x>
      <cdr:y>0.54168</cdr:y>
    </cdr:to>
    <cdr:sp macro="" textlink="">
      <cdr:nvSpPr>
        <cdr:cNvPr id="15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4710" y="928694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0.21839</cdr:x>
      <cdr:y>0.44444</cdr:y>
    </cdr:from>
    <cdr:to>
      <cdr:x>0.2355</cdr:x>
      <cdr:y>0.50464</cdr:y>
    </cdr:to>
    <cdr:sp macro="" textlink="">
      <cdr:nvSpPr>
        <cdr:cNvPr id="16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7322" y="857256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0.17241</cdr:x>
      <cdr:y>0</cdr:y>
    </cdr:from>
    <cdr:to>
      <cdr:x>0.23002</cdr:x>
      <cdr:y>0.27904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071570" y="-357190"/>
          <a:ext cx="358042" cy="5382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0.28736</cdr:x>
      <cdr:y>0</cdr:y>
    </cdr:from>
    <cdr:to>
      <cdr:x>0.46392</cdr:x>
      <cdr:y>0.19281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785950" y="0"/>
          <a:ext cx="1097375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0.05297</cdr:x>
      <cdr:y>0.14856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0.8046</cdr:x>
      <cdr:y>0.51852</cdr:y>
    </cdr:from>
    <cdr:to>
      <cdr:x>0.87229</cdr:x>
      <cdr:y>0.66707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000660" y="1000132"/>
          <a:ext cx="42066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0.22989</cdr:x>
      <cdr:y>0.51852</cdr:y>
    </cdr:from>
    <cdr:to>
      <cdr:x>0.27697</cdr:x>
      <cdr:y>0.64811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1428760" y="1000132"/>
          <a:ext cx="292633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0.51724</cdr:x>
      <cdr:y>0.59259</cdr:y>
    </cdr:from>
    <cdr:to>
      <cdr:x>0.54023</cdr:x>
      <cdr:y>0.66666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3214710" y="1143008"/>
          <a:ext cx="142857" cy="1428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0.65518</cdr:x>
      <cdr:y>0.48148</cdr:y>
    </cdr:from>
    <cdr:to>
      <cdr:x>0.69349</cdr:x>
      <cdr:y>0.68392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4071966" y="928694"/>
          <a:ext cx="23809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0.24138</cdr:x>
      <cdr:y>0</cdr:y>
    </cdr:from>
    <cdr:to>
      <cdr:x>0.24138</cdr:x>
      <cdr:y>1</cdr:y>
    </cdr:to>
    <cdr:sp macro="" textlink="">
      <cdr:nvSpPr>
        <cdr:cNvPr id="25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500198" y="-500066"/>
          <a:ext cx="0" cy="19288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90A13"/>
          </a:solidFill>
          <a:round/>
          <a:headEnd type="none" w="sm" len="sm"/>
          <a:tailEnd type="triangle" w="sm" len="sm"/>
        </a:ln>
        <a:effectLst xmlns:a="http://schemas.openxmlformats.org/drawingml/2006/main"/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0.45455</cdr:y>
    </cdr:from>
    <cdr:to>
      <cdr:x>0.96721</cdr:x>
      <cdr:y>0.45455</cdr:y>
    </cdr:to>
    <cdr:sp macro="" textlink="">
      <cdr:nvSpPr>
        <cdr:cNvPr id="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1071570"/>
          <a:ext cx="608040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0.14773</cdr:x>
      <cdr:y>0</cdr:y>
    </cdr:from>
    <cdr:to>
      <cdr:x>0.22337</cdr:x>
      <cdr:y>0.15775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8694" y="0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0.92436</cdr:x>
      <cdr:y>0.48485</cdr:y>
    </cdr:from>
    <cdr:to>
      <cdr:x>1</cdr:x>
      <cdr:y>0.6426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25297" y="1143008"/>
          <a:ext cx="475529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0.32955</cdr:x>
      <cdr:y>0.45455</cdr:y>
    </cdr:from>
    <cdr:to>
      <cdr:x>0.40422</cdr:x>
      <cdr:y>0.57609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071731" y="1104053"/>
          <a:ext cx="469416" cy="2952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0.81818</cdr:x>
      <cdr:y>0.45455</cdr:y>
    </cdr:from>
    <cdr:to>
      <cdr:x>0.8351</cdr:x>
      <cdr:y>0.5038</cdr:y>
    </cdr:to>
    <cdr:sp macro="" textlink="">
      <cdr:nvSpPr>
        <cdr:cNvPr id="7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3536" y="1071570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0.52273</cdr:x>
      <cdr:y>0.42424</cdr:y>
    </cdr:from>
    <cdr:to>
      <cdr:x>0.53964</cdr:x>
      <cdr:y>0.4735</cdr:y>
    </cdr:to>
    <cdr:sp macro="" textlink="">
      <cdr:nvSpPr>
        <cdr:cNvPr id="8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6148" y="1000132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0.22727</cdr:x>
      <cdr:y>0.45455</cdr:y>
    </cdr:from>
    <cdr:to>
      <cdr:x>0.24419</cdr:x>
      <cdr:y>0.5038</cdr:y>
    </cdr:to>
    <cdr:sp macro="" textlink="">
      <cdr:nvSpPr>
        <cdr:cNvPr id="9" name="Oval 2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60" y="1071570"/>
          <a:ext cx="106326" cy="116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00"/>
        </a:solidFill>
        <a:ln xmlns:a="http://schemas.openxmlformats.org/drawingml/2006/main" w="12700" algn="ctr">
          <a:solidFill>
            <a:srgbClr val="40458C"/>
          </a:solidFill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0.28409</cdr:x>
      <cdr:y>0.02941</cdr:y>
    </cdr:from>
    <cdr:to>
      <cdr:x>0.45865</cdr:x>
      <cdr:y>0.18252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785950" y="71438"/>
          <a:ext cx="1097375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0.44118</cdr:y>
    </cdr:from>
    <cdr:to>
      <cdr:x>0.55237</cdr:x>
      <cdr:y>0.55915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3143272" y="1071570"/>
          <a:ext cx="329213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0.82955</cdr:x>
      <cdr:y>0.47059</cdr:y>
    </cdr:from>
    <cdr:to>
      <cdr:x>0.89646</cdr:x>
      <cdr:y>0.58856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214974" y="1143008"/>
          <a:ext cx="42066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0.23864</cdr:x>
      <cdr:y>0.47059</cdr:y>
    </cdr:from>
    <cdr:to>
      <cdr:x>0.28519</cdr:x>
      <cdr:y>0.5735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1500221" y="1143012"/>
          <a:ext cx="292638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0.67045</cdr:x>
      <cdr:y>0.47059</cdr:y>
    </cdr:from>
    <cdr:to>
      <cdr:x>0.70833</cdr:x>
      <cdr:y>0.63135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4214842" y="1143008"/>
          <a:ext cx="238095" cy="390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0.23864</cdr:x>
      <cdr:y>0</cdr:y>
    </cdr:from>
    <cdr:to>
      <cdr:x>0.23864</cdr:x>
      <cdr:y>1</cdr:y>
    </cdr:to>
    <cdr:sp macro="" textlink="">
      <cdr:nvSpPr>
        <cdr:cNvPr id="1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500198" y="-142876"/>
          <a:ext cx="0" cy="242889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90A13"/>
          </a:solidFill>
          <a:round/>
          <a:headEnd type="none" w="sm" len="sm"/>
          <a:tailEnd type="triangle" w="sm" len="sm"/>
        </a:ln>
        <a:effectLst xmlns:a="http://schemas.openxmlformats.org/drawingml/2006/main"/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40458C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40458C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0.1709</cdr:x>
      <cdr:y>0</cdr:y>
    </cdr:from>
    <cdr:to>
      <cdr:x>0.2161</cdr:x>
      <cdr:y>0.17049</cdr:y>
    </cdr:to>
    <cdr:sp macro="" textlink="">
      <cdr:nvSpPr>
        <cdr:cNvPr id="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2525" y="0"/>
          <a:ext cx="304800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i="1" dirty="0">
              <a:latin typeface="Times New Roman" pitchFamily="18" charset="0"/>
            </a:rPr>
            <a:t>y</a:t>
          </a:r>
          <a:endParaRPr lang="ru-RU" sz="1400" i="1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0.21751</cdr:x>
      <cdr:y>0.49185</cdr:y>
    </cdr:from>
    <cdr:to>
      <cdr:x>0.25141</cdr:x>
      <cdr:y>0.65052</cdr:y>
    </cdr:to>
    <cdr:sp macro="" textlink="">
      <cdr:nvSpPr>
        <cdr:cNvPr id="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6850" y="862011"/>
          <a:ext cx="228600" cy="2780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dirty="0">
              <a:latin typeface="Tahoma" pitchFamily="34" charset="0"/>
            </a:rPr>
            <a:t>0</a:t>
          </a:r>
        </a:p>
      </cdr:txBody>
    </cdr:sp>
  </cdr:relSizeAnchor>
  <cdr:relSizeAnchor xmlns:cdr="http://schemas.openxmlformats.org/drawingml/2006/chartDrawing">
    <cdr:from>
      <cdr:x>0.05367</cdr:x>
      <cdr:y>0.79076</cdr:y>
    </cdr:from>
    <cdr:to>
      <cdr:x>0.15537</cdr:x>
      <cdr:y>0.96125</cdr:y>
    </cdr:to>
    <cdr:sp macro="" textlink="">
      <cdr:nvSpPr>
        <cdr:cNvPr id="4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1950" y="1385886"/>
          <a:ext cx="685800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π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400" dirty="0">
              <a:latin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0.31073</cdr:x>
      <cdr:y>0.81522</cdr:y>
    </cdr:from>
    <cdr:to>
      <cdr:x>0.38559</cdr:x>
      <cdr:y>0.98913</cdr:y>
    </cdr:to>
    <cdr:sp macro="" textlink="">
      <cdr:nvSpPr>
        <cdr:cNvPr id="5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5500" y="1428751"/>
          <a:ext cx="504825" cy="304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π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400" dirty="0">
              <a:latin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0.47469</cdr:x>
      <cdr:y>0.80435</cdr:y>
    </cdr:from>
    <cdr:to>
      <cdr:x>0.52684</cdr:x>
      <cdr:y>0.9837</cdr:y>
    </cdr:to>
    <cdr:sp macro="" textlink="">
      <cdr:nvSpPr>
        <cdr:cNvPr id="7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01168" y="1409700"/>
          <a:ext cx="351656" cy="314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π</a:t>
          </a:r>
          <a:endParaRPr lang="ru-RU" sz="1400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0.21893</cdr:x>
      <cdr:y>0</cdr:y>
    </cdr:from>
    <cdr:to>
      <cdr:x>0.21893</cdr:x>
      <cdr:y>1</cdr:y>
    </cdr:to>
    <cdr:sp macro="" textlink="">
      <cdr:nvSpPr>
        <cdr:cNvPr id="8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476375" y="0"/>
          <a:ext cx="0" cy="17525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0.52717</cdr:y>
    </cdr:from>
    <cdr:to>
      <cdr:x>1</cdr:x>
      <cdr:y>0.52717</cdr:y>
    </cdr:to>
    <cdr:sp macro="" textlink="">
      <cdr:nvSpPr>
        <cdr:cNvPr id="9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9050" y="923924"/>
          <a:ext cx="67436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round/>
          <a:headEnd/>
          <a:tailEnd type="arrow" w="med" len="med"/>
        </a:ln>
      </cdr:spPr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0.95339</cdr:x>
      <cdr:y>0.46196</cdr:y>
    </cdr:from>
    <cdr:to>
      <cdr:x>0.99859</cdr:x>
      <cdr:y>0.63245</cdr:y>
    </cdr:to>
    <cdr:sp macro="" textlink="">
      <cdr:nvSpPr>
        <cdr:cNvPr id="10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29374" y="809625"/>
          <a:ext cx="304800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i="1" dirty="0">
              <a:latin typeface="Times New Roman" pitchFamily="18" charset="0"/>
            </a:rPr>
            <a:t>x</a:t>
          </a:r>
          <a:endParaRPr lang="ru-RU" sz="1400" i="1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0.61723</cdr:x>
      <cdr:y>0.80978</cdr:y>
    </cdr:from>
    <cdr:to>
      <cdr:x>0.70763</cdr:x>
      <cdr:y>1</cdr:y>
    </cdr:to>
    <cdr:sp macro="" textlink="">
      <cdr:nvSpPr>
        <cdr:cNvPr id="11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2425" y="1419226"/>
          <a:ext cx="609600" cy="3333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π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400" dirty="0">
              <a:latin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0.79943</cdr:x>
      <cdr:y>0.81522</cdr:y>
    </cdr:from>
    <cdr:to>
      <cdr:x>0.85734</cdr:x>
      <cdr:y>0.96125</cdr:y>
    </cdr:to>
    <cdr:sp macro="" textlink="">
      <cdr:nvSpPr>
        <cdr:cNvPr id="12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91149" y="1428750"/>
          <a:ext cx="390525" cy="2559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π</a:t>
          </a:r>
          <a:endParaRPr lang="ru-RU" sz="1400" dirty="0"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10.04.2023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14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AA327-D814-4E56-A68D-426A4DA142D7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5106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91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7"/>
            <a:ext cx="368300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454400" y="4705349"/>
            <a:ext cx="8534400" cy="2152651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5867400" y="781049"/>
            <a:ext cx="6324600" cy="5048251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400800" y="1"/>
            <a:ext cx="43688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2" y="2"/>
            <a:ext cx="8777817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2" y="1"/>
            <a:ext cx="8496300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334433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725084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3117851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4510617" y="1590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5903384" y="1590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3884084" y="-3623203"/>
            <a:ext cx="0" cy="775123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4008967" y="-2682875"/>
            <a:ext cx="0" cy="800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4015317" y="-1624011"/>
            <a:ext cx="0" cy="8013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3876676" y="-418570"/>
            <a:ext cx="0" cy="773641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3554943" y="968375"/>
            <a:ext cx="0" cy="70929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820459" y="2769659"/>
            <a:ext cx="0" cy="56239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3149602" y="277814"/>
            <a:ext cx="1350433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381001" y="2427288"/>
            <a:ext cx="13504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2" y="271464"/>
            <a:ext cx="3344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775886" y="1589"/>
            <a:ext cx="1350433" cy="234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3153833" y="4541838"/>
            <a:ext cx="1346200" cy="1033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381001" y="2435226"/>
            <a:ext cx="1350433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084763"/>
            <a:ext cx="8534400" cy="457200"/>
          </a:xfrm>
        </p:spPr>
        <p:txBody>
          <a:bodyPr/>
          <a:lstStyle>
            <a:lvl1pPr marL="0" indent="0">
              <a:buFontTx/>
              <a:buNone/>
              <a:defRPr sz="2133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07151"/>
            <a:ext cx="2844800" cy="314325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07151"/>
            <a:ext cx="38608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07151"/>
            <a:ext cx="2844800" cy="314325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444500" y="4714875"/>
            <a:ext cx="1686680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933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10769602" y="0"/>
            <a:ext cx="1435100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7327900" y="1333500"/>
            <a:ext cx="880533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7306733" y="1589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5943602" y="3495675"/>
            <a:ext cx="1350433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44500" y="1884365"/>
            <a:ext cx="10972800" cy="1470025"/>
          </a:xfrm>
          <a:effectLst/>
        </p:spPr>
        <p:txBody>
          <a:bodyPr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3556002" y="609601"/>
            <a:ext cx="3551767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047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25439"/>
            <a:ext cx="27432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25439"/>
            <a:ext cx="80264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2571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9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7046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9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248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9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0187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9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745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9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7932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560749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FF43-B502-4BF9-B3EB-7DA6378F4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735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419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10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98730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464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423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9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10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2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51740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554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13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5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6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020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9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443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7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8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370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1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711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636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12700" y="-9525"/>
            <a:ext cx="12208933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6350" y="5500689"/>
            <a:ext cx="192193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702733" y="2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2237317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3774017" y="2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5310717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6845300" y="388939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8382000" y="619125"/>
            <a:ext cx="0" cy="6256339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9918700" y="773114"/>
            <a:ext cx="0" cy="6102351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11455400" y="900114"/>
            <a:ext cx="0" cy="5975351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3460751" y="-3041650"/>
            <a:ext cx="0" cy="69215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6104467" y="-4563004"/>
            <a:ext cx="0" cy="122089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6104467" y="-3439053"/>
            <a:ext cx="0" cy="122089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6106584" y="-2314574"/>
            <a:ext cx="0" cy="12204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6106584" y="-1190625"/>
            <a:ext cx="0" cy="12204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6540501" y="420160"/>
            <a:ext cx="0" cy="1123103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 sz="240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5340351" y="2692401"/>
            <a:ext cx="1504949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9946219" y="4937126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732369" y="3808414"/>
            <a:ext cx="1504951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8409518" y="6064251"/>
            <a:ext cx="1504949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3795184" y="0"/>
            <a:ext cx="1504949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3803653" y="4938714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8401053" y="1566863"/>
            <a:ext cx="1494367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67"/>
            </a:lvl1pPr>
          </a:lstStyle>
          <a:p>
            <a:fld id="{18D3DB60-EE5C-486B-846B-D9E2EA2EA4D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5389033" y="2"/>
            <a:ext cx="68072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325439"/>
            <a:ext cx="10972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39" cstate="print"/>
          <a:srcRect l="22409" t="16374" b="27486"/>
          <a:stretch>
            <a:fillRect/>
          </a:stretch>
        </p:blipFill>
        <p:spPr bwMode="gray">
          <a:xfrm rot="786797">
            <a:off x="8839202" y="-381000"/>
            <a:ext cx="3223684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gray">
          <a:xfrm rot="20740733" flipH="1">
            <a:off x="65618" y="5726113"/>
            <a:ext cx="1631949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16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65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62" r:id="rId28"/>
    <p:sldLayoutId id="2147483663" r:id="rId29"/>
    <p:sldLayoutId id="2147483664" r:id="rId30"/>
    <p:sldLayoutId id="2147483665" r:id="rId31"/>
    <p:sldLayoutId id="2147483666" r:id="rId32"/>
    <p:sldLayoutId id="2147483669" r:id="rId33"/>
    <p:sldLayoutId id="2147483670" r:id="rId34"/>
    <p:sldLayoutId id="2147483667" r:id="rId35"/>
    <p:sldLayoutId id="2147483668" r:id="rId36"/>
    <p:sldLayoutId id="2147483660" r:id="rId3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5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5.bin"/><Relationship Id="rId9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chart" Target="../charts/chart7.xml"/><Relationship Id="rId4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control" Target="../activeX/activeX3.xml"/><Relationship Id="rId7" Type="http://schemas.openxmlformats.org/officeDocument/2006/relationships/image" Target="../media/image83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6.bin"/><Relationship Id="rId3" Type="http://schemas.openxmlformats.org/officeDocument/2006/relationships/control" Target="../activeX/activeX6.xml"/><Relationship Id="rId7" Type="http://schemas.openxmlformats.org/officeDocument/2006/relationships/image" Target="../media/image85.wmf"/><Relationship Id="rId12" Type="http://schemas.openxmlformats.org/officeDocument/2006/relationships/image" Target="../media/image86.wmf"/><Relationship Id="rId17" Type="http://schemas.openxmlformats.org/officeDocument/2006/relationships/image" Target="../media/image89.wmf"/><Relationship Id="rId2" Type="http://schemas.openxmlformats.org/officeDocument/2006/relationships/control" Target="../activeX/activeX5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5.bin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64.bin"/><Relationship Id="rId4" Type="http://schemas.openxmlformats.org/officeDocument/2006/relationships/control" Target="../activeX/activeX7.xml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9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45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40.wmf"/><Relationship Id="rId32" Type="http://schemas.openxmlformats.org/officeDocument/2006/relationships/image" Target="../media/image44.wmf"/><Relationship Id="rId37" Type="http://schemas.openxmlformats.org/officeDocument/2006/relationships/oleObject" Target="../embeddings/oleObject3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42.wmf"/><Relationship Id="rId36" Type="http://schemas.openxmlformats.org/officeDocument/2006/relationships/image" Target="../media/image46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43.wmf"/><Relationship Id="rId35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1860"/>
            <a:ext cx="2621368" cy="454116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2285011" y="944281"/>
            <a:ext cx="9630682" cy="34667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Числові,</a:t>
            </a:r>
            <a:r>
              <a:rPr lang="uk-U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степеневих, показникові, </a:t>
            </a:r>
            <a:r>
              <a:rPr lang="uk-UA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логарифмічни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та </a:t>
            </a:r>
            <a:r>
              <a:rPr lang="uk-UA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тригонометрични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функції.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Способи </a:t>
            </a:r>
            <a:r>
              <a:rPr lang="uk-U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завдання функцій.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4038600"/>
            <a:ext cx="8591550" cy="1219200"/>
            <a:chOff x="156" y="720"/>
            <a:chExt cx="5412" cy="76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2352" y="720"/>
              <a:ext cx="3216" cy="768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156" y="720"/>
              <a:ext cx="2196" cy="76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5410200"/>
            <a:ext cx="8591550" cy="1219200"/>
            <a:chOff x="156" y="720"/>
            <a:chExt cx="5412" cy="768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352" y="720"/>
              <a:ext cx="3216" cy="768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56" y="720"/>
              <a:ext cx="2196" cy="76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8800" y="2667000"/>
            <a:ext cx="8591550" cy="1219200"/>
            <a:chOff x="156" y="720"/>
            <a:chExt cx="5412" cy="768"/>
          </a:xfrm>
        </p:grpSpPr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2352" y="720"/>
              <a:ext cx="3216" cy="768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56" y="720"/>
              <a:ext cx="2196" cy="76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47850" y="1295400"/>
            <a:ext cx="8591550" cy="1219200"/>
            <a:chOff x="156" y="720"/>
            <a:chExt cx="5412" cy="768"/>
          </a:xfrm>
        </p:grpSpPr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352" y="720"/>
              <a:ext cx="3216" cy="768"/>
            </a:xfrm>
            <a:prstGeom prst="rect">
              <a:avLst/>
            </a:prstGeom>
            <a:solidFill>
              <a:srgbClr val="FFC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56" y="720"/>
              <a:ext cx="2196" cy="76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rgbClr val="CC00FF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0800" y="-25400"/>
            <a:ext cx="12141200" cy="14465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Між</a:t>
            </a:r>
            <a:r>
              <a:rPr lang="ru-RU" sz="4400" b="1" dirty="0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числами </a:t>
            </a:r>
            <a:r>
              <a:rPr lang="en-US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 </a:t>
            </a:r>
            <a:r>
              <a:rPr lang="ru-RU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і </a:t>
            </a:r>
            <a:r>
              <a:rPr lang="en-US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 </a:t>
            </a:r>
            <a:endParaRPr lang="uk-UA" sz="4400" b="1" dirty="0" smtClean="0">
              <a:ln w="22225">
                <a:solidFill>
                  <a:schemeClr val="accent4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err="1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поставити</a:t>
            </a:r>
            <a:r>
              <a:rPr lang="ru-RU" sz="4400" b="1" dirty="0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знак </a:t>
            </a:r>
            <a:r>
              <a:rPr lang="en-US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&gt; </a:t>
            </a:r>
            <a:r>
              <a:rPr lang="ru-RU" sz="4400" b="1" dirty="0" err="1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4400" b="1" dirty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&lt;</a:t>
            </a:r>
            <a:r>
              <a:rPr lang="uk-UA" sz="4400" b="1" dirty="0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r>
              <a:rPr lang="ru-RU" sz="4400" b="1" dirty="0" smtClean="0">
                <a:ln w="22225">
                  <a:solidFill>
                    <a:schemeClr val="accent4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</a:t>
            </a:r>
            <a:endParaRPr lang="ru-RU" sz="4400" b="1" dirty="0">
              <a:ln w="22225">
                <a:solidFill>
                  <a:schemeClr val="accent4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2286001" y="1546226"/>
          <a:ext cx="24495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Формула" r:id="rId3" imgW="952200" imgH="317160" progId="Equation.3">
                  <p:embed/>
                </p:oleObj>
              </mc:Choice>
              <mc:Fallback>
                <p:oleObj name="Формула" r:id="rId3" imgW="952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546226"/>
                        <a:ext cx="24495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2241550" y="2913064"/>
          <a:ext cx="25209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Формула" r:id="rId5" imgW="914400" imgH="228600" progId="Equation.3">
                  <p:embed/>
                </p:oleObj>
              </mc:Choice>
              <mc:Fallback>
                <p:oleObj name="Формула" r:id="rId5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913064"/>
                        <a:ext cx="25209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7" name="Object 25"/>
          <p:cNvGraphicFramePr>
            <a:graphicFrameLocks noChangeAspect="1"/>
          </p:cNvGraphicFramePr>
          <p:nvPr/>
        </p:nvGraphicFramePr>
        <p:xfrm>
          <a:off x="2084388" y="4267201"/>
          <a:ext cx="2925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Формула" r:id="rId7" imgW="1054080" imgH="241200" progId="Equation.3">
                  <p:embed/>
                </p:oleObj>
              </mc:Choice>
              <mc:Fallback>
                <p:oleObj name="Формула" r:id="rId7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267201"/>
                        <a:ext cx="292576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8" name="Object 26"/>
          <p:cNvGraphicFramePr>
            <a:graphicFrameLocks noChangeAspect="1"/>
          </p:cNvGraphicFramePr>
          <p:nvPr/>
        </p:nvGraphicFramePr>
        <p:xfrm>
          <a:off x="2073276" y="5676900"/>
          <a:ext cx="29749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Формула" r:id="rId9" imgW="1054080" imgH="241200" progId="Equation.3">
                  <p:embed/>
                </p:oleObj>
              </mc:Choice>
              <mc:Fallback>
                <p:oleObj name="Формула" r:id="rId9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6" y="5676900"/>
                        <a:ext cx="297497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5930900" y="1706564"/>
          <a:ext cx="10033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Формула" r:id="rId11" imgW="406080" imgH="126720" progId="Equation.3">
                  <p:embed/>
                </p:oleObj>
              </mc:Choice>
              <mc:Fallback>
                <p:oleObj name="Формула" r:id="rId11" imgW="4060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706564"/>
                        <a:ext cx="1003300" cy="312737"/>
                      </a:xfrm>
                      <a:prstGeom prst="rect">
                        <a:avLst/>
                      </a:prstGeom>
                      <a:noFill/>
                      <a:effectLst>
                        <a:prstShdw prst="shdw17" dist="12700" dir="10800000">
                          <a:srgbClr val="333399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0" name="Object 28"/>
          <p:cNvGraphicFramePr>
            <a:graphicFrameLocks noChangeAspect="1"/>
          </p:cNvGraphicFramePr>
          <p:nvPr/>
        </p:nvGraphicFramePr>
        <p:xfrm>
          <a:off x="5943600" y="3068638"/>
          <a:ext cx="10366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Формула" r:id="rId13" imgW="406080" imgH="126720" progId="Equation.3">
                  <p:embed/>
                </p:oleObj>
              </mc:Choice>
              <mc:Fallback>
                <p:oleObj name="Формула" r:id="rId13" imgW="4060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68638"/>
                        <a:ext cx="1036638" cy="323850"/>
                      </a:xfrm>
                      <a:prstGeom prst="rect">
                        <a:avLst/>
                      </a:prstGeom>
                      <a:noFill/>
                      <a:effectLst>
                        <a:prstShdw prst="shdw17" dist="12700" dir="10800000">
                          <a:srgbClr val="333399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3" name="Object 31"/>
          <p:cNvGraphicFramePr>
            <a:graphicFrameLocks noChangeAspect="1"/>
          </p:cNvGraphicFramePr>
          <p:nvPr/>
        </p:nvGraphicFramePr>
        <p:xfrm>
          <a:off x="5943600" y="4435475"/>
          <a:ext cx="10366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Формула" r:id="rId15" imgW="406080" imgH="126720" progId="Equation.3">
                  <p:embed/>
                </p:oleObj>
              </mc:Choice>
              <mc:Fallback>
                <p:oleObj name="Формула" r:id="rId15" imgW="4060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35475"/>
                        <a:ext cx="1036638" cy="325438"/>
                      </a:xfrm>
                      <a:prstGeom prst="rect">
                        <a:avLst/>
                      </a:prstGeom>
                      <a:noFill/>
                      <a:effectLst>
                        <a:prstShdw prst="shdw17" dist="12700" dir="10800000">
                          <a:srgbClr val="333399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4" name="Object 32"/>
          <p:cNvGraphicFramePr>
            <a:graphicFrameLocks noChangeAspect="1"/>
          </p:cNvGraphicFramePr>
          <p:nvPr/>
        </p:nvGraphicFramePr>
        <p:xfrm>
          <a:off x="6019800" y="5849938"/>
          <a:ext cx="10366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Формула" r:id="rId17" imgW="406080" imgH="126720" progId="Equation.3">
                  <p:embed/>
                </p:oleObj>
              </mc:Choice>
              <mc:Fallback>
                <p:oleObj name="Формула" r:id="rId17" imgW="4060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849938"/>
                        <a:ext cx="1036638" cy="323850"/>
                      </a:xfrm>
                      <a:prstGeom prst="rect">
                        <a:avLst/>
                      </a:prstGeom>
                      <a:noFill/>
                      <a:effectLst>
                        <a:prstShdw prst="shdw17" dist="12700" dir="10800000">
                          <a:srgbClr val="333399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5" name="Object 33"/>
          <p:cNvGraphicFramePr>
            <a:graphicFrameLocks noChangeAspect="1"/>
          </p:cNvGraphicFramePr>
          <p:nvPr/>
        </p:nvGraphicFramePr>
        <p:xfrm>
          <a:off x="8077200" y="1371600"/>
          <a:ext cx="14430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Формула" r:id="rId19" imgW="583920" imgH="393480" progId="Equation.3">
                  <p:embed/>
                </p:oleObj>
              </mc:Choice>
              <mc:Fallback>
                <p:oleObj name="Формула" r:id="rId19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371600"/>
                        <a:ext cx="144303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6" name="Object 34"/>
          <p:cNvGraphicFramePr>
            <a:graphicFrameLocks noChangeAspect="1"/>
          </p:cNvGraphicFramePr>
          <p:nvPr/>
        </p:nvGraphicFramePr>
        <p:xfrm>
          <a:off x="8343901" y="2971801"/>
          <a:ext cx="841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Формула" r:id="rId21" imgW="330120" imgH="177480" progId="Equation.3">
                  <p:embed/>
                </p:oleObj>
              </mc:Choice>
              <mc:Fallback>
                <p:oleObj name="Формула" r:id="rId21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1" y="2971801"/>
                        <a:ext cx="8413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7" name="Object 35"/>
          <p:cNvGraphicFramePr>
            <a:graphicFrameLocks noChangeAspect="1"/>
          </p:cNvGraphicFramePr>
          <p:nvPr/>
        </p:nvGraphicFramePr>
        <p:xfrm>
          <a:off x="8205788" y="4419601"/>
          <a:ext cx="11668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Формула" r:id="rId23" imgW="457200" imgH="203040" progId="Equation.3">
                  <p:embed/>
                </p:oleObj>
              </mc:Choice>
              <mc:Fallback>
                <p:oleObj name="Формула" r:id="rId2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788" y="4419601"/>
                        <a:ext cx="11668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8" name="Object 36"/>
          <p:cNvGraphicFramePr>
            <a:graphicFrameLocks noChangeAspect="1"/>
          </p:cNvGraphicFramePr>
          <p:nvPr/>
        </p:nvGraphicFramePr>
        <p:xfrm>
          <a:off x="8001001" y="5791201"/>
          <a:ext cx="1717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Формула" r:id="rId25" imgW="672840" imgH="203040" progId="Equation.3">
                  <p:embed/>
                </p:oleObj>
              </mc:Choice>
              <mc:Fallback>
                <p:oleObj name="Формула" r:id="rId25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5791201"/>
                        <a:ext cx="17176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7239000" y="1295400"/>
            <a:ext cx="0" cy="1219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>
            <a:off x="7239000" y="2667000"/>
            <a:ext cx="0" cy="1219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7239000" y="4038600"/>
            <a:ext cx="0" cy="1219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uk-UA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7239000" y="5410200"/>
            <a:ext cx="0" cy="1219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1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 animBg="1" autoUpdateAnimBg="0"/>
      <p:bldP spid="54311" grpId="0" animBg="1"/>
      <p:bldP spid="54312" grpId="0" animBg="1"/>
      <p:bldP spid="54313" grpId="0" animBg="1"/>
      <p:bldP spid="543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45742"/>
              </p:ext>
            </p:extLst>
          </p:nvPr>
        </p:nvGraphicFramePr>
        <p:xfrm>
          <a:off x="6489121" y="1763186"/>
          <a:ext cx="5131379" cy="143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" imgW="761760" imgH="203040" progId="">
                  <p:embed/>
                </p:oleObj>
              </mc:Choice>
              <mc:Fallback>
                <p:oleObj name="Equation" r:id="rId3" imgW="76176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121" y="1763186"/>
                        <a:ext cx="5131379" cy="14391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04975"/>
              </p:ext>
            </p:extLst>
          </p:nvPr>
        </p:nvGraphicFramePr>
        <p:xfrm>
          <a:off x="425882" y="3063227"/>
          <a:ext cx="5352172" cy="147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5" imgW="825480" imgH="203040" progId="">
                  <p:embed/>
                </p:oleObj>
              </mc:Choice>
              <mc:Fallback>
                <p:oleObj name="Equation" r:id="rId5" imgW="8254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82" y="3063227"/>
                        <a:ext cx="5352172" cy="14724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55785"/>
              </p:ext>
            </p:extLst>
          </p:nvPr>
        </p:nvGraphicFramePr>
        <p:xfrm>
          <a:off x="6387231" y="4051104"/>
          <a:ext cx="5055469" cy="141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7" imgW="634680" imgH="203040" progId="">
                  <p:embed/>
                </p:oleObj>
              </mc:Choice>
              <mc:Fallback>
                <p:oleObj name="Equation" r:id="rId7" imgW="6346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231" y="4051104"/>
                        <a:ext cx="5055469" cy="14167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1162"/>
              </p:ext>
            </p:extLst>
          </p:nvPr>
        </p:nvGraphicFramePr>
        <p:xfrm>
          <a:off x="1854200" y="5029200"/>
          <a:ext cx="4330700" cy="139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9" imgW="622080" imgH="203040" progId="">
                  <p:embed/>
                </p:oleObj>
              </mc:Choice>
              <mc:Fallback>
                <p:oleObj name="Equation" r:id="rId9" imgW="6220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5029200"/>
                        <a:ext cx="4330700" cy="13978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747523"/>
            <a:ext cx="121284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6000" b="1" i="1" dirty="0" err="1">
                <a:solidFill>
                  <a:srgbClr val="000066"/>
                </a:solidFill>
                <a:latin typeface="Times New Roman" pitchFamily="18" charset="0"/>
              </a:rPr>
              <a:t>Повторити</a:t>
            </a:r>
            <a:r>
              <a:rPr lang="ru-RU" sz="6000" b="1" i="1" dirty="0">
                <a:solidFill>
                  <a:srgbClr val="000066"/>
                </a:solidFill>
                <a:latin typeface="Times New Roman" pitchFamily="18" charset="0"/>
              </a:rPr>
              <a:t>  правила </a:t>
            </a:r>
            <a:r>
              <a:rPr lang="ru-RU" sz="6000" b="1" i="1" dirty="0" err="1">
                <a:solidFill>
                  <a:srgbClr val="000066"/>
                </a:solidFill>
                <a:latin typeface="Times New Roman" pitchFamily="18" charset="0"/>
              </a:rPr>
              <a:t>перетворень</a:t>
            </a:r>
            <a:r>
              <a:rPr lang="ru-RU" sz="6000" b="1" i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572000" y="6324600"/>
            <a:ext cx="55626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2A9EF-FCE9-4A93-87B3-0ED5D71F8F8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38313" y="1703835"/>
            <a:ext cx="1555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у=</a:t>
            </a:r>
            <a:r>
              <a:rPr lang="en-US" sz="2400" b="1" dirty="0">
                <a:solidFill>
                  <a:srgbClr val="0070C0"/>
                </a:solidFill>
              </a:rPr>
              <a:t>sin</a:t>
            </a:r>
            <a:r>
              <a:rPr lang="ru-RU" sz="2400" b="1" dirty="0">
                <a:solidFill>
                  <a:srgbClr val="0070C0"/>
                </a:solidFill>
              </a:rPr>
              <a:t>х+3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4071939"/>
            <a:ext cx="25810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у=</a:t>
            </a:r>
            <a:r>
              <a:rPr lang="en-US" sz="2400" b="1" dirty="0">
                <a:solidFill>
                  <a:srgbClr val="0070C0"/>
                </a:solidFill>
              </a:rPr>
              <a:t>sin</a:t>
            </a:r>
            <a:r>
              <a:rPr lang="ru-RU" sz="2400" b="1" dirty="0">
                <a:solidFill>
                  <a:srgbClr val="0070C0"/>
                </a:solidFill>
              </a:rPr>
              <a:t>х-3    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738313" y="228600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126" y="2500314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/>
              <a:t>вгору</a:t>
            </a:r>
            <a:endParaRPr lang="ru-RU" sz="2800" dirty="0"/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1809750" y="5500689"/>
            <a:ext cx="642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1" y="5929314"/>
            <a:ext cx="3357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/>
              <a:t>вніз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238612" y="785794"/>
          <a:ext cx="614366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95803" y="3786190"/>
          <a:ext cx="5710237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53" name="TextBox 11"/>
          <p:cNvSpPr txBox="1">
            <a:spLocks noChangeArrowheads="1"/>
          </p:cNvSpPr>
          <p:nvPr/>
        </p:nvSpPr>
        <p:spPr bwMode="auto">
          <a:xfrm>
            <a:off x="6726246" y="214679"/>
            <a:ext cx="21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y =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sinx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4" name="TextBox 12"/>
          <p:cNvSpPr txBox="1">
            <a:spLocks noChangeArrowheads="1"/>
          </p:cNvSpPr>
          <p:nvPr/>
        </p:nvSpPr>
        <p:spPr bwMode="auto">
          <a:xfrm>
            <a:off x="6096000" y="785813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</a:rPr>
              <a:t>y = </a:t>
            </a:r>
            <a:r>
              <a:rPr lang="en-US" b="1" i="1" dirty="0" err="1">
                <a:solidFill>
                  <a:srgbClr val="0070C0"/>
                </a:solidFill>
                <a:latin typeface="Times New Roman" pitchFamily="18" charset="0"/>
              </a:rPr>
              <a:t>sinx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 + 3</a:t>
            </a:r>
          </a:p>
        </p:txBody>
      </p:sp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6096000" y="20002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y = sinx</a:t>
            </a:r>
            <a:endParaRPr lang="ru-RU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6" name="TextBox 14"/>
          <p:cNvSpPr txBox="1">
            <a:spLocks noChangeArrowheads="1"/>
          </p:cNvSpPr>
          <p:nvPr/>
        </p:nvSpPr>
        <p:spPr bwMode="auto">
          <a:xfrm>
            <a:off x="6096000" y="4786313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6A1FFF"/>
                </a:solidFill>
                <a:latin typeface="Times New Roman" pitchFamily="18" charset="0"/>
              </a:rPr>
              <a:t>y = </a:t>
            </a:r>
            <a:r>
              <a:rPr lang="en-US" b="1" i="1" dirty="0" err="1">
                <a:solidFill>
                  <a:srgbClr val="6A1FFF"/>
                </a:solidFill>
                <a:latin typeface="Times New Roman" pitchFamily="18" charset="0"/>
              </a:rPr>
              <a:t>sinx</a:t>
            </a:r>
            <a:r>
              <a:rPr lang="ru-RU" b="1" i="1" dirty="0">
                <a:solidFill>
                  <a:srgbClr val="6A1FFF"/>
                </a:solidFill>
                <a:latin typeface="Times New Roman" pitchFamily="18" charset="0"/>
              </a:rPr>
              <a:t> - 3  </a:t>
            </a: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6453189" y="2714626"/>
          <a:ext cx="161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5" imgW="164957" imgH="393359" progId="Equation.3">
                  <p:embed/>
                </p:oleObj>
              </mc:Choice>
              <mc:Fallback>
                <p:oleObj name="Формула" r:id="rId5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2714626"/>
                        <a:ext cx="161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5238750" y="12858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5524501" y="5286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14955" y="815760"/>
            <a:ext cx="1959761" cy="888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sz="2000" dirty="0"/>
              <a:t> </a:t>
            </a:r>
            <a:endParaRPr lang="uk-UA" altLang="uk-UA" sz="2000" dirty="0"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3125" y="3326079"/>
            <a:ext cx="4286220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>
                <a:solidFill>
                  <a:srgbClr val="202124"/>
                </a:solidFill>
                <a:latin typeface="inherit"/>
              </a:rPr>
              <a:t>Зрушення вздовж осі ординат</a:t>
            </a:r>
            <a:r>
              <a:rPr lang="uk-UA" altLang="uk-UA" sz="2000" dirty="0"/>
              <a:t> </a:t>
            </a:r>
            <a:endParaRPr lang="uk-UA" altLang="uk-UA" sz="2000" dirty="0"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85748" y="238125"/>
            <a:ext cx="4415289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" panose="020B0502040204020203" pitchFamily="34" charset="0"/>
              </a:rPr>
              <a:t>Перетворення графіка </a:t>
            </a:r>
          </a:p>
        </p:txBody>
      </p:sp>
    </p:spTree>
    <p:extLst>
      <p:ext uri="{BB962C8B-B14F-4D97-AF65-F5344CB8AC3E}">
        <p14:creationId xmlns:p14="http://schemas.microsoft.com/office/powerpoint/2010/main" val="17815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C8A55-0538-4E0C-8E57-9836FE7D380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1272" name="TextBox 3"/>
          <p:cNvSpPr txBox="1">
            <a:spLocks noChangeArrowheads="1"/>
          </p:cNvSpPr>
          <p:nvPr/>
        </p:nvSpPr>
        <p:spPr bwMode="auto">
          <a:xfrm>
            <a:off x="1524001" y="785813"/>
            <a:ext cx="41433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(х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 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2774156" y="1879036"/>
          <a:ext cx="368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Формула" r:id="rId4" imgW="164880" imgH="393480" progId="Equation.3">
                  <p:embed/>
                </p:oleObj>
              </mc:Choice>
              <mc:Fallback>
                <p:oleObj name="Формула" r:id="rId4" imgW="16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56" y="1879036"/>
                        <a:ext cx="3683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Box 6"/>
          <p:cNvSpPr txBox="1">
            <a:spLocks noChangeArrowheads="1"/>
          </p:cNvSpPr>
          <p:nvPr/>
        </p:nvSpPr>
        <p:spPr bwMode="auto">
          <a:xfrm>
            <a:off x="1524001" y="3857626"/>
            <a:ext cx="2500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(х+     )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/>
          </p:nvPr>
        </p:nvGraphicFramePr>
        <p:xfrm>
          <a:off x="2737024" y="4934545"/>
          <a:ext cx="368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Формула" r:id="rId6" imgW="164880" imgH="393480" progId="Equation.3">
                  <p:embed/>
                </p:oleObj>
              </mc:Choice>
              <mc:Fallback>
                <p:oleObj name="Формула" r:id="rId6" imgW="16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024" y="4934545"/>
                        <a:ext cx="3683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2099099" y="2324318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2166938" y="5073569"/>
            <a:ext cx="1571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FF0000"/>
                </a:solidFill>
              </a:rPr>
              <a:t>-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524232" y="1500174"/>
          <a:ext cx="664373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881422" y="4286257"/>
          <a:ext cx="6500858" cy="22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280" name="TextBox 15"/>
          <p:cNvSpPr txBox="1">
            <a:spLocks noChangeArrowheads="1"/>
          </p:cNvSpPr>
          <p:nvPr/>
        </p:nvSpPr>
        <p:spPr bwMode="auto">
          <a:xfrm>
            <a:off x="5310189" y="1643064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y = sin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7596189" y="20002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  <a:latin typeface="Times New Roman" pitchFamily="18" charset="0"/>
              </a:rPr>
              <a:t>y = sin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 -       )</a:t>
            </a:r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8167689" y="4357689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  <a:latin typeface="Times New Roman" pitchFamily="18" charset="0"/>
              </a:rPr>
              <a:t>y = sin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 +       )</a:t>
            </a:r>
          </a:p>
        </p:txBody>
      </p:sp>
      <p:sp>
        <p:nvSpPr>
          <p:cNvPr id="11283" name="TextBox 18"/>
          <p:cNvSpPr txBox="1">
            <a:spLocks noChangeArrowheads="1"/>
          </p:cNvSpPr>
          <p:nvPr/>
        </p:nvSpPr>
        <p:spPr bwMode="auto">
          <a:xfrm>
            <a:off x="6238875" y="4357689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y = sinx</a:t>
            </a:r>
            <a:endParaRPr lang="ru-RU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8810625" y="1857376"/>
          <a:ext cx="2857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Формула" r:id="rId10" imgW="164880" imgH="660240" progId="Equation.3">
                  <p:embed/>
                </p:oleObj>
              </mc:Choice>
              <mc:Fallback>
                <p:oleObj name="Формула" r:id="rId10" imgW="1648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25" y="1857376"/>
                        <a:ext cx="2857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9525000" y="4214814"/>
          <a:ext cx="2857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Формула" r:id="rId12" imgW="164880" imgH="660240" progId="Equation.3">
                  <p:embed/>
                </p:oleObj>
              </mc:Choice>
              <mc:Fallback>
                <p:oleObj name="Формула" r:id="rId12" imgW="1648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4214814"/>
                        <a:ext cx="2857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139700" y="1"/>
            <a:ext cx="12052300" cy="703409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</a:rPr>
              <a:t>Зрушення вздовж осі абсцис</a:t>
            </a:r>
            <a:r>
              <a:rPr lang="uk-UA" alt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altLang="uk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A62DE-319C-44EB-B5FD-B16DF34D823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2747" y="2512599"/>
            <a:ext cx="1337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K  &gt; 1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137" y="5398623"/>
            <a:ext cx="2214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0 &lt;  K  &lt; 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524000" y="1000126"/>
            <a:ext cx="2928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у=</a:t>
            </a:r>
            <a:r>
              <a:rPr lang="en-US" sz="2400" dirty="0">
                <a:solidFill>
                  <a:srgbClr val="0070C0"/>
                </a:solidFill>
              </a:rPr>
              <a:t> 3 sin</a:t>
            </a:r>
            <a:r>
              <a:rPr lang="ru-RU" sz="2400" dirty="0">
                <a:solidFill>
                  <a:srgbClr val="0070C0"/>
                </a:solidFill>
              </a:rPr>
              <a:t>х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1345406" y="3740167"/>
            <a:ext cx="328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у=</a:t>
            </a:r>
            <a:r>
              <a:rPr lang="en-US" sz="2400" dirty="0">
                <a:solidFill>
                  <a:srgbClr val="0070C0"/>
                </a:solidFill>
              </a:rPr>
              <a:t>1/ 3 sin</a:t>
            </a:r>
            <a:r>
              <a:rPr lang="ru-RU" sz="2400" dirty="0">
                <a:solidFill>
                  <a:srgbClr val="0070C0"/>
                </a:solidFill>
              </a:rPr>
              <a:t>х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167174" y="1000108"/>
          <a:ext cx="607223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38612" y="4286256"/>
          <a:ext cx="621507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5953125" y="928689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= 3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ru-RU"/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7596189" y="485775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у = 1/3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1600" y="17320"/>
            <a:ext cx="12090400" cy="51874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solidFill>
                  <a:srgbClr val="C00000"/>
                </a:solidFill>
                <a:latin typeface="inherit"/>
              </a:rPr>
              <a:t>Стиснення і розтягування до осі абсцис</a:t>
            </a:r>
            <a:r>
              <a:rPr lang="uk-UA" altLang="uk-UA" sz="3600" b="1" dirty="0">
                <a:solidFill>
                  <a:srgbClr val="C00000"/>
                </a:solidFill>
              </a:rPr>
              <a:t> </a:t>
            </a:r>
            <a:endParaRPr lang="uk-UA" altLang="uk-UA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56F1C-A58C-4D17-93F8-D15E4CFC1CF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24001" y="928689"/>
            <a:ext cx="27146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 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=</a:t>
            </a:r>
            <a:r>
              <a:rPr lang="en-US" sz="2400" dirty="0">
                <a:solidFill>
                  <a:srgbClr val="0070C0"/>
                </a:solidFill>
              </a:rPr>
              <a:t>  sin2</a:t>
            </a:r>
            <a:r>
              <a:rPr lang="ru-RU" sz="2400" dirty="0" err="1">
                <a:solidFill>
                  <a:srgbClr val="0070C0"/>
                </a:solidFill>
              </a:rPr>
              <a:t>х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6105526" y="1081089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5738814" y="1071564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1524001" y="4000500"/>
            <a:ext cx="2714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Побудувати графік </a:t>
            </a:r>
          </a:p>
          <a:p>
            <a:pPr lvl="0" eaLnBrk="0" hangingPunct="0"/>
            <a:r>
              <a:rPr lang="uk-UA" altLang="uk-UA" dirty="0">
                <a:solidFill>
                  <a:srgbClr val="202124"/>
                </a:solidFill>
                <a:latin typeface="inherit"/>
              </a:rPr>
              <a:t>функції</a:t>
            </a:r>
            <a:r>
              <a:rPr lang="uk-UA" altLang="uk-UA" dirty="0"/>
              <a:t> </a:t>
            </a:r>
            <a:endParaRPr lang="uk-UA" altLang="uk-UA" dirty="0"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 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=</a:t>
            </a:r>
            <a:r>
              <a:rPr lang="en-US" sz="2400" dirty="0">
                <a:solidFill>
                  <a:srgbClr val="0070C0"/>
                </a:solidFill>
              </a:rPr>
              <a:t>  sin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871002"/>
              </p:ext>
            </p:extLst>
          </p:nvPr>
        </p:nvGraphicFramePr>
        <p:xfrm>
          <a:off x="2738438" y="4510997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510997"/>
                        <a:ext cx="5715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6876" y="2781301"/>
            <a:ext cx="2143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K  &gt; 1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2594" y="5762271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0 &lt;  K  &lt; 1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024298" y="1071546"/>
          <a:ext cx="628654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7667626" y="1071564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2х</a:t>
            </a:r>
            <a:endParaRPr lang="ru-RU"/>
          </a:p>
        </p:txBody>
      </p:sp>
      <p:sp>
        <p:nvSpPr>
          <p:cNvPr id="12304" name="TextBox 19"/>
          <p:cNvSpPr txBox="1">
            <a:spLocks noChangeArrowheads="1"/>
          </p:cNvSpPr>
          <p:nvPr/>
        </p:nvSpPr>
        <p:spPr bwMode="auto">
          <a:xfrm>
            <a:off x="7524750" y="40005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endParaRPr lang="ru-RU"/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8382000" y="3929064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929064"/>
                        <a:ext cx="5715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238612" y="4143380"/>
          <a:ext cx="592935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11252" y="438146"/>
            <a:ext cx="8442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9228" y="17044"/>
            <a:ext cx="12043872" cy="58029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i="1" dirty="0">
                <a:solidFill>
                  <a:schemeClr val="tx2">
                    <a:lumMod val="75000"/>
                  </a:schemeClr>
                </a:solidFill>
                <a:latin typeface="inherit"/>
              </a:rPr>
              <a:t>Стиснення і розтягування до осі </a:t>
            </a:r>
            <a:r>
              <a:rPr lang="uk-UA" altLang="uk-UA" sz="4000" b="1" i="1" dirty="0" smtClean="0">
                <a:solidFill>
                  <a:schemeClr val="tx2">
                    <a:lumMod val="75000"/>
                  </a:schemeClr>
                </a:solidFill>
                <a:latin typeface="inherit"/>
              </a:rPr>
              <a:t>ординат</a:t>
            </a:r>
            <a:r>
              <a:rPr lang="uk-UA" alt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altLang="uk-UA" sz="3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rot="21180000">
            <a:off x="141252" y="473017"/>
            <a:ext cx="8840365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400" dirty="0"/>
              <a:t>Як з графіка функції у=2х </a:t>
            </a:r>
            <a:br>
              <a:rPr lang="uk-UA" sz="4400" dirty="0"/>
            </a:br>
            <a:r>
              <a:rPr lang="uk-UA" sz="4400" dirty="0"/>
              <a:t>утворити графік функції у=-2х.</a:t>
            </a:r>
            <a:endParaRPr lang="ru-RU" sz="4400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574348" y="2036169"/>
            <a:ext cx="100037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перетворенням симетрії графіка функції</a:t>
            </a:r>
            <a:endParaRPr lang="ru-RU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960399" y="3424471"/>
            <a:ext cx="112316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паралельним перетворенням графіка функції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908025" y="4840940"/>
            <a:ext cx="8858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дістається стиском графіка функції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0" name="OptionButton1" r:id="rId2" imgW="216000" imgH="285840"/>
        </mc:Choice>
        <mc:Fallback>
          <p:control name="OptionButton1" r:id="rId2" imgW="216000" imgH="285840">
            <p:pic>
              <p:nvPicPr>
                <p:cNvPr id="2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58448" y="2348891"/>
                  <a:ext cx="215900" cy="2873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1" name="OptionButton4" r:id="rId3" imgW="190440" imgH="291960"/>
        </mc:Choice>
        <mc:Fallback>
          <p:control name="OptionButton4" r:id="rId3" imgW="190440" imgH="291960">
            <p:pic>
              <p:nvPicPr>
                <p:cNvPr id="3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67901" y="3724808"/>
                  <a:ext cx="192498" cy="2889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2" name="OptionButton5" r:id="rId4" imgW="216000" imgH="291960"/>
        </mc:Choice>
        <mc:Fallback>
          <p:control name="OptionButton5" r:id="rId4" imgW="216000" imgH="291960">
            <p:pic>
              <p:nvPicPr>
                <p:cNvPr id="4" name="Option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74348" y="5170039"/>
                  <a:ext cx="215900" cy="2889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3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4" y="53309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400" dirty="0"/>
              <a:t>Як можна побудувати графік функції</a:t>
            </a:r>
            <a:endParaRPr lang="ru-RU" sz="4400" dirty="0"/>
          </a:p>
        </p:txBody>
      </p:sp>
      <p:graphicFrame>
        <p:nvGraphicFramePr>
          <p:cNvPr id="2050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5016500" y="1989138"/>
          <a:ext cx="952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Формула" r:id="rId6" imgW="952087" imgH="241195" progId="Equation.3">
                  <p:embed/>
                </p:oleObj>
              </mc:Choice>
              <mc:Fallback>
                <p:oleObj name="Формула" r:id="rId6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989138"/>
                        <a:ext cx="952500" cy="241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00600" y="3357563"/>
          <a:ext cx="952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Формула" r:id="rId8" imgW="952087" imgH="241195" progId="Equation.3">
                  <p:embed/>
                </p:oleObj>
              </mc:Choice>
              <mc:Fallback>
                <p:oleObj name="Формула" r:id="rId8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57563"/>
                        <a:ext cx="952500" cy="241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7575" y="4797425"/>
          <a:ext cx="952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Формула" r:id="rId9" imgW="952087" imgH="241195" progId="Equation.3">
                  <p:embed/>
                </p:oleObj>
              </mc:Choice>
              <mc:Fallback>
                <p:oleObj name="Формула" r:id="rId9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797425"/>
                        <a:ext cx="952500" cy="241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927351" y="3284539"/>
            <a:ext cx="6696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Графік функції                       дістається паралельним перетворенням графіка функції         відносно осі Ох в ліво</a:t>
            </a:r>
          </a:p>
          <a:p>
            <a:pPr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 на 1, після чого паралельним перетворенням утворений   графік функції переносимо відносно осі Оу вгору на 3.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782889" y="4724401"/>
            <a:ext cx="679769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Графік функції                     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дістається паралельним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перетворенням графіка функції             відносно осі Оу вгору на 3,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і потім паралельним перетворенням відносно осі Ох вліво на 1</a:t>
            </a:r>
          </a:p>
        </p:txBody>
      </p:sp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90324"/>
              </p:ext>
            </p:extLst>
          </p:nvPr>
        </p:nvGraphicFramePr>
        <p:xfrm>
          <a:off x="4401892" y="1026847"/>
          <a:ext cx="3559687" cy="88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Формула" r:id="rId10" imgW="952087" imgH="241195" progId="Equation.3">
                  <p:embed/>
                </p:oleObj>
              </mc:Choice>
              <mc:Fallback>
                <p:oleObj name="Формула" r:id="rId10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92" y="1026847"/>
                        <a:ext cx="3559687" cy="8892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7" name="Object 21"/>
          <p:cNvGraphicFramePr>
            <a:graphicFrameLocks noChangeAspect="1"/>
          </p:cNvGraphicFramePr>
          <p:nvPr/>
        </p:nvGraphicFramePr>
        <p:xfrm>
          <a:off x="6600826" y="2276475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Формула" r:id="rId11" imgW="431613" imgH="228501" progId="Equation.3">
                  <p:embed/>
                </p:oleObj>
              </mc:Choice>
              <mc:Fallback>
                <p:oleObj name="Формула" r:id="rId11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276475"/>
                        <a:ext cx="428625" cy="22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24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8" name="Object 23"/>
          <p:cNvGraphicFramePr>
            <a:graphicFrameLocks noChangeAspect="1"/>
          </p:cNvGraphicFramePr>
          <p:nvPr/>
        </p:nvGraphicFramePr>
        <p:xfrm>
          <a:off x="6456364" y="3644900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Формула" r:id="rId13" imgW="431613" imgH="228501" progId="Equation.3">
                  <p:embed/>
                </p:oleObj>
              </mc:Choice>
              <mc:Fallback>
                <p:oleObj name="Формула" r:id="rId13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3644900"/>
                        <a:ext cx="428625" cy="22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26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9" name="Object 25"/>
          <p:cNvGraphicFramePr>
            <a:graphicFrameLocks noChangeAspect="1"/>
          </p:cNvGraphicFramePr>
          <p:nvPr/>
        </p:nvGraphicFramePr>
        <p:xfrm>
          <a:off x="6456364" y="5157788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Формула" r:id="rId14" imgW="431613" imgH="228501" progId="Equation.3">
                  <p:embed/>
                </p:oleObj>
              </mc:Choice>
              <mc:Fallback>
                <p:oleObj name="Формула" r:id="rId14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5157788"/>
                        <a:ext cx="428625" cy="22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071813" y="1916114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Графік функції                       дістається паралельним перетворенням графіка функції         відносно осі Ох в ліво</a:t>
            </a:r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на 3, після чого теж паралельним перетворенням  відносно осі </a:t>
            </a:r>
            <a:r>
              <a:rPr lang="uk-UA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Оу</a:t>
            </a:r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вгору на 1.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37" name="CheckBox1" r:id="rId2" imgW="216000" imgH="361800"/>
        </mc:Choice>
        <mc:Fallback>
          <p:control name="CheckBox1" r:id="rId2" imgW="216000" imgH="36180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495550" y="2133601"/>
                  <a:ext cx="215900" cy="358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8" name="CheckBox2" r:id="rId3" imgW="216000" imgH="361800"/>
        </mc:Choice>
        <mc:Fallback>
          <p:control name="CheckBox2" r:id="rId3" imgW="216000" imgH="361800">
            <p:pic>
              <p:nvPicPr>
                <p:cNvPr id="3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495550" y="3429001"/>
                  <a:ext cx="215900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9" name="CheckBox3" r:id="rId4" imgW="216000" imgH="361800"/>
        </mc:Choice>
        <mc:Fallback>
          <p:control name="CheckBox3" r:id="rId4" imgW="216000" imgH="361800">
            <p:pic>
              <p:nvPicPr>
                <p:cNvPr id="4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2495550" y="4868863"/>
                  <a:ext cx="215900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984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 rot="21020577">
            <a:off x="349412" y="629663"/>
            <a:ext cx="7801300" cy="34823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7200" i="1" dirty="0" smtClean="0"/>
              <a:t>Т е с т  о в і </a:t>
            </a:r>
            <a:br>
              <a:rPr lang="uk-UA" sz="7200" i="1" dirty="0" smtClean="0"/>
            </a:br>
            <a:r>
              <a:rPr lang="uk-UA" sz="7200" i="1" dirty="0" smtClean="0"/>
              <a:t>з а в д а н </a:t>
            </a:r>
            <a:r>
              <a:rPr lang="uk-UA" sz="7200" i="1" dirty="0" err="1" smtClean="0"/>
              <a:t>н</a:t>
            </a:r>
            <a:r>
              <a:rPr lang="uk-UA" sz="7200" i="1" dirty="0" smtClean="0"/>
              <a:t> я</a:t>
            </a:r>
            <a:endParaRPr lang="ru-RU" sz="7200" i="1" dirty="0"/>
          </a:p>
        </p:txBody>
      </p:sp>
      <p:pic>
        <p:nvPicPr>
          <p:cNvPr id="18435" name="Picture 6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0" y="549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2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zno.osvita.ua/doc/images/znotest/108/10849/ds-math-2016-18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298"/>
            <a:ext cx="12191999" cy="23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638" y="6408738"/>
            <a:ext cx="487362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8C0CDE5-970C-4CC4-BF43-0DA127E73E82}" type="slidenum">
              <a:rPr lang="ru-RU" smtClean="0"/>
              <a:t>19</a:t>
            </a:fld>
            <a:endParaRPr lang="ru-RU"/>
          </a:p>
        </p:txBody>
      </p:sp>
      <p:pic>
        <p:nvPicPr>
          <p:cNvPr id="17410" name="Picture 2" descr="https://zno.osvita.ua/doc/images/znotest/63/6370/1_matematika_25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29"/>
            <a:ext cx="12192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рдце 4"/>
          <p:cNvSpPr/>
          <p:nvPr/>
        </p:nvSpPr>
        <p:spPr bwMode="auto">
          <a:xfrm>
            <a:off x="1657979" y="1152651"/>
            <a:ext cx="823964" cy="61295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2" name="Picture 4" descr="https://zno.osvita.ua/doc/images/znotest/92/9241/1_matematika_2016_10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803"/>
            <a:ext cx="12191999" cy="22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ердце 7"/>
          <p:cNvSpPr/>
          <p:nvPr/>
        </p:nvSpPr>
        <p:spPr bwMode="auto">
          <a:xfrm>
            <a:off x="3978223" y="3058289"/>
            <a:ext cx="823964" cy="61295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ердце 8"/>
          <p:cNvSpPr/>
          <p:nvPr/>
        </p:nvSpPr>
        <p:spPr bwMode="auto">
          <a:xfrm>
            <a:off x="1460360" y="4977002"/>
            <a:ext cx="823964" cy="61295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2" name="WordArt 72"/>
          <p:cNvSpPr>
            <a:spLocks noChangeArrowheads="1" noChangeShapeType="1" noTextEdit="1"/>
          </p:cNvSpPr>
          <p:nvPr/>
        </p:nvSpPr>
        <p:spPr bwMode="auto">
          <a:xfrm>
            <a:off x="3329980" y="577777"/>
            <a:ext cx="6381402" cy="126847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1000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i="1" kern="10" dirty="0" err="1">
                <a:ln w="9525"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Устні</a:t>
            </a:r>
            <a:r>
              <a:rPr lang="ru-RU" sz="3600" i="1" kern="10" dirty="0">
                <a:ln w="9525"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i="1" kern="10" dirty="0" err="1">
                <a:ln w="9525"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вправи</a:t>
            </a:r>
            <a:r>
              <a:rPr lang="ru-RU" sz="3600" i="1" kern="10" dirty="0">
                <a:ln w="9525"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467101" y="2019302"/>
            <a:ext cx="1356122" cy="73223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823222" y="2019300"/>
            <a:ext cx="1394222" cy="7298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217445" y="2019300"/>
            <a:ext cx="1351360" cy="7298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569994" y="2016921"/>
            <a:ext cx="1371600" cy="73223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467100" y="2751537"/>
            <a:ext cx="1358504" cy="73461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824415" y="2749154"/>
            <a:ext cx="1393031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6217446" y="2750346"/>
            <a:ext cx="1354931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568805" y="2749154"/>
            <a:ext cx="1372790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15436" name="AutoShape 76"/>
          <p:cNvSpPr>
            <a:spLocks noChangeArrowheads="1"/>
          </p:cNvSpPr>
          <p:nvPr/>
        </p:nvSpPr>
        <p:spPr bwMode="auto">
          <a:xfrm>
            <a:off x="3467101" y="3486152"/>
            <a:ext cx="1356122" cy="73223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>
            <a:off x="4823222" y="3486151"/>
            <a:ext cx="1394222" cy="72747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15438" name="AutoShape 78"/>
          <p:cNvSpPr>
            <a:spLocks noChangeArrowheads="1"/>
          </p:cNvSpPr>
          <p:nvPr/>
        </p:nvSpPr>
        <p:spPr bwMode="auto">
          <a:xfrm>
            <a:off x="6217445" y="3482580"/>
            <a:ext cx="1351360" cy="7334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  <p:sp>
        <p:nvSpPr>
          <p:cNvPr id="15439" name="AutoShape 79"/>
          <p:cNvSpPr>
            <a:spLocks noChangeArrowheads="1"/>
          </p:cNvSpPr>
          <p:nvPr/>
        </p:nvSpPr>
        <p:spPr bwMode="auto">
          <a:xfrm>
            <a:off x="7569994" y="3483771"/>
            <a:ext cx="1371600" cy="73223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12</a:t>
            </a:r>
          </a:p>
        </p:txBody>
      </p:sp>
      <p:sp>
        <p:nvSpPr>
          <p:cNvPr id="15440" name="AutoShape 80"/>
          <p:cNvSpPr>
            <a:spLocks noChangeArrowheads="1"/>
          </p:cNvSpPr>
          <p:nvPr/>
        </p:nvSpPr>
        <p:spPr bwMode="auto">
          <a:xfrm>
            <a:off x="3467100" y="4218387"/>
            <a:ext cx="1358504" cy="73461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13</a:t>
            </a:r>
          </a:p>
        </p:txBody>
      </p:sp>
      <p:sp>
        <p:nvSpPr>
          <p:cNvPr id="15441" name="AutoShape 81"/>
          <p:cNvSpPr>
            <a:spLocks noChangeArrowheads="1"/>
          </p:cNvSpPr>
          <p:nvPr/>
        </p:nvSpPr>
        <p:spPr bwMode="auto">
          <a:xfrm>
            <a:off x="4824415" y="4216004"/>
            <a:ext cx="1393031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14</a:t>
            </a:r>
          </a:p>
        </p:txBody>
      </p:sp>
      <p:sp>
        <p:nvSpPr>
          <p:cNvPr id="15442" name="AutoShape 82"/>
          <p:cNvSpPr>
            <a:spLocks noChangeArrowheads="1"/>
          </p:cNvSpPr>
          <p:nvPr/>
        </p:nvSpPr>
        <p:spPr bwMode="auto">
          <a:xfrm>
            <a:off x="6217446" y="4217196"/>
            <a:ext cx="1354931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15</a:t>
            </a:r>
          </a:p>
        </p:txBody>
      </p:sp>
      <p:sp>
        <p:nvSpPr>
          <p:cNvPr id="15443" name="AutoShape 8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82126" y="4202447"/>
            <a:ext cx="1372790" cy="73699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837000" anchorCtr="1"/>
          <a:lstStyle/>
          <a:p>
            <a:pPr algn="ctr"/>
            <a:r>
              <a:rPr lang="ru-RU" sz="4500">
                <a:solidFill>
                  <a:srgbClr val="8181D5"/>
                </a:solidFill>
              </a:rPr>
              <a:t>☺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3562351" y="2110980"/>
            <a:ext cx="1166813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>
                <a:cs typeface="Times New Roman" pitchFamily="18" charset="0"/>
              </a:rPr>
              <a:t>cos90°</a:t>
            </a:r>
          </a:p>
        </p:txBody>
      </p:sp>
      <p:sp>
        <p:nvSpPr>
          <p:cNvPr id="15452" name="Rectangle 92"/>
          <p:cNvSpPr>
            <a:spLocks noChangeArrowheads="1"/>
          </p:cNvSpPr>
          <p:nvPr/>
        </p:nvSpPr>
        <p:spPr bwMode="auto">
          <a:xfrm>
            <a:off x="4917282" y="2109788"/>
            <a:ext cx="1207294" cy="54887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sin90°</a:t>
            </a: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6311505" y="2112170"/>
            <a:ext cx="1163240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>
                <a:cs typeface="Times New Roman" pitchFamily="18" charset="0"/>
              </a:rPr>
              <a:t>sin(</a:t>
            </a:r>
            <a:r>
              <a:rPr lang="el-GR" sz="2100" dirty="0">
                <a:cs typeface="Times New Roman" pitchFamily="18" charset="0"/>
              </a:rPr>
              <a:t>π</a:t>
            </a:r>
            <a:r>
              <a:rPr lang="en-US" sz="2100" dirty="0">
                <a:cs typeface="Times New Roman" pitchFamily="18" charset="0"/>
              </a:rPr>
              <a:t>/</a:t>
            </a:r>
            <a:r>
              <a:rPr lang="ru-RU" sz="2100" dirty="0">
                <a:cs typeface="Times New Roman" pitchFamily="18" charset="0"/>
              </a:rPr>
              <a:t>4</a:t>
            </a:r>
            <a:r>
              <a:rPr lang="en-US" sz="2100" dirty="0">
                <a:cs typeface="Times New Roman" pitchFamily="18" charset="0"/>
              </a:rPr>
              <a:t>)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6313276" y="2111756"/>
            <a:ext cx="1169194" cy="550069"/>
            <a:chOff x="3194" y="3646"/>
            <a:chExt cx="984" cy="456"/>
          </a:xfrm>
        </p:grpSpPr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3194" y="3646"/>
              <a:ext cx="984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100" dirty="0">
                  <a:cs typeface="Times New Roman" pitchFamily="18" charset="0"/>
                </a:rPr>
                <a:t>√</a:t>
              </a:r>
              <a:r>
                <a:rPr lang="ru-RU" sz="2100" dirty="0">
                  <a:cs typeface="Times New Roman" pitchFamily="18" charset="0"/>
                </a:rPr>
                <a:t>2/2</a:t>
              </a:r>
              <a:endParaRPr lang="en-US" sz="2100" dirty="0">
                <a:cs typeface="Times New Roman" pitchFamily="18" charset="0"/>
              </a:endParaRPr>
            </a:p>
          </p:txBody>
        </p:sp>
        <p:sp>
          <p:nvSpPr>
            <p:cNvPr id="15422" name="Line 62"/>
            <p:cNvSpPr>
              <a:spLocks noChangeShapeType="1"/>
            </p:cNvSpPr>
            <p:nvPr/>
          </p:nvSpPr>
          <p:spPr bwMode="auto">
            <a:xfrm>
              <a:off x="3598" y="3759"/>
              <a:ext cx="15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56" name="Rectangle 96"/>
          <p:cNvSpPr>
            <a:spLocks noChangeArrowheads="1"/>
          </p:cNvSpPr>
          <p:nvPr/>
        </p:nvSpPr>
        <p:spPr bwMode="auto">
          <a:xfrm>
            <a:off x="7662863" y="2110980"/>
            <a:ext cx="1185863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>
                <a:cs typeface="Times New Roman" pitchFamily="18" charset="0"/>
              </a:rPr>
              <a:t>cos180°</a:t>
            </a:r>
          </a:p>
        </p:txBody>
      </p:sp>
      <p:sp>
        <p:nvSpPr>
          <p:cNvPr id="15457" name="Rectangle 97"/>
          <p:cNvSpPr>
            <a:spLocks noChangeArrowheads="1"/>
          </p:cNvSpPr>
          <p:nvPr/>
        </p:nvSpPr>
        <p:spPr bwMode="auto">
          <a:xfrm>
            <a:off x="3562351" y="2844405"/>
            <a:ext cx="1166813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sin270°</a:t>
            </a:r>
          </a:p>
        </p:txBody>
      </p:sp>
      <p:sp>
        <p:nvSpPr>
          <p:cNvPr id="15458" name="Rectangle 98"/>
          <p:cNvSpPr>
            <a:spLocks noChangeArrowheads="1"/>
          </p:cNvSpPr>
          <p:nvPr/>
        </p:nvSpPr>
        <p:spPr bwMode="auto">
          <a:xfrm>
            <a:off x="4917281" y="2843212"/>
            <a:ext cx="1200150" cy="5476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>
                <a:cs typeface="Times New Roman" pitchFamily="18" charset="0"/>
              </a:rPr>
              <a:t>sin(</a:t>
            </a:r>
            <a:r>
              <a:rPr lang="el-GR" sz="2100" dirty="0">
                <a:cs typeface="Times New Roman" pitchFamily="18" charset="0"/>
              </a:rPr>
              <a:t>π</a:t>
            </a:r>
            <a:r>
              <a:rPr lang="en-US" sz="2100" dirty="0">
                <a:cs typeface="Times New Roman" pitchFamily="18" charset="0"/>
              </a:rPr>
              <a:t>/</a:t>
            </a:r>
            <a:r>
              <a:rPr lang="en-US" dirty="0">
                <a:cs typeface="Times New Roman" pitchFamily="18" charset="0"/>
              </a:rPr>
              <a:t>3)</a:t>
            </a:r>
          </a:p>
        </p:txBody>
      </p:sp>
      <p:sp>
        <p:nvSpPr>
          <p:cNvPr id="15462" name="Rectangle 102"/>
          <p:cNvSpPr>
            <a:spLocks noChangeArrowheads="1"/>
          </p:cNvSpPr>
          <p:nvPr/>
        </p:nvSpPr>
        <p:spPr bwMode="auto">
          <a:xfrm>
            <a:off x="6312695" y="2846786"/>
            <a:ext cx="1163241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cos(</a:t>
            </a:r>
            <a:r>
              <a:rPr lang="el-GR" sz="2100">
                <a:cs typeface="Times New Roman" pitchFamily="18" charset="0"/>
              </a:rPr>
              <a:t>π</a:t>
            </a:r>
            <a:r>
              <a:rPr lang="en-US" sz="2100">
                <a:cs typeface="Times New Roman" pitchFamily="18" charset="0"/>
              </a:rPr>
              <a:t>/6)</a:t>
            </a:r>
          </a:p>
        </p:txBody>
      </p:sp>
      <p:sp>
        <p:nvSpPr>
          <p:cNvPr id="15466" name="Rectangle 106"/>
          <p:cNvSpPr>
            <a:spLocks noChangeArrowheads="1"/>
          </p:cNvSpPr>
          <p:nvPr/>
        </p:nvSpPr>
        <p:spPr bwMode="auto">
          <a:xfrm>
            <a:off x="7662863" y="2844405"/>
            <a:ext cx="1185863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cos360°</a:t>
            </a:r>
          </a:p>
        </p:txBody>
      </p:sp>
      <p:sp>
        <p:nvSpPr>
          <p:cNvPr id="15467" name="Rectangle 107"/>
          <p:cNvSpPr>
            <a:spLocks noChangeArrowheads="1"/>
          </p:cNvSpPr>
          <p:nvPr/>
        </p:nvSpPr>
        <p:spPr bwMode="auto">
          <a:xfrm>
            <a:off x="3562351" y="3580211"/>
            <a:ext cx="1166813" cy="542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 err="1">
                <a:cs typeface="Times New Roman" pitchFamily="18" charset="0"/>
              </a:rPr>
              <a:t>ctg</a:t>
            </a:r>
            <a:r>
              <a:rPr lang="en-US" sz="2100" dirty="0">
                <a:cs typeface="Times New Roman" pitchFamily="18" charset="0"/>
              </a:rPr>
              <a:t>(</a:t>
            </a:r>
            <a:r>
              <a:rPr lang="el-GR" sz="2100" dirty="0">
                <a:cs typeface="Times New Roman" pitchFamily="18" charset="0"/>
              </a:rPr>
              <a:t>π</a:t>
            </a:r>
            <a:r>
              <a:rPr lang="en-US" sz="2100" dirty="0">
                <a:cs typeface="Times New Roman" pitchFamily="18" charset="0"/>
              </a:rPr>
              <a:t>/6)</a:t>
            </a:r>
          </a:p>
        </p:txBody>
      </p:sp>
      <p:sp>
        <p:nvSpPr>
          <p:cNvPr id="15468" name="Rectangle 108"/>
          <p:cNvSpPr>
            <a:spLocks noChangeArrowheads="1"/>
          </p:cNvSpPr>
          <p:nvPr/>
        </p:nvSpPr>
        <p:spPr bwMode="auto">
          <a:xfrm>
            <a:off x="3562351" y="4313636"/>
            <a:ext cx="1166813" cy="542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tg(</a:t>
            </a:r>
            <a:r>
              <a:rPr lang="el-GR" sz="2100">
                <a:cs typeface="Times New Roman" pitchFamily="18" charset="0"/>
              </a:rPr>
              <a:t>π</a:t>
            </a:r>
            <a:r>
              <a:rPr lang="en-US" sz="2100">
                <a:cs typeface="Times New Roman" pitchFamily="18" charset="0"/>
              </a:rPr>
              <a:t>/4)</a:t>
            </a:r>
          </a:p>
        </p:txBody>
      </p:sp>
      <p:sp>
        <p:nvSpPr>
          <p:cNvPr id="15469" name="Rectangle 109"/>
          <p:cNvSpPr>
            <a:spLocks noChangeArrowheads="1"/>
          </p:cNvSpPr>
          <p:nvPr/>
        </p:nvSpPr>
        <p:spPr bwMode="auto">
          <a:xfrm>
            <a:off x="4914902" y="3581401"/>
            <a:ext cx="1208485" cy="5381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>
                <a:cs typeface="Times New Roman" pitchFamily="18" charset="0"/>
              </a:rPr>
              <a:t>sin(3</a:t>
            </a:r>
            <a:r>
              <a:rPr lang="el-GR" sz="2100" dirty="0">
                <a:cs typeface="Times New Roman" pitchFamily="18" charset="0"/>
              </a:rPr>
              <a:t>π</a:t>
            </a:r>
            <a:r>
              <a:rPr lang="en-US" sz="2100" dirty="0">
                <a:cs typeface="Times New Roman" pitchFamily="18" charset="0"/>
              </a:rPr>
              <a:t>/</a:t>
            </a:r>
            <a:r>
              <a:rPr lang="en-US" dirty="0">
                <a:cs typeface="Times New Roman" pitchFamily="18" charset="0"/>
              </a:rPr>
              <a:t>2)</a:t>
            </a:r>
          </a:p>
        </p:txBody>
      </p:sp>
      <p:sp>
        <p:nvSpPr>
          <p:cNvPr id="15470" name="Rectangle 110"/>
          <p:cNvSpPr>
            <a:spLocks noChangeArrowheads="1"/>
          </p:cNvSpPr>
          <p:nvPr/>
        </p:nvSpPr>
        <p:spPr bwMode="auto">
          <a:xfrm>
            <a:off x="6312695" y="3575449"/>
            <a:ext cx="1163241" cy="54530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cos(2</a:t>
            </a:r>
            <a:r>
              <a:rPr lang="el-GR" sz="2100">
                <a:cs typeface="Times New Roman" pitchFamily="18" charset="0"/>
              </a:rPr>
              <a:t>π</a:t>
            </a:r>
            <a:r>
              <a:rPr lang="en-US" sz="2100">
                <a:cs typeface="Times New Roman" pitchFamily="18" charset="0"/>
              </a:rPr>
              <a:t>)</a:t>
            </a:r>
          </a:p>
        </p:txBody>
      </p:sp>
      <p:sp>
        <p:nvSpPr>
          <p:cNvPr id="15471" name="Rectangle 111"/>
          <p:cNvSpPr>
            <a:spLocks noChangeArrowheads="1"/>
          </p:cNvSpPr>
          <p:nvPr/>
        </p:nvSpPr>
        <p:spPr bwMode="auto">
          <a:xfrm>
            <a:off x="4914900" y="4310062"/>
            <a:ext cx="1206104" cy="5476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dirty="0" err="1">
                <a:cs typeface="Times New Roman" pitchFamily="18" charset="0"/>
              </a:rPr>
              <a:t>cos</a:t>
            </a:r>
            <a:r>
              <a:rPr lang="en-US" sz="2100" dirty="0">
                <a:cs typeface="Times New Roman" pitchFamily="18" charset="0"/>
              </a:rPr>
              <a:t>(-</a:t>
            </a:r>
            <a:r>
              <a:rPr lang="el-GR" sz="2100" dirty="0">
                <a:cs typeface="Times New Roman" pitchFamily="18" charset="0"/>
              </a:rPr>
              <a:t>π</a:t>
            </a:r>
            <a:r>
              <a:rPr lang="en-US" sz="2100" dirty="0">
                <a:cs typeface="Times New Roman" pitchFamily="18" charset="0"/>
              </a:rPr>
              <a:t>/</a:t>
            </a:r>
            <a:r>
              <a:rPr lang="en-US" dirty="0">
                <a:cs typeface="Times New Roman" pitchFamily="18" charset="0"/>
              </a:rPr>
              <a:t>2)</a:t>
            </a:r>
          </a:p>
        </p:txBody>
      </p:sp>
      <p:sp>
        <p:nvSpPr>
          <p:cNvPr id="15472" name="Rectangle 112"/>
          <p:cNvSpPr>
            <a:spLocks noChangeArrowheads="1"/>
          </p:cNvSpPr>
          <p:nvPr/>
        </p:nvSpPr>
        <p:spPr bwMode="auto">
          <a:xfrm>
            <a:off x="6310314" y="4311253"/>
            <a:ext cx="1165622" cy="5476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cos(</a:t>
            </a:r>
            <a:r>
              <a:rPr lang="el-GR" sz="2100">
                <a:cs typeface="Times New Roman" pitchFamily="18" charset="0"/>
              </a:rPr>
              <a:t>π</a:t>
            </a:r>
            <a:r>
              <a:rPr lang="en-US" sz="2100">
                <a:cs typeface="Times New Roman" pitchFamily="18" charset="0"/>
              </a:rPr>
              <a:t>/3)</a:t>
            </a:r>
          </a:p>
        </p:txBody>
      </p:sp>
      <p:sp>
        <p:nvSpPr>
          <p:cNvPr id="15473" name="Rectangle 113"/>
          <p:cNvSpPr>
            <a:spLocks noChangeArrowheads="1"/>
          </p:cNvSpPr>
          <p:nvPr/>
        </p:nvSpPr>
        <p:spPr bwMode="auto">
          <a:xfrm>
            <a:off x="7662863" y="3577830"/>
            <a:ext cx="1185863" cy="542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cos(‒</a:t>
            </a:r>
            <a:r>
              <a:rPr lang="el-GR" sz="2100">
                <a:cs typeface="Times New Roman" pitchFamily="18" charset="0"/>
              </a:rPr>
              <a:t>π</a:t>
            </a:r>
            <a:r>
              <a:rPr lang="en-US" sz="2100">
                <a:cs typeface="Times New Roman" pitchFamily="18" charset="0"/>
              </a:rPr>
              <a:t>)</a:t>
            </a:r>
          </a:p>
        </p:txBody>
      </p:sp>
      <p:sp>
        <p:nvSpPr>
          <p:cNvPr id="15478" name="Rectangle 118"/>
          <p:cNvSpPr>
            <a:spLocks noChangeArrowheads="1"/>
          </p:cNvSpPr>
          <p:nvPr/>
        </p:nvSpPr>
        <p:spPr bwMode="auto">
          <a:xfrm>
            <a:off x="3568270" y="2111755"/>
            <a:ext cx="1166813" cy="545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0</a:t>
            </a:r>
            <a:endParaRPr lang="en-US" sz="2100">
              <a:cs typeface="Times New Roman" pitchFamily="18" charset="0"/>
            </a:endParaRPr>
          </a:p>
        </p:txBody>
      </p:sp>
      <p:sp>
        <p:nvSpPr>
          <p:cNvPr id="15480" name="Rectangle 120"/>
          <p:cNvSpPr>
            <a:spLocks noChangeArrowheads="1"/>
          </p:cNvSpPr>
          <p:nvPr/>
        </p:nvSpPr>
        <p:spPr bwMode="auto">
          <a:xfrm>
            <a:off x="3567019" y="2845486"/>
            <a:ext cx="1166813" cy="5453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-1</a:t>
            </a:r>
            <a:endParaRPr lang="en-US" sz="2100">
              <a:cs typeface="Times New Roman" pitchFamily="18" charset="0"/>
            </a:endParaRPr>
          </a:p>
        </p:txBody>
      </p:sp>
      <p:graphicFrame>
        <p:nvGraphicFramePr>
          <p:cNvPr id="15482" name="Object 122"/>
          <p:cNvGraphicFramePr>
            <a:graphicFrameLocks noChangeAspect="1"/>
          </p:cNvGraphicFramePr>
          <p:nvPr/>
        </p:nvGraphicFramePr>
        <p:xfrm>
          <a:off x="6053139" y="334803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9" y="3348039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3557719" y="3591018"/>
            <a:ext cx="1166813" cy="539354"/>
            <a:chOff x="272" y="3583"/>
            <a:chExt cx="980" cy="456"/>
          </a:xfrm>
        </p:grpSpPr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272" y="3583"/>
              <a:ext cx="980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100" dirty="0">
                  <a:cs typeface="Times New Roman" pitchFamily="18" charset="0"/>
                </a:rPr>
                <a:t>√</a:t>
              </a:r>
              <a:r>
                <a:rPr lang="ru-RU" sz="2100" dirty="0">
                  <a:cs typeface="Times New Roman" pitchFamily="18" charset="0"/>
                </a:rPr>
                <a:t>3</a:t>
              </a:r>
              <a:endParaRPr lang="en-US" sz="2100" dirty="0">
                <a:cs typeface="Times New Roman" pitchFamily="18" charset="0"/>
              </a:endParaRPr>
            </a:p>
          </p:txBody>
        </p:sp>
        <p:sp>
          <p:nvSpPr>
            <p:cNvPr id="15483" name="Line 123"/>
            <p:cNvSpPr>
              <a:spLocks noChangeShapeType="1"/>
            </p:cNvSpPr>
            <p:nvPr/>
          </p:nvSpPr>
          <p:spPr bwMode="auto">
            <a:xfrm>
              <a:off x="762" y="3696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85" name="Rectangle 125"/>
          <p:cNvSpPr>
            <a:spLocks noChangeArrowheads="1"/>
          </p:cNvSpPr>
          <p:nvPr/>
        </p:nvSpPr>
        <p:spPr bwMode="auto">
          <a:xfrm>
            <a:off x="3568270" y="4315450"/>
            <a:ext cx="1166813" cy="542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1</a:t>
            </a:r>
            <a:endParaRPr lang="en-US" sz="2100">
              <a:cs typeface="Times New Roman" pitchFamily="18" charset="0"/>
            </a:endParaRPr>
          </a:p>
        </p:txBody>
      </p:sp>
      <p:graphicFrame>
        <p:nvGraphicFramePr>
          <p:cNvPr id="15494" name="Object 134"/>
          <p:cNvGraphicFramePr>
            <a:graphicFrameLocks noChangeAspect="1"/>
          </p:cNvGraphicFramePr>
          <p:nvPr/>
        </p:nvGraphicFramePr>
        <p:xfrm>
          <a:off x="6053139" y="334803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9" y="3348039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6311503" y="2845411"/>
            <a:ext cx="1163241" cy="545306"/>
            <a:chOff x="295" y="3683"/>
            <a:chExt cx="977" cy="458"/>
          </a:xfrm>
        </p:grpSpPr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295" y="3683"/>
              <a:ext cx="977" cy="45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100" dirty="0">
                  <a:cs typeface="Times New Roman" pitchFamily="18" charset="0"/>
                </a:rPr>
                <a:t>√3/2</a:t>
              </a:r>
            </a:p>
          </p:txBody>
        </p:sp>
        <p:sp>
          <p:nvSpPr>
            <p:cNvPr id="15497" name="Line 137"/>
            <p:cNvSpPr>
              <a:spLocks noChangeShapeType="1"/>
            </p:cNvSpPr>
            <p:nvPr/>
          </p:nvSpPr>
          <p:spPr bwMode="auto">
            <a:xfrm>
              <a:off x="696" y="3762"/>
              <a:ext cx="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99" name="Rectangle 139"/>
          <p:cNvSpPr>
            <a:spLocks noChangeArrowheads="1"/>
          </p:cNvSpPr>
          <p:nvPr/>
        </p:nvSpPr>
        <p:spPr bwMode="auto">
          <a:xfrm>
            <a:off x="4918420" y="2111755"/>
            <a:ext cx="1207294" cy="548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1</a:t>
            </a:r>
            <a:endParaRPr lang="en-US" sz="2100">
              <a:cs typeface="Times New Roman" pitchFamily="18" charset="0"/>
            </a:endParaRPr>
          </a:p>
        </p:txBody>
      </p: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4918935" y="2834935"/>
            <a:ext cx="1201341" cy="557642"/>
            <a:chOff x="303" y="3612"/>
            <a:chExt cx="977" cy="458"/>
          </a:xfrm>
        </p:grpSpPr>
        <p:sp>
          <p:nvSpPr>
            <p:cNvPr id="15501" name="Rectangle 141"/>
            <p:cNvSpPr>
              <a:spLocks noChangeArrowheads="1"/>
            </p:cNvSpPr>
            <p:nvPr/>
          </p:nvSpPr>
          <p:spPr bwMode="auto">
            <a:xfrm>
              <a:off x="303" y="3612"/>
              <a:ext cx="977" cy="4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100" dirty="0">
                  <a:cs typeface="Times New Roman" pitchFamily="18" charset="0"/>
                </a:rPr>
                <a:t>√3/2</a:t>
              </a:r>
            </a:p>
          </p:txBody>
        </p:sp>
        <p:sp>
          <p:nvSpPr>
            <p:cNvPr id="15502" name="Line 142"/>
            <p:cNvSpPr>
              <a:spLocks noChangeShapeType="1"/>
            </p:cNvSpPr>
            <p:nvPr/>
          </p:nvSpPr>
          <p:spPr bwMode="auto">
            <a:xfrm>
              <a:off x="696" y="3762"/>
              <a:ext cx="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03" name="Rectangle 143"/>
          <p:cNvSpPr>
            <a:spLocks noChangeArrowheads="1"/>
          </p:cNvSpPr>
          <p:nvPr/>
        </p:nvSpPr>
        <p:spPr bwMode="auto">
          <a:xfrm>
            <a:off x="4918421" y="3580468"/>
            <a:ext cx="1208485" cy="538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cs typeface="Times New Roman" pitchFamily="18" charset="0"/>
              </a:rPr>
              <a:t>-1</a:t>
            </a:r>
            <a:endParaRPr lang="en-US">
              <a:cs typeface="Times New Roman" pitchFamily="18" charset="0"/>
            </a:endParaRPr>
          </a:p>
        </p:txBody>
      </p:sp>
      <p:sp>
        <p:nvSpPr>
          <p:cNvPr id="15504" name="Rectangle 144"/>
          <p:cNvSpPr>
            <a:spLocks noChangeArrowheads="1"/>
          </p:cNvSpPr>
          <p:nvPr/>
        </p:nvSpPr>
        <p:spPr bwMode="auto">
          <a:xfrm>
            <a:off x="4906617" y="4304898"/>
            <a:ext cx="1206104" cy="547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cs typeface="Times New Roman" pitchFamily="18" charset="0"/>
              </a:rPr>
              <a:t>0</a:t>
            </a:r>
            <a:endParaRPr lang="en-US">
              <a:cs typeface="Times New Roman" pitchFamily="18" charset="0"/>
            </a:endParaRPr>
          </a:p>
        </p:txBody>
      </p:sp>
      <p:sp>
        <p:nvSpPr>
          <p:cNvPr id="15505" name="Rectangle 145"/>
          <p:cNvSpPr>
            <a:spLocks noChangeArrowheads="1"/>
          </p:cNvSpPr>
          <p:nvPr/>
        </p:nvSpPr>
        <p:spPr bwMode="auto">
          <a:xfrm>
            <a:off x="6312025" y="3580468"/>
            <a:ext cx="1163241" cy="545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1</a:t>
            </a:r>
            <a:endParaRPr lang="en-US" sz="2100">
              <a:cs typeface="Times New Roman" pitchFamily="18" charset="0"/>
            </a:endParaRPr>
          </a:p>
        </p:txBody>
      </p:sp>
      <p:sp>
        <p:nvSpPr>
          <p:cNvPr id="15506" name="Rectangle 146"/>
          <p:cNvSpPr>
            <a:spLocks noChangeArrowheads="1"/>
          </p:cNvSpPr>
          <p:nvPr/>
        </p:nvSpPr>
        <p:spPr bwMode="auto">
          <a:xfrm>
            <a:off x="6312025" y="4304899"/>
            <a:ext cx="1165622" cy="548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>
                <a:cs typeface="Times New Roman" pitchFamily="18" charset="0"/>
              </a:rPr>
              <a:t>1/2</a:t>
            </a: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7662175" y="2121055"/>
            <a:ext cx="1185863" cy="5453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-1</a:t>
            </a:r>
            <a:endParaRPr lang="en-US" sz="2100">
              <a:cs typeface="Times New Roman" pitchFamily="18" charset="0"/>
            </a:endParaRPr>
          </a:p>
        </p:txBody>
      </p:sp>
      <p:sp>
        <p:nvSpPr>
          <p:cNvPr id="15508" name="Rectangle 148"/>
          <p:cNvSpPr>
            <a:spLocks noChangeArrowheads="1"/>
          </p:cNvSpPr>
          <p:nvPr/>
        </p:nvSpPr>
        <p:spPr bwMode="auto">
          <a:xfrm>
            <a:off x="7675228" y="2845486"/>
            <a:ext cx="1185863" cy="545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1</a:t>
            </a:r>
            <a:endParaRPr lang="en-US" sz="2100">
              <a:cs typeface="Times New Roman" pitchFamily="18" charset="0"/>
            </a:endParaRPr>
          </a:p>
        </p:txBody>
      </p:sp>
      <p:sp>
        <p:nvSpPr>
          <p:cNvPr id="15509" name="Rectangle 149"/>
          <p:cNvSpPr>
            <a:spLocks noChangeArrowheads="1"/>
          </p:cNvSpPr>
          <p:nvPr/>
        </p:nvSpPr>
        <p:spPr bwMode="auto">
          <a:xfrm>
            <a:off x="7662175" y="3580468"/>
            <a:ext cx="1185863" cy="542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100">
                <a:cs typeface="Times New Roman" pitchFamily="18" charset="0"/>
              </a:rPr>
              <a:t>-1</a:t>
            </a:r>
            <a:endParaRPr lang="en-US" sz="2100">
              <a:cs typeface="Times New Roman" pitchFamily="18" charset="0"/>
            </a:endParaRPr>
          </a:p>
        </p:txBody>
      </p:sp>
      <p:sp>
        <p:nvSpPr>
          <p:cNvPr id="62" name="Rectangle 14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716181" y="4347103"/>
            <a:ext cx="1165622" cy="5488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dirty="0">
                <a:cs typeface="Times New Roman" pitchFamily="18" charset="0"/>
              </a:rPr>
              <a:t>Молодец!</a:t>
            </a:r>
            <a:endParaRPr lang="en-US" sz="2100" dirty="0">
              <a:cs typeface="Times New Roman" pitchFamily="18" charset="0"/>
            </a:endParaRPr>
          </a:p>
        </p:txBody>
      </p:sp>
      <p:sp>
        <p:nvSpPr>
          <p:cNvPr id="6" name="Сонце 5">
            <a:hlinkClick r:id="rId7" action="ppaction://hlinksldjump"/>
          </p:cNvPr>
          <p:cNvSpPr/>
          <p:nvPr/>
        </p:nvSpPr>
        <p:spPr>
          <a:xfrm>
            <a:off x="9597082" y="4621542"/>
            <a:ext cx="2363342" cy="1858961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1211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20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2000"/>
                                        <p:tgtEl>
                                          <p:spTgt spid="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2000"/>
                                        <p:tgtEl>
                                          <p:spTgt spid="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5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2000"/>
                                        <p:tgtEl>
                                          <p:spTgt spid="1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5" dur="20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1" dur="2000"/>
                                        <p:tgtEl>
                                          <p:spTgt spid="1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5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7" dur="20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5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5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2000"/>
                                        <p:tgtEl>
                                          <p:spTgt spid="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1" dur="20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5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3" dur="20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5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9" dur="20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7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5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5" dur="20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7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5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1" dur="2000"/>
                                        <p:tgtEl>
                                          <p:spTgt spid="1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5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7" dur="2000"/>
                                        <p:tgtEl>
                                          <p:spTgt spid="1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5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3" dur="20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7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5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9" dur="2000"/>
                                        <p:tgtEl>
                                          <p:spTgt spid="1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73"/>
                  </p:tgtEl>
                </p:cond>
              </p:nextCondLst>
            </p:seq>
          </p:childTnLst>
        </p:cTn>
      </p:par>
    </p:tnLst>
    <p:bldLst>
      <p:bldP spid="15365" grpId="0" animBg="1"/>
      <p:bldP spid="15417" grpId="0" animBg="1"/>
      <p:bldP spid="15462" grpId="0" animBg="1"/>
      <p:bldP spid="15470" grpId="0" animBg="1"/>
      <p:bldP spid="15472" grpId="0" animBg="1"/>
      <p:bldP spid="15505" grpId="0" animBg="1"/>
      <p:bldP spid="15506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20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https://zno.osvita.ua/doc/images/znotest/146/14612/112629_os-math-2018-1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" y="97082"/>
            <a:ext cx="12012978" cy="25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лыбающееся лицо 8"/>
          <p:cNvSpPr/>
          <p:nvPr/>
        </p:nvSpPr>
        <p:spPr bwMode="auto">
          <a:xfrm>
            <a:off x="11018124" y="1545945"/>
            <a:ext cx="710301" cy="612949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86" name="Picture 6" descr="https://zno.osvita.ua/doc/images/znotest/152/15249/ds-math-2018-15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" y="2649839"/>
            <a:ext cx="11942187" cy="21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zno.osvita.ua/doc/images/znotest/195/19503/pr-math-2020-18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7" y="4843254"/>
            <a:ext cx="11871849" cy="20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лыбающееся лицо 13"/>
          <p:cNvSpPr/>
          <p:nvPr/>
        </p:nvSpPr>
        <p:spPr bwMode="auto">
          <a:xfrm>
            <a:off x="11018125" y="3371931"/>
            <a:ext cx="710301" cy="612949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Улыбающееся лицо 14"/>
          <p:cNvSpPr/>
          <p:nvPr/>
        </p:nvSpPr>
        <p:spPr bwMode="auto">
          <a:xfrm>
            <a:off x="6363956" y="5319125"/>
            <a:ext cx="710301" cy="612949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8FF43-B502-4BF9-B3EB-7DA6378F4C8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6386" name="Picture 2" descr="https://zno.osvita.ua/doc/images/znotest/94/9447/1_matematika_2016_2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" y="137516"/>
            <a:ext cx="11932591" cy="60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/>
          <p:cNvSpPr/>
          <p:nvPr/>
        </p:nvSpPr>
        <p:spPr bwMode="auto">
          <a:xfrm>
            <a:off x="8209503" y="4381007"/>
            <a:ext cx="803868" cy="18087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углом 11"/>
          <p:cNvSpPr/>
          <p:nvPr/>
        </p:nvSpPr>
        <p:spPr bwMode="auto">
          <a:xfrm>
            <a:off x="8209503" y="4823209"/>
            <a:ext cx="45719" cy="4571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 bwMode="auto">
          <a:xfrm>
            <a:off x="7430755" y="4784015"/>
            <a:ext cx="1557495" cy="183791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7194620" y="5434096"/>
            <a:ext cx="1909187" cy="1985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8026400" y="6040057"/>
            <a:ext cx="72571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 bwMode="auto">
          <a:xfrm flipV="1">
            <a:off x="8062685" y="5283371"/>
            <a:ext cx="950686" cy="87534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22</a:t>
            </a:fld>
            <a:endParaRPr lang="ru-RU"/>
          </a:p>
        </p:txBody>
      </p:sp>
      <p:sp>
        <p:nvSpPr>
          <p:cNvPr id="5" name="Замещающее медиа 4" descr="Мультимедиа">
            <a:extLst>
              <a:ext uri="{FF2B5EF4-FFF2-40B4-BE49-F238E27FC236}">
                <a16:creationId xmlns:a16="http://schemas.microsoft.com/office/drawing/2014/main" xmlns="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14342" name="Picture 6" descr="https://zno.osvita.ua/doc/images/znotest/189/18991/profil-demo-math-2021-17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27"/>
            <a:ext cx="12192000" cy="659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кругленная соединительная линия 5"/>
          <p:cNvCxnSpPr/>
          <p:nvPr/>
        </p:nvCxnSpPr>
        <p:spPr bwMode="auto">
          <a:xfrm rot="5400000">
            <a:off x="357223" y="3464679"/>
            <a:ext cx="1767493" cy="1557494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 bwMode="auto">
          <a:xfrm rot="10800000" flipV="1">
            <a:off x="462224" y="3476730"/>
            <a:ext cx="4953838" cy="1165608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 bwMode="auto">
          <a:xfrm rot="10800000" flipV="1">
            <a:off x="612950" y="3396341"/>
            <a:ext cx="8199455" cy="3275763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23</a:t>
            </a:fld>
            <a:endParaRPr lang="ru-RU" noProof="0"/>
          </a:p>
        </p:txBody>
      </p:sp>
      <p:sp>
        <p:nvSpPr>
          <p:cNvPr id="5" name="Мультимедиа 4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19458" name="Picture 2" descr="https://zno.osvita.ua/doc/images/znotest/76/7642/1_matematika2015_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7" y="357973"/>
            <a:ext cx="11751269" cy="6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 bwMode="auto">
          <a:xfrm>
            <a:off x="3185327" y="3617407"/>
            <a:ext cx="2421653" cy="703384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 bwMode="auto">
          <a:xfrm>
            <a:off x="2823587" y="4350936"/>
            <a:ext cx="2733151" cy="633046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 bwMode="auto">
          <a:xfrm flipV="1">
            <a:off x="2652765" y="3707842"/>
            <a:ext cx="2863780" cy="1455994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 bwMode="auto">
          <a:xfrm>
            <a:off x="2823587" y="5747657"/>
            <a:ext cx="2733151" cy="482321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24</a:t>
            </a:fld>
            <a:endParaRPr lang="ru-RU" noProof="0"/>
          </a:p>
        </p:txBody>
      </p:sp>
      <p:pic>
        <p:nvPicPr>
          <p:cNvPr id="15362" name="Picture 2" descr="https://zno.osvita.ua/doc/images/znotest/120/12085/os-math-2017-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" y="118057"/>
            <a:ext cx="11977635" cy="673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Соединительная линия уступом 8"/>
          <p:cNvCxnSpPr/>
          <p:nvPr/>
        </p:nvCxnSpPr>
        <p:spPr bwMode="auto">
          <a:xfrm flipV="1">
            <a:off x="7411218" y="4730686"/>
            <a:ext cx="600109" cy="75538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>
            <a:off x="7463693" y="5478429"/>
            <a:ext cx="562707" cy="7667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 bwMode="auto">
          <a:xfrm rot="16200000" flipH="1">
            <a:off x="6801442" y="5539722"/>
            <a:ext cx="1527699" cy="644211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 bwMode="auto">
          <a:xfrm flipV="1">
            <a:off x="7463693" y="5596932"/>
            <a:ext cx="547634" cy="401934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64C5-03B5-42E7-A1E3-6614C87CFBC7}" type="slidenum">
              <a:rPr lang="ru-RU" smtClean="0"/>
              <a:t>25</a:t>
            </a:fld>
            <a:endParaRPr lang="ru-RU"/>
          </a:p>
        </p:txBody>
      </p:sp>
      <p:pic>
        <p:nvPicPr>
          <p:cNvPr id="18434" name="Picture 2" descr="https://zno.osvita.ua/doc/images/znotest/63/6371/1_matematika_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918"/>
            <a:ext cx="11882350" cy="631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кругленная соединительная линия 6"/>
          <p:cNvCxnSpPr/>
          <p:nvPr/>
        </p:nvCxnSpPr>
        <p:spPr bwMode="auto">
          <a:xfrm>
            <a:off x="2572378" y="974691"/>
            <a:ext cx="2260879" cy="160773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 bwMode="auto">
          <a:xfrm rot="16200000" flipH="1">
            <a:off x="1833825" y="3019528"/>
            <a:ext cx="3798275" cy="2039815"/>
          </a:xfrm>
          <a:prstGeom prst="curvedConnector3">
            <a:avLst>
              <a:gd name="adj1" fmla="val 21164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 bwMode="auto">
          <a:xfrm>
            <a:off x="3366198" y="3346100"/>
            <a:ext cx="1587639" cy="1487157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 bwMode="auto">
          <a:xfrm rot="5400000" flipH="1" flipV="1">
            <a:off x="2522136" y="1909187"/>
            <a:ext cx="2903974" cy="2180492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46" y="571708"/>
            <a:ext cx="5024944" cy="1683148"/>
          </a:xfrm>
        </p:spPr>
        <p:txBody>
          <a:bodyPr rtlCol="0">
            <a:noAutofit/>
          </a:bodyPr>
          <a:lstStyle/>
          <a:p>
            <a:pPr rtl="0"/>
            <a:r>
              <a:rPr lang="ru-RU" sz="6000" dirty="0" err="1" smtClean="0"/>
              <a:t>Домашнє</a:t>
            </a:r>
            <a:r>
              <a:rPr lang="ru-RU" sz="6000" dirty="0" smtClean="0"/>
              <a:t> </a:t>
            </a:r>
            <a:r>
              <a:rPr lang="ru-RU" sz="6000" dirty="0" err="1" smtClean="0"/>
              <a:t>завдання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813" b="7813"/>
          <a:stretch/>
        </p:blipFill>
        <p:spPr>
          <a:xfrm>
            <a:off x="6481187" y="0"/>
            <a:ext cx="5710813" cy="676392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103" y="2627339"/>
            <a:ext cx="5024944" cy="2577707"/>
          </a:xfrm>
        </p:spPr>
        <p:txBody>
          <a:bodyPr rtlCol="0"/>
          <a:lstStyle/>
          <a:p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РОБОЧИЙ ЗОШИТ З МАТЕМАТИКИ</a:t>
            </a:r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/>
            </a:r>
            <a:b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Тема 7 ст. 80</a:t>
            </a:r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/>
            </a:r>
            <a:b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Тест в </a:t>
            </a:r>
            <a:r>
              <a:rPr lang="ru-RU" sz="4000" b="1" dirty="0" err="1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moodle</a:t>
            </a:r>
            <a:r>
              <a:rPr lang="ru-RU" sz="4000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.</a:t>
            </a:r>
            <a:endParaRPr lang="ru-RU" sz="4000" b="1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5898160" y="1753758"/>
            <a:ext cx="5510734" cy="1325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rtl="0"/>
            <a:r>
              <a:rPr lang="ru-RU" dirty="0" err="1" smtClean="0"/>
              <a:t>Дякую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220" y="1497204"/>
            <a:ext cx="5911780" cy="450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 rot="21180000">
            <a:off x="210622" y="787070"/>
            <a:ext cx="11796223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defRPr/>
            </a:pPr>
            <a:r>
              <a:rPr lang="uk-UA" dirty="0">
                <a:ln/>
                <a:solidFill>
                  <a:schemeClr val="accent4"/>
                </a:solidFill>
              </a:rPr>
              <a:t>Напишіть функцію даного графіка</a:t>
            </a:r>
            <a:endParaRPr lang="ru-RU" dirty="0">
              <a:ln/>
              <a:solidFill>
                <a:schemeClr val="accent4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3" name="ComboBox1" r:id="rId2" imgW="10496520" imgH="565200"/>
        </mc:Choice>
        <mc:Fallback>
          <p:control name="ComboBox1" r:id="rId2" imgW="10496520" imgH="565200">
            <p:pic>
              <p:nvPicPr>
                <p:cNvPr id="2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14972" y="6002594"/>
                  <a:ext cx="10495596" cy="564484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33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221226" y="294639"/>
            <a:ext cx="11798710" cy="1696720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uk-UA" b="1" dirty="0">
                <a:solidFill>
                  <a:srgbClr val="543466"/>
                </a:solidFill>
                <a:latin typeface="Monotype Corsiva" panose="03010101010201010101" pitchFamily="66" charset="0"/>
              </a:rPr>
              <a:t>На одному з малюнків зображено     графік функції </a:t>
            </a:r>
            <a:r>
              <a:rPr lang="uk-UA" altLang="uk-UA" b="1" dirty="0" smtClean="0">
                <a:solidFill>
                  <a:srgbClr val="543466"/>
                </a:solidFill>
                <a:latin typeface="Monotype Corsiva" panose="03010101010201010101" pitchFamily="66" charset="0"/>
              </a:rPr>
              <a:t>.   Вкажіть</a:t>
            </a:r>
            <a:r>
              <a:rPr lang="uk-UA" altLang="uk-UA" b="1" dirty="0">
                <a:solidFill>
                  <a:srgbClr val="543466"/>
                </a:solidFill>
                <a:latin typeface="Monotype Corsiva" panose="03010101010201010101" pitchFamily="66" charset="0"/>
              </a:rPr>
              <a:t>, </a:t>
            </a:r>
            <a:r>
              <a:rPr lang="uk-UA" altLang="uk-UA" b="1" dirty="0" smtClean="0">
                <a:solidFill>
                  <a:srgbClr val="543466"/>
                </a:solidFill>
                <a:latin typeface="Monotype Corsiva" panose="03010101010201010101" pitchFamily="66" charset="0"/>
              </a:rPr>
              <a:t>                    на </a:t>
            </a:r>
            <a:r>
              <a:rPr lang="uk-UA" altLang="uk-UA" b="1" dirty="0">
                <a:solidFill>
                  <a:srgbClr val="543466"/>
                </a:solidFill>
                <a:latin typeface="Monotype Corsiva" panose="03010101010201010101" pitchFamily="66" charset="0"/>
              </a:rPr>
              <a:t>якому.</a:t>
            </a:r>
            <a:r>
              <a:rPr lang="uk-UA" altLang="uk-UA" b="1" dirty="0" smtClean="0">
                <a:solidFill>
                  <a:srgbClr val="543466"/>
                </a:solidFill>
                <a:latin typeface="Monotype Corsiva" panose="03010101010201010101" pitchFamily="66" charset="0"/>
              </a:rPr>
              <a:t> </a:t>
            </a:r>
            <a:endParaRPr lang="uk-UA" altLang="uk-UA" dirty="0" smtClean="0"/>
          </a:p>
        </p:txBody>
      </p:sp>
      <p:pic>
        <p:nvPicPr>
          <p:cNvPr id="542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71" t="55556" r="30324" b="35185"/>
          <a:stretch>
            <a:fillRect/>
          </a:stretch>
        </p:blipFill>
        <p:spPr>
          <a:xfrm>
            <a:off x="5714498" y="1187865"/>
            <a:ext cx="2555295" cy="72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Рисунок 7" descr="http://festival.1september.ru/articles/525834/img2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96" y="1909188"/>
            <a:ext cx="9859540" cy="4819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9905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600" spc="50" dirty="0" smtClean="0">
                <a:ln w="952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Скільки функцій з </a:t>
            </a:r>
            <a:br>
              <a:rPr lang="uk-UA" sz="6600" spc="50" dirty="0" smtClean="0">
                <a:ln w="952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6600" spc="50" dirty="0" smtClean="0">
                <a:ln w="952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поданих є показниковими?</a:t>
            </a:r>
            <a:endParaRPr lang="uk-UA" sz="6600" spc="50" dirty="0">
              <a:ln w="9525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704638" y="6408738"/>
            <a:ext cx="487362" cy="365125"/>
          </a:xfrm>
          <a:prstGeom prst="rect">
            <a:avLst/>
          </a:prstGeom>
        </p:spPr>
        <p:txBody>
          <a:bodyPr/>
          <a:lstStyle/>
          <a:p>
            <a:pPr algn="r"/>
            <a:fld id="{00000000-1234-1234-1234-123412341234}" type="slidenum">
              <a:rPr lang="uk-UA" smtClean="0"/>
              <a:pPr algn="r"/>
              <a:t>5</a:t>
            </a:fld>
            <a:endParaRPr lang="uk-UA"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4294967295"/>
          </p:nvPr>
        </p:nvSpPr>
        <p:spPr>
          <a:xfrm>
            <a:off x="0" y="1814513"/>
            <a:ext cx="12192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10000"/>
          </a:bodyPr>
          <a:lstStyle/>
          <a:p>
            <a:pPr marL="0" indent="0">
              <a:buNone/>
              <a:defRPr/>
            </a:pPr>
            <a:endParaRPr lang="uk-UA" altLang="ru-RU" sz="53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uk-UA" altLang="ru-RU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2</a:t>
            </a:r>
            <a:r>
              <a:rPr lang="uk-UA" altLang="ru-RU" sz="5333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ru-RU" sz="5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5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uk-UA" altLang="ru-RU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х</a:t>
            </a:r>
            <a:r>
              <a:rPr lang="uk-UA" altLang="ru-RU" sz="5333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uk-UA" altLang="ru-RU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(-5)</a:t>
            </a:r>
            <a:r>
              <a:rPr lang="uk-UA" altLang="ru-RU" sz="5333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5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sz="5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uk-UA" altLang="ru-RU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(0,3)</a:t>
            </a:r>
            <a:r>
              <a:rPr lang="uk-UA" altLang="ru-RU" sz="5333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y = π</a:t>
            </a:r>
            <a:r>
              <a:rPr lang="uk-UA" altLang="ru-RU" sz="5333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altLang="ru-RU" sz="5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ж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uk-UA" altLang="ru-RU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 ?</a:t>
            </a:r>
            <a:endParaRPr lang="ru-RU" altLang="ru-RU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186262">
              <a:spcBef>
                <a:spcPts val="853"/>
              </a:spcBef>
              <a:spcAft>
                <a:spcPts val="2133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6293" y="5945824"/>
            <a:ext cx="960107" cy="6210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267" b="1" dirty="0"/>
              <a:t>В</a:t>
            </a:r>
            <a:endParaRPr lang="ru-RU" sz="4267" b="1" dirty="0"/>
          </a:p>
        </p:txBody>
      </p:sp>
    </p:spTree>
    <p:extLst>
      <p:ext uri="{BB962C8B-B14F-4D97-AF65-F5344CB8AC3E}">
        <p14:creationId xmlns:p14="http://schemas.microsoft.com/office/powerpoint/2010/main" val="35302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499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 наведених функцій вибрати ті, </a:t>
            </a:r>
            <a:br>
              <a:rPr lang="uk-UA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</a:t>
            </a:r>
            <a:r>
              <a:rPr lang="uk-UA" sz="4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зростають</a:t>
            </a:r>
            <a:endParaRPr lang="ru-RU" sz="4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1704638" y="6408738"/>
            <a:ext cx="487362" cy="365125"/>
          </a:xfrm>
          <a:prstGeom prst="rect">
            <a:avLst/>
          </a:prstGeom>
        </p:spPr>
        <p:txBody>
          <a:bodyPr/>
          <a:lstStyle/>
          <a:p>
            <a:pPr algn="r"/>
            <a:fld id="{00000000-1234-1234-1234-123412341234}" type="slidenum">
              <a:rPr lang="uk-UA" smtClean="0"/>
              <a:pPr algn="r"/>
              <a:t>6</a:t>
            </a:fld>
            <a:endParaRPr lang="uk-UA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19200" y="1917700"/>
            <a:ext cx="3253317" cy="2311400"/>
            <a:chOff x="2029" y="1333"/>
            <a:chExt cx="1537" cy="1092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 altLang="ru-RU" sz="2400">
                <a:solidFill>
                  <a:srgbClr val="FF0000"/>
                </a:solidFill>
              </a:endParaRP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2029" y="1333"/>
            <a:ext cx="1537" cy="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" name="Формула" r:id="rId3" imgW="685800" imgH="482600" progId="Equation.3">
                    <p:embed/>
                  </p:oleObj>
                </mc:Choice>
                <mc:Fallback>
                  <p:oleObj name="Формула" r:id="rId3" imgW="6858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9" y="1333"/>
                          <a:ext cx="1537" cy="10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407400" y="1854202"/>
            <a:ext cx="3166533" cy="2281767"/>
            <a:chOff x="2041" y="1347"/>
            <a:chExt cx="1496" cy="1078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8" name="Object 16"/>
            <p:cNvGraphicFramePr>
              <a:graphicFrameLocks noChangeAspect="1"/>
            </p:cNvGraphicFramePr>
            <p:nvPr/>
          </p:nvGraphicFramePr>
          <p:xfrm>
            <a:off x="2114" y="1347"/>
            <a:ext cx="1367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4" name="Формула" r:id="rId5" imgW="609600" imgH="469900" progId="Equation.3">
                    <p:embed/>
                  </p:oleObj>
                </mc:Choice>
                <mc:Fallback>
                  <p:oleObj name="Формула" r:id="rId5" imgW="609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1347"/>
                          <a:ext cx="1367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737100" y="2616200"/>
            <a:ext cx="3369733" cy="1219200"/>
            <a:chOff x="416" y="1576"/>
            <a:chExt cx="1592" cy="57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16" y="1576"/>
              <a:ext cx="159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39" y="1600"/>
            <a:ext cx="156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5" name="Формула" r:id="rId7" imgW="698500" imgH="228600" progId="Equation.3">
                    <p:embed/>
                  </p:oleObj>
                </mc:Choice>
                <mc:Fallback>
                  <p:oleObj name="Формула" r:id="rId7" imgW="698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" y="1600"/>
                          <a:ext cx="1565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311400" y="4423835"/>
            <a:ext cx="3166533" cy="2281767"/>
            <a:chOff x="2041" y="1347"/>
            <a:chExt cx="1496" cy="1078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14" name="Object 22"/>
            <p:cNvGraphicFramePr>
              <a:graphicFrameLocks noChangeAspect="1"/>
            </p:cNvGraphicFramePr>
            <p:nvPr/>
          </p:nvGraphicFramePr>
          <p:xfrm>
            <a:off x="2114" y="1347"/>
            <a:ext cx="1367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Формула" r:id="rId9" imgW="609600" imgH="469900" progId="Equation.3">
                    <p:embed/>
                  </p:oleObj>
                </mc:Choice>
                <mc:Fallback>
                  <p:oleObj name="Формула" r:id="rId9" imgW="609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1347"/>
                          <a:ext cx="1367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7035800" y="4381502"/>
            <a:ext cx="3166533" cy="2281767"/>
            <a:chOff x="2041" y="1347"/>
            <a:chExt cx="1496" cy="1078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2157" y="1347"/>
            <a:ext cx="1281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Формула" r:id="rId11" imgW="571252" imgH="469696" progId="Equation.3">
                    <p:embed/>
                  </p:oleObj>
                </mc:Choice>
                <mc:Fallback>
                  <p:oleObj name="Формула" r:id="rId11" imgW="571252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" y="1347"/>
                          <a:ext cx="1281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34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59" y="7303"/>
            <a:ext cx="11897249" cy="218344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accent5">
                    <a:lumMod val="25000"/>
                  </a:schemeClr>
                </a:solidFill>
              </a:rPr>
              <a:t>Серед наведених функцій вибрати ті, що </a:t>
            </a:r>
            <a:r>
              <a:rPr lang="uk-UA" sz="6000" b="1" dirty="0" smtClean="0">
                <a:solidFill>
                  <a:schemeClr val="accent5">
                    <a:lumMod val="25000"/>
                  </a:schemeClr>
                </a:solidFill>
              </a:rPr>
              <a:t>спадають</a:t>
            </a:r>
            <a:endParaRPr lang="ru-RU" sz="6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11704638" y="6408738"/>
            <a:ext cx="487362" cy="365125"/>
          </a:xfrm>
          <a:prstGeom prst="rect">
            <a:avLst/>
          </a:prstGeom>
        </p:spPr>
        <p:txBody>
          <a:bodyPr/>
          <a:lstStyle/>
          <a:p>
            <a:pPr algn="r"/>
            <a:fld id="{00000000-1234-1234-1234-123412341234}" type="slidenum">
              <a:rPr lang="uk-UA" smtClean="0"/>
              <a:pPr algn="r"/>
              <a:t>7</a:t>
            </a:fld>
            <a:endParaRPr lang="uk-UA"/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914400" y="2413000"/>
            <a:ext cx="3166533" cy="1219200"/>
            <a:chOff x="416" y="1576"/>
            <a:chExt cx="1496" cy="576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16" y="1576"/>
              <a:ext cx="149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20" name="Object 5"/>
            <p:cNvGraphicFramePr>
              <a:graphicFrameLocks noChangeAspect="1"/>
            </p:cNvGraphicFramePr>
            <p:nvPr/>
          </p:nvGraphicFramePr>
          <p:xfrm>
            <a:off x="476" y="1608"/>
            <a:ext cx="139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" name="Формула" r:id="rId3" imgW="622030" imgH="228501" progId="Equation.3">
                    <p:embed/>
                  </p:oleObj>
                </mc:Choice>
                <mc:Fallback>
                  <p:oleObj name="Формула" r:id="rId3" imgW="62203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608"/>
                          <a:ext cx="1394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8128000" y="2336800"/>
            <a:ext cx="3166533" cy="1219200"/>
            <a:chOff x="416" y="1576"/>
            <a:chExt cx="1496" cy="576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16" y="1576"/>
              <a:ext cx="149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23" name="Object 18"/>
            <p:cNvGraphicFramePr>
              <a:graphicFrameLocks noChangeAspect="1"/>
            </p:cNvGraphicFramePr>
            <p:nvPr/>
          </p:nvGraphicFramePr>
          <p:xfrm>
            <a:off x="462" y="1594"/>
            <a:ext cx="1423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" name="Формула" r:id="rId5" imgW="634725" imgH="241195" progId="Equation.3">
                    <p:embed/>
                  </p:oleObj>
                </mc:Choice>
                <mc:Fallback>
                  <p:oleObj name="Формула" r:id="rId5" imgW="63472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1594"/>
                          <a:ext cx="1423" cy="5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216400" y="3060700"/>
            <a:ext cx="3793067" cy="1219200"/>
            <a:chOff x="2113" y="2497"/>
            <a:chExt cx="1792" cy="576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113" y="2497"/>
              <a:ext cx="179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26" name="Object 21"/>
            <p:cNvGraphicFramePr>
              <a:graphicFrameLocks noChangeAspect="1"/>
            </p:cNvGraphicFramePr>
            <p:nvPr/>
          </p:nvGraphicFramePr>
          <p:xfrm>
            <a:off x="2114" y="2529"/>
            <a:ext cx="1736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" name="Формула" r:id="rId7" imgW="774360" imgH="228600" progId="Equation.3">
                    <p:embed/>
                  </p:oleObj>
                </mc:Choice>
                <mc:Fallback>
                  <p:oleObj name="Формула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2529"/>
                          <a:ext cx="1736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861484" y="4205819"/>
            <a:ext cx="3166533" cy="2281767"/>
            <a:chOff x="2041" y="1347"/>
            <a:chExt cx="1496" cy="1078"/>
          </a:xfrm>
        </p:grpSpPr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/>
          </p:nvGraphicFramePr>
          <p:xfrm>
            <a:off x="2157" y="1347"/>
            <a:ext cx="1281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" name="Формула" r:id="rId9" imgW="571320" imgH="469800" progId="Equation.3">
                    <p:embed/>
                  </p:oleObj>
                </mc:Choice>
                <mc:Fallback>
                  <p:oleObj name="Формула" r:id="rId9" imgW="57132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" y="1347"/>
                          <a:ext cx="1281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8259234" y="4220635"/>
            <a:ext cx="3166533" cy="2281767"/>
            <a:chOff x="2041" y="1347"/>
            <a:chExt cx="1496" cy="1078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2041" y="1393"/>
              <a:ext cx="1496" cy="10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35" name="Object 25"/>
            <p:cNvGraphicFramePr>
              <a:graphicFrameLocks noChangeAspect="1"/>
            </p:cNvGraphicFramePr>
            <p:nvPr/>
          </p:nvGraphicFramePr>
          <p:xfrm>
            <a:off x="2143" y="1347"/>
            <a:ext cx="1310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" name="Формула" r:id="rId11" imgW="583947" imgH="469696" progId="Equation.3">
                    <p:embed/>
                  </p:oleObj>
                </mc:Choice>
                <mc:Fallback>
                  <p:oleObj name="Формула" r:id="rId11" imgW="583947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" y="1347"/>
                          <a:ext cx="1310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4495801" y="4724400"/>
            <a:ext cx="3384551" cy="1219200"/>
            <a:chOff x="2109" y="1577"/>
            <a:chExt cx="1599" cy="576"/>
          </a:xfrm>
        </p:grpSpPr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2109" y="1577"/>
              <a:ext cx="1599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 altLang="ru-RU" sz="2400"/>
            </a:p>
          </p:txBody>
        </p:sp>
        <p:graphicFrame>
          <p:nvGraphicFramePr>
            <p:cNvPr id="38" name="Object 14"/>
            <p:cNvGraphicFramePr>
              <a:graphicFrameLocks noChangeAspect="1"/>
            </p:cNvGraphicFramePr>
            <p:nvPr/>
          </p:nvGraphicFramePr>
          <p:xfrm>
            <a:off x="2171" y="1609"/>
            <a:ext cx="1446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" name="Формула" r:id="rId13" imgW="723586" imgH="228501" progId="Equation.3">
                    <p:embed/>
                  </p:oleObj>
                </mc:Choice>
                <mc:Fallback>
                  <p:oleObj name="Формула" r:id="rId13" imgW="72358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1" y="1609"/>
                          <a:ext cx="1446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81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1323439"/>
            <a:ext cx="12192000" cy="5534561"/>
            <a:chOff x="0" y="1056"/>
            <a:chExt cx="5760" cy="3216"/>
          </a:xfrm>
        </p:grpSpPr>
        <p:grpSp>
          <p:nvGrpSpPr>
            <p:cNvPr id="6161" name="Group 48"/>
            <p:cNvGrpSpPr>
              <a:grpSpLocks/>
            </p:cNvGrpSpPr>
            <p:nvPr/>
          </p:nvGrpSpPr>
          <p:grpSpPr bwMode="auto">
            <a:xfrm>
              <a:off x="0" y="1056"/>
              <a:ext cx="5760" cy="3216"/>
              <a:chOff x="192" y="1056"/>
              <a:chExt cx="5568" cy="3216"/>
            </a:xfrm>
          </p:grpSpPr>
          <p:sp>
            <p:nvSpPr>
              <p:cNvPr id="6164" name="Rectangle 3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5568" cy="635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uk-UA"/>
              </a:p>
            </p:txBody>
          </p:sp>
          <p:sp>
            <p:nvSpPr>
              <p:cNvPr id="6165" name="Rectangle 4"/>
              <p:cNvSpPr>
                <a:spLocks noChangeArrowheads="1"/>
              </p:cNvSpPr>
              <p:nvPr/>
            </p:nvSpPr>
            <p:spPr bwMode="auto">
              <a:xfrm>
                <a:off x="192" y="1694"/>
                <a:ext cx="5568" cy="635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uk-UA"/>
              </a:p>
            </p:txBody>
          </p:sp>
          <p:sp>
            <p:nvSpPr>
              <p:cNvPr id="6166" name="Rectangle 5"/>
              <p:cNvSpPr>
                <a:spLocks noChangeArrowheads="1"/>
              </p:cNvSpPr>
              <p:nvPr/>
            </p:nvSpPr>
            <p:spPr bwMode="auto">
              <a:xfrm>
                <a:off x="192" y="2342"/>
                <a:ext cx="5568" cy="635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uk-UA"/>
              </a:p>
            </p:txBody>
          </p:sp>
          <p:sp>
            <p:nvSpPr>
              <p:cNvPr id="6167" name="Rectangle 6"/>
              <p:cNvSpPr>
                <a:spLocks noChangeArrowheads="1"/>
              </p:cNvSpPr>
              <p:nvPr/>
            </p:nvSpPr>
            <p:spPr bwMode="auto">
              <a:xfrm>
                <a:off x="192" y="2990"/>
                <a:ext cx="5568" cy="635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uk-UA"/>
              </a:p>
            </p:txBody>
          </p:sp>
          <p:sp>
            <p:nvSpPr>
              <p:cNvPr id="6168" name="Rectangle 7"/>
              <p:cNvSpPr>
                <a:spLocks noChangeArrowheads="1"/>
              </p:cNvSpPr>
              <p:nvPr/>
            </p:nvSpPr>
            <p:spPr bwMode="auto">
              <a:xfrm>
                <a:off x="192" y="3637"/>
                <a:ext cx="5568" cy="635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uk-UA"/>
              </a:p>
            </p:txBody>
          </p:sp>
        </p:grpSp>
        <p:graphicFrame>
          <p:nvGraphicFramePr>
            <p:cNvPr id="6151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91" y="1092"/>
            <a:ext cx="1973" cy="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name="Формула" r:id="rId3" imgW="965160" imgH="1549080" progId="Equation.3">
                    <p:embed/>
                  </p:oleObj>
                </mc:Choice>
                <mc:Fallback>
                  <p:oleObj name="Формула" r:id="rId3" imgW="965160" imgH="1549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" y="1092"/>
                          <a:ext cx="1973" cy="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Line 47"/>
            <p:cNvSpPr>
              <a:spLocks noChangeShapeType="1"/>
            </p:cNvSpPr>
            <p:nvPr/>
          </p:nvSpPr>
          <p:spPr bwMode="auto">
            <a:xfrm>
              <a:off x="2064" y="1074"/>
              <a:ext cx="0" cy="3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6163" name="Line 49"/>
            <p:cNvSpPr>
              <a:spLocks noChangeShapeType="1"/>
            </p:cNvSpPr>
            <p:nvPr/>
          </p:nvSpPr>
          <p:spPr bwMode="auto">
            <a:xfrm>
              <a:off x="4080" y="1074"/>
              <a:ext cx="0" cy="3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uk-UA"/>
            </a:p>
          </p:txBody>
        </p:sp>
      </p:grp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0" y="0"/>
            <a:ext cx="12191999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Які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з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нижче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перерахованих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функцій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є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зростаючими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, а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які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kumimoji="1"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спадними</a:t>
            </a:r>
            <a:r>
              <a:rPr kumimoji="1"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?</a:t>
            </a:r>
          </a:p>
        </p:txBody>
      </p:sp>
      <p:graphicFrame>
        <p:nvGraphicFramePr>
          <p:cNvPr id="50209" name="Object 33"/>
          <p:cNvGraphicFramePr>
            <a:graphicFrameLocks noChangeAspect="1"/>
          </p:cNvGraphicFramePr>
          <p:nvPr/>
        </p:nvGraphicFramePr>
        <p:xfrm>
          <a:off x="8839201" y="1905001"/>
          <a:ext cx="8794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Формула" r:id="rId5" imgW="342720" imgH="164880" progId="Equation.3">
                  <p:embed/>
                </p:oleObj>
              </mc:Choice>
              <mc:Fallback>
                <p:oleObj name="Формула" r:id="rId5" imgW="342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1905001"/>
                        <a:ext cx="879475" cy="430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0800000" algn="ctr" rotWithShape="0">
                                <a:srgbClr val="0000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34039"/>
              </p:ext>
            </p:extLst>
          </p:nvPr>
        </p:nvGraphicFramePr>
        <p:xfrm>
          <a:off x="8797925" y="2792005"/>
          <a:ext cx="18700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Формула" r:id="rId7" imgW="672840" imgH="203040" progId="Equation.3">
                  <p:embed/>
                </p:oleObj>
              </mc:Choice>
              <mc:Fallback>
                <p:oleObj name="Формула" r:id="rId7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5" y="2792005"/>
                        <a:ext cx="1870075" cy="574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08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4" name="Object 38"/>
          <p:cNvGraphicFramePr>
            <a:graphicFrameLocks noChangeAspect="1"/>
          </p:cNvGraphicFramePr>
          <p:nvPr/>
        </p:nvGraphicFramePr>
        <p:xfrm>
          <a:off x="8686800" y="4994276"/>
          <a:ext cx="990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Формула" r:id="rId9" imgW="330120" imgH="177480" progId="Equation.3">
                  <p:embed/>
                </p:oleObj>
              </mc:Choice>
              <mc:Fallback>
                <p:oleObj name="Формула" r:id="rId9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4994276"/>
                        <a:ext cx="990600" cy="542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0800000" algn="ctr" rotWithShape="0">
                                <a:srgbClr val="0000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5" name="Object 39"/>
          <p:cNvGraphicFramePr>
            <a:graphicFrameLocks noChangeAspect="1"/>
          </p:cNvGraphicFramePr>
          <p:nvPr/>
        </p:nvGraphicFramePr>
        <p:xfrm>
          <a:off x="8686801" y="4013200"/>
          <a:ext cx="10842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Формула" r:id="rId11" imgW="406080" imgH="177480" progId="Equation.3">
                  <p:embed/>
                </p:oleObj>
              </mc:Choice>
              <mc:Fallback>
                <p:oleObj name="Формула" r:id="rId11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4013200"/>
                        <a:ext cx="1084263" cy="482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0800000" algn="ctr" rotWithShape="0">
                                <a:srgbClr val="0000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62446"/>
              </p:ext>
            </p:extLst>
          </p:nvPr>
        </p:nvGraphicFramePr>
        <p:xfrm>
          <a:off x="8979180" y="5796835"/>
          <a:ext cx="2057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Формула" r:id="rId13" imgW="787320" imgH="253800" progId="Equation.3">
                  <p:embed/>
                </p:oleObj>
              </mc:Choice>
              <mc:Fallback>
                <p:oleObj name="Формула" r:id="rId13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9180" y="5796835"/>
                        <a:ext cx="2057400" cy="663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08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4953000" y="1771650"/>
            <a:ext cx="4038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зростаюча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4914900" y="3897314"/>
            <a:ext cx="40386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зростаюча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4914900" y="4933950"/>
            <a:ext cx="3429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зростаюча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5257800" y="2832552"/>
            <a:ext cx="4038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спадна</a:t>
            </a: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5257800" y="5943600"/>
            <a:ext cx="2743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спадна</a:t>
            </a: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83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3" grpId="0" animBg="1" autoUpdateAnimBg="0"/>
      <p:bldP spid="50217" grpId="0" autoUpdateAnimBg="0"/>
      <p:bldP spid="50218" grpId="0" autoUpdateAnimBg="0"/>
      <p:bldP spid="50219" grpId="0" autoUpdateAnimBg="0"/>
      <p:bldP spid="50220" grpId="0" autoUpdateAnimBg="0"/>
      <p:bldP spid="502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122174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При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якому</a:t>
            </a: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значенні</a:t>
            </a: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аргумента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х</a:t>
            </a: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функції</a:t>
            </a: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мають</a:t>
            </a:r>
            <a:r>
              <a: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зміст</a:t>
            </a:r>
            <a:endParaRPr lang="ru-RU" sz="32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771650" y="2730501"/>
            <a:ext cx="2698750" cy="900113"/>
            <a:chOff x="156" y="1720"/>
            <a:chExt cx="1700" cy="567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56" y="1720"/>
              <a:ext cx="1700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7" name="Object 20"/>
            <p:cNvGraphicFramePr>
              <a:graphicFrameLocks noChangeAspect="1"/>
            </p:cNvGraphicFramePr>
            <p:nvPr/>
          </p:nvGraphicFramePr>
          <p:xfrm>
            <a:off x="414" y="1875"/>
            <a:ext cx="1218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0" name="Формула" r:id="rId3" imgW="965160" imgH="228600" progId="Equation.3">
                    <p:embed/>
                  </p:oleObj>
                </mc:Choice>
                <mc:Fallback>
                  <p:oleObj name="Формула" r:id="rId3" imgW="965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" y="1875"/>
                          <a:ext cx="1218" cy="287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1771650" y="3797301"/>
            <a:ext cx="2698750" cy="900113"/>
            <a:chOff x="156" y="2392"/>
            <a:chExt cx="1700" cy="567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56" y="2392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6" name="Object 22"/>
            <p:cNvGraphicFramePr>
              <a:graphicFrameLocks noChangeAspect="1"/>
            </p:cNvGraphicFramePr>
            <p:nvPr/>
          </p:nvGraphicFramePr>
          <p:xfrm>
            <a:off x="432" y="2526"/>
            <a:ext cx="1311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1" name="Формула" r:id="rId5" imgW="1028520" imgH="241200" progId="Equation.3">
                    <p:embed/>
                  </p:oleObj>
                </mc:Choice>
                <mc:Fallback>
                  <p:oleObj name="Формула" r:id="rId5" imgW="1028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526"/>
                          <a:ext cx="1311" cy="306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771650" y="1682751"/>
            <a:ext cx="2698750" cy="900113"/>
            <a:chOff x="156" y="1060"/>
            <a:chExt cx="1700" cy="567"/>
          </a:xfrm>
        </p:grpSpPr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56" y="1060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5" name="Object 23"/>
            <p:cNvGraphicFramePr>
              <a:graphicFrameLocks noChangeAspect="1"/>
            </p:cNvGraphicFramePr>
            <p:nvPr/>
          </p:nvGraphicFramePr>
          <p:xfrm>
            <a:off x="432" y="1164"/>
            <a:ext cx="944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" name="Формула" r:id="rId7" imgW="749160" imgH="253800" progId="Equation.3">
                    <p:embed/>
                  </p:oleObj>
                </mc:Choice>
                <mc:Fallback>
                  <p:oleObj name="Формула" r:id="rId7" imgW="7491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64"/>
                          <a:ext cx="944" cy="319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1733551" y="628651"/>
            <a:ext cx="2735263" cy="900113"/>
            <a:chOff x="132" y="396"/>
            <a:chExt cx="1723" cy="567"/>
          </a:xfrm>
        </p:grpSpPr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>
              <a:off x="132" y="396"/>
              <a:ext cx="1723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4" name="Object 24"/>
            <p:cNvGraphicFramePr>
              <a:graphicFrameLocks noChangeAspect="1"/>
            </p:cNvGraphicFramePr>
            <p:nvPr/>
          </p:nvGraphicFramePr>
          <p:xfrm>
            <a:off x="432" y="528"/>
            <a:ext cx="107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" name="Формула" r:id="rId9" imgW="850680" imgH="228600" progId="Equation.3">
                    <p:embed/>
                  </p:oleObj>
                </mc:Choice>
                <mc:Fallback>
                  <p:oleObj name="Формула" r:id="rId9" imgW="850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528"/>
                          <a:ext cx="1077" cy="288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chemeClr val="folHlink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771650" y="4838701"/>
            <a:ext cx="2698750" cy="900113"/>
            <a:chOff x="156" y="3048"/>
            <a:chExt cx="1700" cy="567"/>
          </a:xfrm>
        </p:grpSpPr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56" y="3048"/>
              <a:ext cx="1700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3" name="Object 25"/>
            <p:cNvGraphicFramePr>
              <a:graphicFrameLocks noChangeAspect="1"/>
            </p:cNvGraphicFramePr>
            <p:nvPr/>
          </p:nvGraphicFramePr>
          <p:xfrm>
            <a:off x="432" y="3180"/>
            <a:ext cx="1332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" name="Формула" r:id="rId11" imgW="1041120" imgH="241200" progId="Equation.3">
                    <p:embed/>
                  </p:oleObj>
                </mc:Choice>
                <mc:Fallback>
                  <p:oleObj name="Формула" r:id="rId11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180"/>
                          <a:ext cx="1332" cy="307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1771650" y="5888038"/>
            <a:ext cx="2698750" cy="900112"/>
            <a:chOff x="156" y="3709"/>
            <a:chExt cx="1700" cy="567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56" y="3709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2" name="Object 26"/>
            <p:cNvGraphicFramePr>
              <a:graphicFrameLocks noChangeAspect="1"/>
            </p:cNvGraphicFramePr>
            <p:nvPr/>
          </p:nvGraphicFramePr>
          <p:xfrm>
            <a:off x="432" y="3847"/>
            <a:ext cx="91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5" name="Формула" r:id="rId13" imgW="672840" imgH="253800" progId="Equation.3">
                    <p:embed/>
                  </p:oleObj>
                </mc:Choice>
                <mc:Fallback>
                  <p:oleObj name="Формула" r:id="rId13" imgW="6728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847"/>
                          <a:ext cx="912" cy="343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4656138" y="628651"/>
            <a:ext cx="2735262" cy="900113"/>
            <a:chOff x="1973" y="396"/>
            <a:chExt cx="1723" cy="567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1973" y="396"/>
              <a:ext cx="1723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1" name="Object 46"/>
            <p:cNvGraphicFramePr>
              <a:graphicFrameLocks noChangeAspect="1"/>
            </p:cNvGraphicFramePr>
            <p:nvPr/>
          </p:nvGraphicFramePr>
          <p:xfrm>
            <a:off x="2532" y="536"/>
            <a:ext cx="63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6" name="Формула" r:id="rId15" imgW="507960" imgH="203040" progId="Equation.3">
                    <p:embed/>
                  </p:oleObj>
                </mc:Choice>
                <mc:Fallback>
                  <p:oleObj name="Формула" r:id="rId15" imgW="507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2" y="536"/>
                          <a:ext cx="636" cy="253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4711700" y="1676401"/>
            <a:ext cx="2698750" cy="900113"/>
            <a:chOff x="2008" y="1056"/>
            <a:chExt cx="1700" cy="567"/>
          </a:xfrm>
        </p:grpSpPr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008" y="1056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60" name="Object 47"/>
            <p:cNvGraphicFramePr>
              <a:graphicFrameLocks noChangeAspect="1"/>
            </p:cNvGraphicFramePr>
            <p:nvPr/>
          </p:nvGraphicFramePr>
          <p:xfrm>
            <a:off x="2544" y="1204"/>
            <a:ext cx="48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7" name="Формула" r:id="rId17" imgW="393480" imgH="203040" progId="Equation.3">
                    <p:embed/>
                  </p:oleObj>
                </mc:Choice>
                <mc:Fallback>
                  <p:oleObj name="Формула" r:id="rId17" imgW="393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204"/>
                          <a:ext cx="480" cy="247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4711700" y="2724151"/>
            <a:ext cx="2698750" cy="900113"/>
            <a:chOff x="2008" y="1716"/>
            <a:chExt cx="1700" cy="567"/>
          </a:xfrm>
        </p:grpSpPr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2008" y="1716"/>
              <a:ext cx="1700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9" name="Object 48"/>
            <p:cNvGraphicFramePr>
              <a:graphicFrameLocks noChangeAspect="1"/>
            </p:cNvGraphicFramePr>
            <p:nvPr/>
          </p:nvGraphicFramePr>
          <p:xfrm>
            <a:off x="2544" y="1895"/>
            <a:ext cx="5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8" name="Формула" r:id="rId19" imgW="431640" imgH="203040" progId="Equation.3">
                    <p:embed/>
                  </p:oleObj>
                </mc:Choice>
                <mc:Fallback>
                  <p:oleObj name="Формула" r:id="rId19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895"/>
                          <a:ext cx="528" cy="247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711700" y="3790951"/>
            <a:ext cx="2698750" cy="900113"/>
            <a:chOff x="2008" y="2388"/>
            <a:chExt cx="1700" cy="567"/>
          </a:xfrm>
        </p:grpSpPr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2008" y="2388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8" name="Object 49"/>
            <p:cNvGraphicFramePr>
              <a:graphicFrameLocks noChangeAspect="1"/>
            </p:cNvGraphicFramePr>
            <p:nvPr/>
          </p:nvGraphicFramePr>
          <p:xfrm>
            <a:off x="2296" y="2544"/>
            <a:ext cx="116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9" name="Формула" r:id="rId21" imgW="1054080" imgH="203040" progId="Equation.3">
                    <p:embed/>
                  </p:oleObj>
                </mc:Choice>
                <mc:Fallback>
                  <p:oleObj name="Формула" r:id="rId21" imgW="1054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2544"/>
                          <a:ext cx="1160" cy="222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4711700" y="4832351"/>
            <a:ext cx="2698750" cy="900113"/>
            <a:chOff x="2008" y="3044"/>
            <a:chExt cx="1700" cy="567"/>
          </a:xfrm>
        </p:grpSpPr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2008" y="3044"/>
              <a:ext cx="1700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7" name="Object 50"/>
            <p:cNvGraphicFramePr>
              <a:graphicFrameLocks noChangeAspect="1"/>
            </p:cNvGraphicFramePr>
            <p:nvPr/>
          </p:nvGraphicFramePr>
          <p:xfrm>
            <a:off x="2675" y="3168"/>
            <a:ext cx="20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" name="Формула" r:id="rId23" imgW="164880" imgH="164880" progId="Equation.3">
                    <p:embed/>
                  </p:oleObj>
                </mc:Choice>
                <mc:Fallback>
                  <p:oleObj name="Формула" r:id="rId2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5" y="3168"/>
                          <a:ext cx="205" cy="204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4711700" y="5881688"/>
            <a:ext cx="2698750" cy="900112"/>
            <a:chOff x="2008" y="3705"/>
            <a:chExt cx="1700" cy="567"/>
          </a:xfrm>
        </p:grpSpPr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2008" y="3705"/>
              <a:ext cx="1700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6" name="Object 51"/>
            <p:cNvGraphicFramePr>
              <a:graphicFrameLocks noChangeAspect="1"/>
            </p:cNvGraphicFramePr>
            <p:nvPr/>
          </p:nvGraphicFramePr>
          <p:xfrm>
            <a:off x="2352" y="3924"/>
            <a:ext cx="102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1" name="Формула" r:id="rId25" imgW="977760" imgH="203040" progId="Equation.3">
                    <p:embed/>
                  </p:oleObj>
                </mc:Choice>
                <mc:Fallback>
                  <p:oleObj name="Формула" r:id="rId25" imgW="9777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924"/>
                          <a:ext cx="1024" cy="212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627938" y="628651"/>
            <a:ext cx="2735262" cy="900113"/>
            <a:chOff x="3845" y="396"/>
            <a:chExt cx="1723" cy="567"/>
          </a:xfrm>
        </p:grpSpPr>
        <p:sp>
          <p:nvSpPr>
            <p:cNvPr id="8250" name="Rectangle 58"/>
            <p:cNvSpPr>
              <a:spLocks noChangeArrowheads="1"/>
            </p:cNvSpPr>
            <p:nvPr/>
          </p:nvSpPr>
          <p:spPr bwMode="auto">
            <a:xfrm>
              <a:off x="3845" y="396"/>
              <a:ext cx="1723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5" name="Object 52"/>
            <p:cNvGraphicFramePr>
              <a:graphicFrameLocks noChangeAspect="1"/>
            </p:cNvGraphicFramePr>
            <p:nvPr/>
          </p:nvGraphicFramePr>
          <p:xfrm>
            <a:off x="4075" y="527"/>
            <a:ext cx="1097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2" name="Формула" r:id="rId27" imgW="876240" imgH="203040" progId="Equation.3">
                    <p:embed/>
                  </p:oleObj>
                </mc:Choice>
                <mc:Fallback>
                  <p:oleObj name="Формула" r:id="rId27" imgW="876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" y="527"/>
                          <a:ext cx="1097" cy="253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7627938" y="1676401"/>
            <a:ext cx="2735262" cy="900113"/>
            <a:chOff x="3845" y="1056"/>
            <a:chExt cx="1723" cy="567"/>
          </a:xfrm>
        </p:grpSpPr>
        <p:sp>
          <p:nvSpPr>
            <p:cNvPr id="8233" name="Rectangle 41"/>
            <p:cNvSpPr>
              <a:spLocks noChangeArrowheads="1"/>
            </p:cNvSpPr>
            <p:nvPr/>
          </p:nvSpPr>
          <p:spPr bwMode="auto">
            <a:xfrm>
              <a:off x="3845" y="1056"/>
              <a:ext cx="1723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4" name="Object 53"/>
            <p:cNvGraphicFramePr>
              <a:graphicFrameLocks noChangeAspect="1"/>
            </p:cNvGraphicFramePr>
            <p:nvPr/>
          </p:nvGraphicFramePr>
          <p:xfrm>
            <a:off x="4068" y="1197"/>
            <a:ext cx="1078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3" name="Формула" r:id="rId29" imgW="888840" imgH="241200" progId="Equation.3">
                    <p:embed/>
                  </p:oleObj>
                </mc:Choice>
                <mc:Fallback>
                  <p:oleObj name="Формула" r:id="rId29" imgW="888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" y="1197"/>
                          <a:ext cx="1078" cy="291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7627938" y="2724151"/>
            <a:ext cx="2735262" cy="900113"/>
            <a:chOff x="3845" y="1716"/>
            <a:chExt cx="1723" cy="567"/>
          </a:xfrm>
        </p:grpSpPr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3845" y="1716"/>
              <a:ext cx="1723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3" name="Object 54"/>
            <p:cNvGraphicFramePr>
              <a:graphicFrameLocks noChangeAspect="1"/>
            </p:cNvGraphicFramePr>
            <p:nvPr/>
          </p:nvGraphicFramePr>
          <p:xfrm>
            <a:off x="4080" y="1881"/>
            <a:ext cx="1151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4" name="Формула" r:id="rId31" imgW="965160" imgH="203040" progId="Equation.3">
                    <p:embed/>
                  </p:oleObj>
                </mc:Choice>
                <mc:Fallback>
                  <p:oleObj name="Формула" r:id="rId31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881"/>
                          <a:ext cx="1151" cy="242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7627938" y="3790951"/>
            <a:ext cx="2735262" cy="900113"/>
            <a:chOff x="3845" y="2388"/>
            <a:chExt cx="1723" cy="567"/>
          </a:xfrm>
        </p:grpSpPr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3845" y="2388"/>
              <a:ext cx="1723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2" name="Object 55"/>
            <p:cNvGraphicFramePr>
              <a:graphicFrameLocks noChangeAspect="1"/>
            </p:cNvGraphicFramePr>
            <p:nvPr/>
          </p:nvGraphicFramePr>
          <p:xfrm>
            <a:off x="4080" y="2472"/>
            <a:ext cx="129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5" name="Формула" r:id="rId33" imgW="1218960" imgH="431640" progId="Equation.3">
                    <p:embed/>
                  </p:oleObj>
                </mc:Choice>
                <mc:Fallback>
                  <p:oleObj name="Формула" r:id="rId33" imgW="1218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472"/>
                          <a:ext cx="1291" cy="455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7627938" y="4832351"/>
            <a:ext cx="2735262" cy="930275"/>
            <a:chOff x="3845" y="3044"/>
            <a:chExt cx="1723" cy="586"/>
          </a:xfrm>
        </p:grpSpPr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3845" y="3044"/>
              <a:ext cx="1723" cy="567"/>
            </a:xfrm>
            <a:prstGeom prst="rect">
              <a:avLst/>
            </a:prstGeom>
            <a:solidFill>
              <a:srgbClr val="FFD3FF"/>
            </a:solidFill>
            <a:ln w="76200" cmpd="tri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CC66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1" name="Object 56"/>
            <p:cNvGraphicFramePr>
              <a:graphicFrameLocks noChangeAspect="1"/>
            </p:cNvGraphicFramePr>
            <p:nvPr/>
          </p:nvGraphicFramePr>
          <p:xfrm>
            <a:off x="4281" y="3122"/>
            <a:ext cx="841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6" name="Формула" r:id="rId35" imgW="711000" imgH="431640" progId="Equation.3">
                    <p:embed/>
                  </p:oleObj>
                </mc:Choice>
                <mc:Fallback>
                  <p:oleObj name="Формула" r:id="rId35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1" y="3122"/>
                          <a:ext cx="841" cy="508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800080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7627938" y="5881688"/>
            <a:ext cx="2735262" cy="900112"/>
            <a:chOff x="3845" y="3705"/>
            <a:chExt cx="1723" cy="567"/>
          </a:xfrm>
        </p:grpSpPr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3845" y="3705"/>
              <a:ext cx="1723" cy="567"/>
            </a:xfrm>
            <a:prstGeom prst="rect">
              <a:avLst/>
            </a:prstGeom>
            <a:solidFill>
              <a:srgbClr val="CCCCFF"/>
            </a:solidFill>
            <a:ln w="76200" cmpd="tri">
              <a:solidFill>
                <a:srgbClr val="9933FF"/>
              </a:solidFill>
              <a:miter lim="800000"/>
              <a:headEnd type="none" w="sm" len="sm"/>
              <a:tailEnd type="none" w="sm" len="sm"/>
            </a:ln>
            <a:effectLst>
              <a:outerShdw dist="63500" dir="3187806" algn="ctr" rotWithShape="0">
                <a:srgbClr val="9933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050" name="Object 57"/>
            <p:cNvGraphicFramePr>
              <a:graphicFrameLocks noChangeAspect="1"/>
            </p:cNvGraphicFramePr>
            <p:nvPr/>
          </p:nvGraphicFramePr>
          <p:xfrm>
            <a:off x="4281" y="3777"/>
            <a:ext cx="999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7" name="Формула" r:id="rId37" imgW="914400" imgH="431640" progId="Equation.3">
                    <p:embed/>
                  </p:oleObj>
                </mc:Choice>
                <mc:Fallback>
                  <p:oleObj name="Формула" r:id="rId37" imgW="914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1" y="3777"/>
                          <a:ext cx="999" cy="470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rgbClr val="000066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23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theme/theme1.xml><?xml version="1.0" encoding="utf-8"?>
<a:theme xmlns:a="http://schemas.openxmlformats.org/drawingml/2006/main" name="Тема25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25" id="{A7E79A79-BA68-4DB9-A704-1A486085F9B9}" vid="{1F7B77EF-B0B5-46C0-B471-91973678F1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0</TotalTime>
  <Words>524</Words>
  <Application>Microsoft Office PowerPoint</Application>
  <PresentationFormat>Широкоэкранный</PresentationFormat>
  <Paragraphs>169</Paragraphs>
  <Slides>27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Bahnschrift Light</vt:lpstr>
      <vt:lpstr>Calibri</vt:lpstr>
      <vt:lpstr>Century Gothic</vt:lpstr>
      <vt:lpstr>Comic Sans MS</vt:lpstr>
      <vt:lpstr>Franklin Gothic Book</vt:lpstr>
      <vt:lpstr>inherit</vt:lpstr>
      <vt:lpstr>Monotype Corsiva</vt:lpstr>
      <vt:lpstr>Tahoma</vt:lpstr>
      <vt:lpstr>Times New Roman</vt:lpstr>
      <vt:lpstr>Wingdings</vt:lpstr>
      <vt:lpstr>Тема25</vt:lpstr>
      <vt:lpstr>Формула</vt:lpstr>
      <vt:lpstr>Equation</vt:lpstr>
      <vt:lpstr>Числові, степеневих, показникові, логарифмічни та тригонометрични функції.  Способи завдання функцій.</vt:lpstr>
      <vt:lpstr>Презентация PowerPoint</vt:lpstr>
      <vt:lpstr>Напишіть функцію даного графіка</vt:lpstr>
      <vt:lpstr>На одному з малюнків зображено     графік функції .   Вкажіть,                     на якому. </vt:lpstr>
      <vt:lpstr>Скільки функцій з  поданих є показниковими?</vt:lpstr>
      <vt:lpstr>Серед наведених функцій вибрати ті,  що зростають</vt:lpstr>
      <vt:lpstr>Серед наведених функцій вибрати ті, що спадають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з графіка функції у=2х  утворити графік функції у=-2х.</vt:lpstr>
      <vt:lpstr>Як можна побудувати графік функції</vt:lpstr>
      <vt:lpstr>Т е с т  о в і  з а в д а н н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2023-04-08T12:51:02Z</dcterms:created>
  <dcterms:modified xsi:type="dcterms:W3CDTF">2023-04-10T11:29:58Z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