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4FD2-7CF2-4FEF-9490-53670320893A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0653-B271-492E-A928-3FCCBDF94F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4FD2-7CF2-4FEF-9490-53670320893A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0653-B271-492E-A928-3FCCBDF94F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4FD2-7CF2-4FEF-9490-53670320893A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0653-B271-492E-A928-3FCCBDF94F8B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4FD2-7CF2-4FEF-9490-53670320893A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0653-B271-492E-A928-3FCCBDF94F8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4FD2-7CF2-4FEF-9490-53670320893A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0653-B271-492E-A928-3FCCBDF94F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4FD2-7CF2-4FEF-9490-53670320893A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0653-B271-492E-A928-3FCCBDF94F8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4FD2-7CF2-4FEF-9490-53670320893A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0653-B271-492E-A928-3FCCBDF94F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4FD2-7CF2-4FEF-9490-53670320893A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0653-B271-492E-A928-3FCCBDF94F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4FD2-7CF2-4FEF-9490-53670320893A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0653-B271-492E-A928-3FCCBDF94F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4FD2-7CF2-4FEF-9490-53670320893A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0653-B271-492E-A928-3FCCBDF94F8B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4FD2-7CF2-4FEF-9490-53670320893A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0653-B271-492E-A928-3FCCBDF94F8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5904FD2-7CF2-4FEF-9490-53670320893A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F690653-B271-492E-A928-3FCCBDF94F8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780108"/>
          </a:xfrm>
        </p:spPr>
        <p:txBody>
          <a:bodyPr/>
          <a:lstStyle/>
          <a:p>
            <a:r>
              <a:rPr lang="ru-RU" dirty="0" err="1"/>
              <a:t>Біологічно</a:t>
            </a:r>
            <a:r>
              <a:rPr lang="ru-RU" dirty="0"/>
              <a:t> </a:t>
            </a:r>
            <a:r>
              <a:rPr lang="ru-RU" dirty="0" err="1" smtClean="0"/>
              <a:t>активні</a:t>
            </a:r>
            <a:r>
              <a:rPr lang="ru-RU" dirty="0" smtClean="0"/>
              <a:t> </a:t>
            </a:r>
            <a:r>
              <a:rPr lang="ru-RU" dirty="0" err="1" smtClean="0"/>
              <a:t>харчов</a:t>
            </a:r>
            <a:r>
              <a:rPr lang="uk-UA" dirty="0" smtClean="0"/>
              <a:t>і</a:t>
            </a:r>
            <a:r>
              <a:rPr lang="ru-RU" dirty="0" smtClean="0"/>
              <a:t> </a:t>
            </a:r>
            <a:r>
              <a:rPr lang="ru-RU" dirty="0"/>
              <a:t>добавки</a:t>
            </a:r>
          </a:p>
        </p:txBody>
      </p:sp>
    </p:spTree>
    <p:extLst>
      <p:ext uri="{BB962C8B-B14F-4D97-AF65-F5344CB8AC3E}">
        <p14:creationId xmlns:p14="http://schemas.microsoft.com/office/powerpoint/2010/main" val="3089439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779554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/>
              <a:t>Біологічно</a:t>
            </a:r>
            <a:r>
              <a:rPr lang="ru-RU" dirty="0" smtClean="0"/>
              <a:t> </a:t>
            </a:r>
            <a:r>
              <a:rPr lang="ru-RU" dirty="0" err="1" smtClean="0"/>
              <a:t>активні</a:t>
            </a:r>
            <a:r>
              <a:rPr lang="ru-RU" dirty="0" smtClean="0"/>
              <a:t> добавки (БАД)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природні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ідентичні</a:t>
            </a:r>
            <a:r>
              <a:rPr lang="ru-RU" dirty="0" smtClean="0"/>
              <a:t> </a:t>
            </a:r>
            <a:r>
              <a:rPr lang="ru-RU" dirty="0" err="1" smtClean="0"/>
              <a:t>природним</a:t>
            </a:r>
            <a:r>
              <a:rPr lang="ru-RU" dirty="0" smtClean="0"/>
              <a:t> </a:t>
            </a:r>
            <a:r>
              <a:rPr lang="ru-RU" dirty="0" err="1" smtClean="0"/>
              <a:t>біологічно</a:t>
            </a:r>
            <a:r>
              <a:rPr lang="ru-RU" dirty="0" smtClean="0"/>
              <a:t> </a:t>
            </a:r>
            <a:r>
              <a:rPr lang="ru-RU" dirty="0" err="1" smtClean="0"/>
              <a:t>активні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, </a:t>
            </a:r>
            <a:r>
              <a:rPr lang="ru-RU" dirty="0" err="1" smtClean="0"/>
              <a:t>одержувані</a:t>
            </a:r>
            <a:r>
              <a:rPr lang="ru-RU" dirty="0" smtClean="0"/>
              <a:t> з </a:t>
            </a:r>
            <a:r>
              <a:rPr lang="ru-RU" dirty="0" err="1" smtClean="0"/>
              <a:t>рослинного</a:t>
            </a:r>
            <a:r>
              <a:rPr lang="ru-RU" dirty="0" smtClean="0"/>
              <a:t>, </a:t>
            </a:r>
            <a:r>
              <a:rPr lang="ru-RU" dirty="0" err="1" smtClean="0"/>
              <a:t>тваринного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мінеральної</a:t>
            </a:r>
            <a:r>
              <a:rPr lang="ru-RU" dirty="0" smtClean="0"/>
              <a:t> </a:t>
            </a:r>
            <a:r>
              <a:rPr lang="ru-RU" dirty="0" err="1" smtClean="0"/>
              <a:t>сировини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702884"/>
            <a:ext cx="4772248" cy="34479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4205" y="2708920"/>
            <a:ext cx="360771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Вони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включатися</a:t>
            </a:r>
            <a:r>
              <a:rPr lang="ru-RU" dirty="0" smtClean="0"/>
              <a:t> до складу </a:t>
            </a:r>
            <a:r>
              <a:rPr lang="ru-RU" dirty="0" err="1" smtClean="0"/>
              <a:t>харчових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, </a:t>
            </a:r>
            <a:r>
              <a:rPr lang="ru-RU" dirty="0" err="1" smtClean="0"/>
              <a:t>напоїв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використовуватися</a:t>
            </a:r>
            <a:r>
              <a:rPr lang="ru-RU" dirty="0" smtClean="0"/>
              <a:t> </a:t>
            </a:r>
            <a:r>
              <a:rPr lang="ru-RU" dirty="0" err="1" smtClean="0"/>
              <a:t>самостійно</a:t>
            </a:r>
            <a:r>
              <a:rPr lang="ru-RU" dirty="0" smtClean="0"/>
              <a:t> в </a:t>
            </a:r>
            <a:r>
              <a:rPr lang="ru-RU" dirty="0" err="1" smtClean="0"/>
              <a:t>різних</a:t>
            </a:r>
            <a:r>
              <a:rPr lang="ru-RU" dirty="0" smtClean="0"/>
              <a:t> формах, з метою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необхідною</a:t>
            </a:r>
            <a:r>
              <a:rPr lang="ru-RU" dirty="0" smtClean="0"/>
              <a:t> </a:t>
            </a:r>
            <a:r>
              <a:rPr lang="ru-RU" dirty="0" err="1" smtClean="0"/>
              <a:t>кількістю</a:t>
            </a:r>
            <a:r>
              <a:rPr lang="ru-RU" dirty="0" smtClean="0"/>
              <a:t> </a:t>
            </a:r>
            <a:r>
              <a:rPr lang="ru-RU" dirty="0" err="1" smtClean="0"/>
              <a:t>незамінних</a:t>
            </a:r>
            <a:r>
              <a:rPr lang="ru-RU" dirty="0" smtClean="0"/>
              <a:t> </a:t>
            </a:r>
            <a:r>
              <a:rPr lang="ru-RU" dirty="0" err="1" smtClean="0"/>
              <a:t>харчових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8308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98" y="3789040"/>
            <a:ext cx="4942309" cy="289375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155679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err="1" smtClean="0"/>
              <a:t>Біологічно</a:t>
            </a:r>
            <a:r>
              <a:rPr lang="ru-RU" dirty="0" smtClean="0"/>
              <a:t> </a:t>
            </a:r>
            <a:r>
              <a:rPr lang="ru-RU" dirty="0" err="1" smtClean="0"/>
              <a:t>активні</a:t>
            </a:r>
            <a:r>
              <a:rPr lang="ru-RU" dirty="0" smtClean="0"/>
              <a:t> добавки </a:t>
            </a:r>
            <a:r>
              <a:rPr lang="ru-RU" dirty="0" err="1" smtClean="0"/>
              <a:t>випускають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фармацевтичних</a:t>
            </a:r>
            <a:r>
              <a:rPr lang="ru-RU" dirty="0" smtClean="0"/>
              <a:t> форм: </a:t>
            </a:r>
            <a:r>
              <a:rPr lang="ru-RU" dirty="0" err="1" smtClean="0"/>
              <a:t>порошків</a:t>
            </a:r>
            <a:r>
              <a:rPr lang="ru-RU" dirty="0" smtClean="0"/>
              <a:t>, таблеток, капсул, </a:t>
            </a:r>
            <a:r>
              <a:rPr lang="ru-RU" dirty="0" err="1" smtClean="0"/>
              <a:t>сиропів</a:t>
            </a:r>
            <a:r>
              <a:rPr lang="ru-RU" dirty="0" smtClean="0"/>
              <a:t>, </a:t>
            </a:r>
            <a:r>
              <a:rPr lang="ru-RU" dirty="0" err="1" smtClean="0"/>
              <a:t>екстрактів</a:t>
            </a:r>
            <a:r>
              <a:rPr lang="ru-RU" dirty="0" smtClean="0"/>
              <a:t>, </a:t>
            </a:r>
            <a:r>
              <a:rPr lang="ru-RU" dirty="0" err="1" smtClean="0"/>
              <a:t>настоїв</a:t>
            </a:r>
            <a:r>
              <a:rPr lang="ru-RU" dirty="0" smtClean="0"/>
              <a:t>, </a:t>
            </a:r>
            <a:r>
              <a:rPr lang="ru-RU" dirty="0" err="1" smtClean="0"/>
              <a:t>концентратів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рослинної</a:t>
            </a:r>
            <a:r>
              <a:rPr lang="ru-RU" dirty="0" smtClean="0"/>
              <a:t>, </a:t>
            </a:r>
            <a:r>
              <a:rPr lang="ru-RU" dirty="0" err="1" smtClean="0"/>
              <a:t>тваринної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мінеральної</a:t>
            </a:r>
            <a:r>
              <a:rPr lang="ru-RU" dirty="0" smtClean="0"/>
              <a:t> </a:t>
            </a:r>
            <a:r>
              <a:rPr lang="ru-RU" dirty="0" err="1" smtClean="0"/>
              <a:t>сировини</a:t>
            </a:r>
            <a:r>
              <a:rPr lang="ru-RU" dirty="0" smtClean="0"/>
              <a:t>, </a:t>
            </a:r>
            <a:r>
              <a:rPr lang="ru-RU" dirty="0" err="1" smtClean="0"/>
              <a:t>виготовлених</a:t>
            </a:r>
            <a:r>
              <a:rPr lang="ru-RU" dirty="0" smtClean="0"/>
              <a:t> </a:t>
            </a:r>
            <a:r>
              <a:rPr lang="ru-RU" dirty="0" err="1" smtClean="0"/>
              <a:t>хімічним</a:t>
            </a:r>
            <a:r>
              <a:rPr lang="ru-RU" dirty="0" smtClean="0"/>
              <a:t> та </a:t>
            </a:r>
            <a:r>
              <a:rPr lang="ru-RU" dirty="0" err="1" smtClean="0"/>
              <a:t>біотехнологічним</a:t>
            </a:r>
            <a:r>
              <a:rPr lang="ru-RU" dirty="0" smtClean="0"/>
              <a:t> способами.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231" y="3356992"/>
            <a:ext cx="4693704" cy="31291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71565"/>
            <a:ext cx="3446512" cy="229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405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0737" y="1340768"/>
            <a:ext cx="5760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 smtClean="0"/>
              <a:t>БАДи</a:t>
            </a:r>
            <a:r>
              <a:rPr lang="ru-RU" sz="3200" dirty="0" smtClean="0"/>
              <a:t> </a:t>
            </a:r>
            <a:r>
              <a:rPr lang="ru-RU" sz="3200" dirty="0" err="1" smtClean="0"/>
              <a:t>поділяються</a:t>
            </a:r>
            <a:r>
              <a:rPr lang="ru-RU" sz="3200" dirty="0" smtClean="0"/>
              <a:t> на три </a:t>
            </a:r>
            <a:r>
              <a:rPr lang="ru-RU" sz="3200" dirty="0" err="1" smtClean="0"/>
              <a:t>групи</a:t>
            </a:r>
            <a:endParaRPr lang="ru-RU" sz="3200" dirty="0" smtClean="0"/>
          </a:p>
        </p:txBody>
      </p:sp>
      <p:sp>
        <p:nvSpPr>
          <p:cNvPr id="5" name="Стрелка вниз 4"/>
          <p:cNvSpPr/>
          <p:nvPr/>
        </p:nvSpPr>
        <p:spPr>
          <a:xfrm rot="1617468">
            <a:off x="2411761" y="2450598"/>
            <a:ext cx="576064" cy="180310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333025" y="2730874"/>
            <a:ext cx="576064" cy="180310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20302963">
            <a:off x="6312977" y="2460688"/>
            <a:ext cx="576064" cy="180310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58015" y="4272837"/>
            <a:ext cx="27526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 </a:t>
            </a:r>
            <a:r>
              <a:rPr lang="ru-RU" sz="3200" dirty="0" err="1" smtClean="0"/>
              <a:t>нутрицевтики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00192" y="4394466"/>
            <a:ext cx="1997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3200" dirty="0" err="1" smtClean="0"/>
              <a:t>еубіотики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92672" y="4976118"/>
            <a:ext cx="36567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 smtClean="0"/>
              <a:t>парафармацевтики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91556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48478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err="1" smtClean="0"/>
              <a:t>Біологічно</a:t>
            </a:r>
            <a:r>
              <a:rPr lang="ru-RU" dirty="0" smtClean="0"/>
              <a:t> </a:t>
            </a:r>
            <a:r>
              <a:rPr lang="ru-RU" dirty="0" err="1" smtClean="0"/>
              <a:t>активні</a:t>
            </a:r>
            <a:r>
              <a:rPr lang="ru-RU" dirty="0" smtClean="0"/>
              <a:t> добавки </a:t>
            </a:r>
            <a:r>
              <a:rPr lang="ru-RU" dirty="0" err="1" smtClean="0"/>
              <a:t>створюються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загальновідомих</a:t>
            </a:r>
            <a:r>
              <a:rPr lang="ru-RU" dirty="0" smtClean="0"/>
              <a:t> </a:t>
            </a:r>
            <a:r>
              <a:rPr lang="ru-RU" dirty="0" err="1" smtClean="0"/>
              <a:t>нутрієнтів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довгий</a:t>
            </a:r>
            <a:r>
              <a:rPr lang="ru-RU" dirty="0" smtClean="0"/>
              <a:t> час </a:t>
            </a:r>
            <a:r>
              <a:rPr lang="ru-RU" dirty="0" err="1" smtClean="0"/>
              <a:t>застосовувалися</a:t>
            </a:r>
            <a:r>
              <a:rPr lang="ru-RU" dirty="0" smtClean="0"/>
              <a:t> в </a:t>
            </a:r>
            <a:r>
              <a:rPr lang="ru-RU" dirty="0" err="1" smtClean="0"/>
              <a:t>медичній</a:t>
            </a:r>
            <a:r>
              <a:rPr lang="ru-RU" dirty="0" smtClean="0"/>
              <a:t> </a:t>
            </a:r>
            <a:r>
              <a:rPr lang="ru-RU" dirty="0" err="1" smtClean="0"/>
              <a:t>практиці</a:t>
            </a:r>
            <a:r>
              <a:rPr lang="ru-RU" dirty="0" smtClean="0"/>
              <a:t> (</a:t>
            </a:r>
            <a:r>
              <a:rPr lang="ru-RU" dirty="0" err="1" smtClean="0"/>
              <a:t>вітаміни</a:t>
            </a:r>
            <a:r>
              <a:rPr lang="ru-RU" dirty="0" smtClean="0"/>
              <a:t>, </a:t>
            </a:r>
            <a:r>
              <a:rPr lang="ru-RU" dirty="0" err="1" smtClean="0"/>
              <a:t>мінеральні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, </a:t>
            </a:r>
            <a:r>
              <a:rPr lang="ru-RU" dirty="0" err="1" smtClean="0"/>
              <a:t>продукти</a:t>
            </a:r>
            <a:r>
              <a:rPr lang="ru-RU" dirty="0" smtClean="0"/>
              <a:t> </a:t>
            </a:r>
            <a:r>
              <a:rPr lang="ru-RU" dirty="0" err="1" smtClean="0"/>
              <a:t>переробки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 та </a:t>
            </a:r>
            <a:r>
              <a:rPr lang="ru-RU" dirty="0" err="1" smtClean="0"/>
              <a:t>життєдіяльності</a:t>
            </a:r>
            <a:r>
              <a:rPr lang="ru-RU" dirty="0" smtClean="0"/>
              <a:t> </a:t>
            </a:r>
            <a:r>
              <a:rPr lang="ru-RU" dirty="0" err="1" smtClean="0"/>
              <a:t>мікроорганізмів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), </a:t>
            </a:r>
            <a:r>
              <a:rPr lang="ru-RU" dirty="0" err="1" smtClean="0"/>
              <a:t>достатньо</a:t>
            </a:r>
            <a:r>
              <a:rPr lang="ru-RU" dirty="0" smtClean="0"/>
              <a:t> </a:t>
            </a:r>
            <a:r>
              <a:rPr lang="ru-RU" dirty="0" err="1" smtClean="0"/>
              <a:t>вивчені</a:t>
            </a:r>
            <a:r>
              <a:rPr lang="ru-RU" dirty="0" smtClean="0"/>
              <a:t> в </a:t>
            </a:r>
            <a:r>
              <a:rPr lang="ru-RU" dirty="0" err="1" smtClean="0"/>
              <a:t>експерименті</a:t>
            </a:r>
            <a:r>
              <a:rPr lang="ru-RU" dirty="0" smtClean="0"/>
              <a:t>; </a:t>
            </a:r>
            <a:r>
              <a:rPr lang="ru-RU" dirty="0" err="1" smtClean="0"/>
              <a:t>накопичений</a:t>
            </a:r>
            <a:r>
              <a:rPr lang="ru-RU" dirty="0" smtClean="0"/>
              <a:t> великий </a:t>
            </a:r>
            <a:r>
              <a:rPr lang="ru-RU" dirty="0" err="1" smtClean="0"/>
              <a:t>досвід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клінічного</a:t>
            </a:r>
            <a:r>
              <a:rPr lang="ru-RU" dirty="0" smtClean="0"/>
              <a:t> </a:t>
            </a:r>
            <a:r>
              <a:rPr lang="ru-RU" dirty="0" err="1" smtClean="0"/>
              <a:t>застосування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53507"/>
            <a:ext cx="3588036" cy="2316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89040"/>
            <a:ext cx="3731485" cy="27986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171528"/>
            <a:ext cx="3598544" cy="243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75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70080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err="1" smtClean="0"/>
              <a:t>Хімічний</a:t>
            </a:r>
            <a:r>
              <a:rPr lang="ru-RU" dirty="0" smtClean="0"/>
              <a:t> склад </a:t>
            </a:r>
            <a:r>
              <a:rPr lang="ru-RU" dirty="0" err="1" smtClean="0"/>
              <a:t>нутрієнтів</a:t>
            </a:r>
            <a:r>
              <a:rPr lang="ru-RU" dirty="0" smtClean="0"/>
              <a:t>, як правило, </a:t>
            </a:r>
            <a:r>
              <a:rPr lang="ru-RU" dirty="0" err="1" smtClean="0"/>
              <a:t>досить</a:t>
            </a:r>
            <a:r>
              <a:rPr lang="ru-RU" dirty="0" smtClean="0"/>
              <a:t> добре </a:t>
            </a:r>
            <a:r>
              <a:rPr lang="ru-RU" dirty="0" err="1" smtClean="0"/>
              <a:t>вивчений</a:t>
            </a:r>
            <a:r>
              <a:rPr lang="ru-RU" dirty="0" smtClean="0"/>
              <a:t>, і тому схема </a:t>
            </a:r>
            <a:r>
              <a:rPr lang="ru-RU" dirty="0" err="1" smtClean="0"/>
              <a:t>розробки</a:t>
            </a:r>
            <a:r>
              <a:rPr lang="ru-RU" dirty="0" smtClean="0"/>
              <a:t> та </a:t>
            </a:r>
            <a:r>
              <a:rPr lang="ru-RU" dirty="0" err="1" smtClean="0"/>
              <a:t>вивчення</a:t>
            </a:r>
            <a:r>
              <a:rPr lang="ru-RU" dirty="0" smtClean="0"/>
              <a:t> БАД </a:t>
            </a:r>
            <a:r>
              <a:rPr lang="ru-RU" dirty="0" err="1" smtClean="0"/>
              <a:t>дещо</a:t>
            </a:r>
            <a:r>
              <a:rPr lang="ru-RU" dirty="0" smtClean="0"/>
              <a:t> </a:t>
            </a:r>
            <a:r>
              <a:rPr lang="ru-RU" dirty="0" err="1" smtClean="0"/>
              <a:t>спрощена</a:t>
            </a:r>
            <a:r>
              <a:rPr lang="ru-RU" dirty="0" smtClean="0"/>
              <a:t>. Через те </a:t>
            </a:r>
            <a:r>
              <a:rPr lang="ru-RU" dirty="0" err="1" smtClean="0"/>
              <a:t>біологічно</a:t>
            </a:r>
            <a:r>
              <a:rPr lang="ru-RU" dirty="0" smtClean="0"/>
              <a:t> </a:t>
            </a:r>
            <a:r>
              <a:rPr lang="ru-RU" dirty="0" err="1" smtClean="0"/>
              <a:t>активні</a:t>
            </a:r>
            <a:r>
              <a:rPr lang="ru-RU" dirty="0" smtClean="0"/>
              <a:t> добавки </a:t>
            </a:r>
            <a:r>
              <a:rPr lang="ru-RU" dirty="0" err="1" smtClean="0"/>
              <a:t>проходять</a:t>
            </a:r>
            <a:r>
              <a:rPr lang="ru-RU" dirty="0" smtClean="0"/>
              <a:t> </a:t>
            </a:r>
            <a:r>
              <a:rPr lang="ru-RU" dirty="0" err="1" smtClean="0"/>
              <a:t>коротший</a:t>
            </a:r>
            <a:r>
              <a:rPr lang="ru-RU" dirty="0" smtClean="0"/>
              <a:t>, а, </a:t>
            </a:r>
            <a:r>
              <a:rPr lang="ru-RU" dirty="0" err="1" smtClean="0"/>
              <a:t>отже</a:t>
            </a:r>
            <a:r>
              <a:rPr lang="ru-RU" dirty="0" smtClean="0"/>
              <a:t>, і </a:t>
            </a:r>
            <a:r>
              <a:rPr lang="ru-RU" dirty="0" err="1" smtClean="0"/>
              <a:t>дешевший</a:t>
            </a:r>
            <a:r>
              <a:rPr lang="ru-RU" dirty="0" smtClean="0"/>
              <a:t> шлях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до </a:t>
            </a:r>
            <a:r>
              <a:rPr lang="ru-RU" dirty="0" err="1" smtClean="0"/>
              <a:t>впровадження</a:t>
            </a:r>
            <a:r>
              <a:rPr lang="ru-RU" dirty="0" smtClean="0"/>
              <a:t> в </a:t>
            </a:r>
            <a:r>
              <a:rPr lang="ru-RU" dirty="0" err="1" smtClean="0"/>
              <a:t>харчування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порівняно</a:t>
            </a:r>
            <a:r>
              <a:rPr lang="ru-RU" dirty="0" smtClean="0"/>
              <a:t> з </a:t>
            </a:r>
            <a:r>
              <a:rPr lang="ru-RU" dirty="0" err="1" smtClean="0"/>
              <a:t>лікарськими</a:t>
            </a:r>
            <a:r>
              <a:rPr lang="ru-RU" dirty="0" smtClean="0"/>
              <a:t> препаратами.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504" y="1700808"/>
            <a:ext cx="3689261" cy="25922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239452"/>
            <a:ext cx="3550816" cy="23672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129" y="3702949"/>
            <a:ext cx="381000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577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55679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зазначити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оскільки</a:t>
            </a:r>
            <a:r>
              <a:rPr lang="ru-RU" dirty="0" smtClean="0"/>
              <a:t> БАД є </a:t>
            </a:r>
            <a:r>
              <a:rPr lang="ru-RU" dirty="0" err="1" smtClean="0"/>
              <a:t>безрецептурним</a:t>
            </a:r>
            <a:r>
              <a:rPr lang="ru-RU" dirty="0" smtClean="0"/>
              <a:t> </a:t>
            </a:r>
            <a:r>
              <a:rPr lang="ru-RU" dirty="0" err="1" smtClean="0"/>
              <a:t>засобом</a:t>
            </a:r>
            <a:r>
              <a:rPr lang="ru-RU" dirty="0" smtClean="0"/>
              <a:t>, то вони не </a:t>
            </a:r>
            <a:r>
              <a:rPr lang="ru-RU" dirty="0" err="1" smtClean="0"/>
              <a:t>повинні</a:t>
            </a:r>
            <a:r>
              <a:rPr lang="ru-RU" dirty="0" smtClean="0"/>
              <a:t> </a:t>
            </a:r>
            <a:r>
              <a:rPr lang="ru-RU" dirty="0" err="1" smtClean="0"/>
              <a:t>містити</a:t>
            </a:r>
            <a:r>
              <a:rPr lang="ru-RU" dirty="0" smtClean="0"/>
              <a:t>: </a:t>
            </a:r>
            <a:r>
              <a:rPr lang="ru-RU" dirty="0" err="1" smtClean="0"/>
              <a:t>наркотичні</a:t>
            </a:r>
            <a:r>
              <a:rPr lang="ru-RU" dirty="0" smtClean="0"/>
              <a:t> та </a:t>
            </a:r>
            <a:r>
              <a:rPr lang="ru-RU" dirty="0" err="1" smtClean="0"/>
              <a:t>психотропні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; </a:t>
            </a:r>
            <a:r>
              <a:rPr lang="ru-RU" dirty="0" err="1" smtClean="0"/>
              <a:t>сильнодіючі</a:t>
            </a:r>
            <a:r>
              <a:rPr lang="ru-RU" dirty="0" smtClean="0"/>
              <a:t> та </a:t>
            </a:r>
            <a:r>
              <a:rPr lang="ru-RU" dirty="0" err="1" smtClean="0"/>
              <a:t>отруйні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, в тому </a:t>
            </a:r>
            <a:r>
              <a:rPr lang="ru-RU" dirty="0" err="1" smtClean="0"/>
              <a:t>числі</a:t>
            </a:r>
            <a:r>
              <a:rPr lang="ru-RU" dirty="0" smtClean="0"/>
              <a:t> </a:t>
            </a:r>
            <a:r>
              <a:rPr lang="ru-RU" dirty="0" err="1" smtClean="0"/>
              <a:t>препарати</a:t>
            </a:r>
            <a:r>
              <a:rPr lang="ru-RU" dirty="0" smtClean="0"/>
              <a:t> списку А та Б; </a:t>
            </a:r>
            <a:r>
              <a:rPr lang="ru-RU" dirty="0" err="1" smtClean="0"/>
              <a:t>нефармакопейну</a:t>
            </a:r>
            <a:r>
              <a:rPr lang="ru-RU" dirty="0" smtClean="0"/>
              <a:t> </a:t>
            </a:r>
            <a:r>
              <a:rPr lang="ru-RU" dirty="0" err="1" smtClean="0"/>
              <a:t>рослинну</a:t>
            </a:r>
            <a:r>
              <a:rPr lang="ru-RU" dirty="0" smtClean="0"/>
              <a:t> </a:t>
            </a:r>
            <a:r>
              <a:rPr lang="ru-RU" dirty="0" err="1" smtClean="0"/>
              <a:t>сировину</a:t>
            </a:r>
            <a:r>
              <a:rPr lang="ru-RU" dirty="0" smtClean="0"/>
              <a:t> та </a:t>
            </a:r>
            <a:r>
              <a:rPr lang="ru-RU" dirty="0" err="1" smtClean="0"/>
              <a:t>рослинну</a:t>
            </a:r>
            <a:r>
              <a:rPr lang="ru-RU" dirty="0" smtClean="0"/>
              <a:t> </a:t>
            </a:r>
            <a:r>
              <a:rPr lang="ru-RU" dirty="0" err="1" smtClean="0"/>
              <a:t>сировину</a:t>
            </a:r>
            <a:r>
              <a:rPr lang="ru-RU" dirty="0" smtClean="0"/>
              <a:t>, яка не </a:t>
            </a:r>
            <a:r>
              <a:rPr lang="ru-RU" dirty="0" err="1" smtClean="0"/>
              <a:t>застосовується</a:t>
            </a:r>
            <a:r>
              <a:rPr lang="ru-RU" dirty="0" smtClean="0"/>
              <a:t> в </a:t>
            </a:r>
            <a:r>
              <a:rPr lang="ru-RU" dirty="0" err="1" smtClean="0"/>
              <a:t>харчуванні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890" y="1700808"/>
            <a:ext cx="3794725" cy="33545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390" y="3643809"/>
            <a:ext cx="4502862" cy="282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376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340768"/>
            <a:ext cx="47525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/>
              <a:t>БАДи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використовуватися</a:t>
            </a:r>
            <a:r>
              <a:rPr lang="ru-RU" dirty="0" smtClean="0"/>
              <a:t> для </a:t>
            </a:r>
            <a:r>
              <a:rPr lang="ru-RU" dirty="0" err="1" smtClean="0"/>
              <a:t>профілактики</a:t>
            </a:r>
            <a:r>
              <a:rPr lang="ru-RU" dirty="0" smtClean="0"/>
              <a:t> та </a:t>
            </a:r>
            <a:r>
              <a:rPr lang="ru-RU" dirty="0" err="1" smtClean="0"/>
              <a:t>допоміжної</a:t>
            </a:r>
            <a:r>
              <a:rPr lang="ru-RU" dirty="0" smtClean="0"/>
              <a:t> </a:t>
            </a:r>
            <a:r>
              <a:rPr lang="ru-RU" dirty="0" err="1" smtClean="0"/>
              <a:t>терапії</a:t>
            </a:r>
            <a:r>
              <a:rPr lang="ru-RU" dirty="0" smtClean="0"/>
              <a:t> </a:t>
            </a:r>
            <a:r>
              <a:rPr lang="ru-RU" dirty="0" err="1" smtClean="0"/>
              <a:t>захворювань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нормалізації</a:t>
            </a:r>
            <a:r>
              <a:rPr lang="ru-RU" dirty="0" smtClean="0"/>
              <a:t> </a:t>
            </a:r>
            <a:r>
              <a:rPr lang="ru-RU" dirty="0" err="1" smtClean="0"/>
              <a:t>функцій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, але </a:t>
            </a:r>
            <a:r>
              <a:rPr lang="ru-RU" dirty="0" err="1" smtClean="0"/>
              <a:t>ні</a:t>
            </a:r>
            <a:r>
              <a:rPr lang="ru-RU" dirty="0" smtClean="0"/>
              <a:t> в </a:t>
            </a:r>
            <a:r>
              <a:rPr lang="ru-RU" dirty="0" err="1" smtClean="0"/>
              <a:t>якому</a:t>
            </a:r>
            <a:r>
              <a:rPr lang="ru-RU" dirty="0" smtClean="0"/>
              <a:t>  </a:t>
            </a:r>
            <a:r>
              <a:rPr lang="ru-RU" dirty="0" err="1" smtClean="0"/>
              <a:t>випадку</a:t>
            </a:r>
            <a:r>
              <a:rPr lang="ru-RU" dirty="0" smtClean="0"/>
              <a:t>, добавки </a:t>
            </a:r>
            <a:r>
              <a:rPr lang="ru-RU" dirty="0" err="1" smtClean="0"/>
              <a:t>самі</a:t>
            </a:r>
            <a:r>
              <a:rPr lang="ru-RU" dirty="0" smtClean="0"/>
              <a:t> по </a:t>
            </a:r>
            <a:r>
              <a:rPr lang="ru-RU" dirty="0" err="1" smtClean="0"/>
              <a:t>собі</a:t>
            </a:r>
            <a:r>
              <a:rPr lang="ru-RU" dirty="0" smtClean="0"/>
              <a:t> не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лікувального</a:t>
            </a:r>
            <a:r>
              <a:rPr lang="ru-RU" dirty="0" smtClean="0"/>
              <a:t> </a:t>
            </a:r>
            <a:r>
              <a:rPr lang="ru-RU" dirty="0" err="1" smtClean="0"/>
              <a:t>ефекту</a:t>
            </a:r>
            <a:r>
              <a:rPr lang="ru-RU" dirty="0" smtClean="0"/>
              <a:t> в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істотна</a:t>
            </a:r>
            <a:r>
              <a:rPr lang="ru-RU" dirty="0" smtClean="0"/>
              <a:t> </a:t>
            </a:r>
            <a:r>
              <a:rPr lang="ru-RU" dirty="0" err="1" smtClean="0"/>
              <a:t>відмінність</a:t>
            </a:r>
            <a:r>
              <a:rPr lang="ru-RU" dirty="0" smtClean="0"/>
              <a:t> БАД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ліків</a:t>
            </a:r>
            <a:r>
              <a:rPr lang="ru-RU" dirty="0" smtClean="0"/>
              <a:t>. Добавки не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лікувати</a:t>
            </a:r>
            <a:r>
              <a:rPr lang="ru-RU" dirty="0" smtClean="0"/>
              <a:t>, вони </a:t>
            </a:r>
            <a:r>
              <a:rPr lang="ru-RU" dirty="0" err="1" smtClean="0"/>
              <a:t>допомагають</a:t>
            </a:r>
            <a:r>
              <a:rPr lang="ru-RU" dirty="0" smtClean="0"/>
              <a:t> </a:t>
            </a:r>
            <a:r>
              <a:rPr lang="ru-RU" dirty="0" err="1" smtClean="0"/>
              <a:t>нашому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 </a:t>
            </a:r>
            <a:r>
              <a:rPr lang="ru-RU" dirty="0" err="1" smtClean="0"/>
              <a:t>протистояти</a:t>
            </a:r>
            <a:r>
              <a:rPr lang="ru-RU" dirty="0" smtClean="0"/>
              <a:t> </a:t>
            </a:r>
            <a:r>
              <a:rPr lang="ru-RU" dirty="0" err="1" smtClean="0"/>
              <a:t>різним</a:t>
            </a:r>
            <a:r>
              <a:rPr lang="ru-RU" dirty="0" smtClean="0"/>
              <a:t> </a:t>
            </a:r>
            <a:r>
              <a:rPr lang="ru-RU" dirty="0" err="1" smtClean="0"/>
              <a:t>несприятливим</a:t>
            </a:r>
            <a:r>
              <a:rPr lang="ru-RU" dirty="0" smtClean="0"/>
              <a:t> факторам.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566" y="1570780"/>
            <a:ext cx="2448272" cy="24482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693517"/>
            <a:ext cx="4253948" cy="28332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84" y="4149080"/>
            <a:ext cx="4354400" cy="261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07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346206"/>
            <a:ext cx="47525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/>
              <a:t>Кожен</a:t>
            </a:r>
            <a:r>
              <a:rPr lang="ru-RU" dirty="0" smtClean="0"/>
              <a:t> </a:t>
            </a:r>
            <a:r>
              <a:rPr lang="ru-RU" dirty="0" err="1" smtClean="0"/>
              <a:t>вирішує</a:t>
            </a:r>
            <a:r>
              <a:rPr lang="ru-RU" dirty="0" smtClean="0"/>
              <a:t> сам,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активні</a:t>
            </a:r>
            <a:r>
              <a:rPr lang="ru-RU" dirty="0" smtClean="0"/>
              <a:t> добавки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приймати</a:t>
            </a:r>
            <a:r>
              <a:rPr lang="ru-RU" dirty="0" smtClean="0"/>
              <a:t>. </a:t>
            </a:r>
            <a:r>
              <a:rPr lang="ru-RU" dirty="0" err="1" smtClean="0"/>
              <a:t>Адже</a:t>
            </a:r>
            <a:r>
              <a:rPr lang="ru-RU" dirty="0" smtClean="0"/>
              <a:t> на </a:t>
            </a:r>
            <a:r>
              <a:rPr lang="ru-RU" dirty="0" err="1" smtClean="0"/>
              <a:t>відміну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більшості</a:t>
            </a:r>
            <a:r>
              <a:rPr lang="ru-RU" dirty="0" smtClean="0"/>
              <a:t> </a:t>
            </a:r>
            <a:r>
              <a:rPr lang="ru-RU" dirty="0" err="1" smtClean="0"/>
              <a:t>лікарських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, для БАД не </a:t>
            </a:r>
            <a:r>
              <a:rPr lang="ru-RU" dirty="0" err="1" smtClean="0"/>
              <a:t>потрібно</a:t>
            </a:r>
            <a:r>
              <a:rPr lang="ru-RU" dirty="0" smtClean="0"/>
              <a:t> рецепт і </a:t>
            </a:r>
            <a:r>
              <a:rPr lang="ru-RU" dirty="0" err="1" smtClean="0"/>
              <a:t>призначення</a:t>
            </a:r>
            <a:r>
              <a:rPr lang="ru-RU" dirty="0" smtClean="0"/>
              <a:t> </a:t>
            </a:r>
            <a:r>
              <a:rPr lang="ru-RU" dirty="0" err="1" smtClean="0"/>
              <a:t>лікаря</a:t>
            </a:r>
            <a:r>
              <a:rPr lang="ru-RU" dirty="0" smtClean="0"/>
              <a:t>, але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пам’ятати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 самим ми </a:t>
            </a:r>
            <a:r>
              <a:rPr lang="ru-RU" dirty="0" err="1" smtClean="0"/>
              <a:t>беремо</a:t>
            </a:r>
            <a:r>
              <a:rPr lang="ru-RU" dirty="0" smtClean="0"/>
              <a:t> на себе </a:t>
            </a:r>
            <a:r>
              <a:rPr lang="ru-RU" dirty="0" err="1" smtClean="0"/>
              <a:t>відповідальність</a:t>
            </a:r>
            <a:r>
              <a:rPr lang="ru-RU" dirty="0" smtClean="0"/>
              <a:t> за </a:t>
            </a:r>
            <a:r>
              <a:rPr lang="ru-RU" dirty="0" err="1" smtClean="0"/>
              <a:t>своє</a:t>
            </a:r>
            <a:r>
              <a:rPr lang="ru-RU" dirty="0" smtClean="0"/>
              <a:t> </a:t>
            </a:r>
            <a:r>
              <a:rPr lang="ru-RU" dirty="0" err="1" smtClean="0"/>
              <a:t>самопочуття</a:t>
            </a:r>
            <a:r>
              <a:rPr lang="ru-RU" dirty="0" smtClean="0"/>
              <a:t> та </a:t>
            </a:r>
            <a:r>
              <a:rPr lang="ru-RU" dirty="0" err="1" smtClean="0"/>
              <a:t>здоров’я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72816"/>
            <a:ext cx="3757960" cy="25007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503772"/>
            <a:ext cx="4381500" cy="30003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25" y="3900330"/>
            <a:ext cx="4031729" cy="281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354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51</TotalTime>
  <Words>339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Біологічно активні харчові добавки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Біологічно активні харчові добавки</dc:title>
  <dc:creator>Admin</dc:creator>
  <cp:lastModifiedBy>Admin</cp:lastModifiedBy>
  <cp:revision>5</cp:revision>
  <dcterms:created xsi:type="dcterms:W3CDTF">2014-05-12T05:14:15Z</dcterms:created>
  <dcterms:modified xsi:type="dcterms:W3CDTF">2014-05-12T06:05:58Z</dcterms:modified>
</cp:coreProperties>
</file>