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5d6967f6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5d6967f6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5d6967f6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5d6967f6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5d6967f6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5d6967f6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5d6967f6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5d6967f6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5d6967f6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5d6967f6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5d6967f6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5d6967f6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5d6967f6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5d6967f6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5d6967f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5d6967f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5d6967f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5d6967f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5d6967f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5d6967f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d6967f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5d6967f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5d6967f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5d6967f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5d6967f6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5d6967f6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5d6967f6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5d6967f6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5d6967f6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5d6967f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