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67" r:id="rId4"/>
    <p:sldId id="260" r:id="rId5"/>
    <p:sldId id="257" r:id="rId6"/>
    <p:sldId id="258" r:id="rId7"/>
    <p:sldId id="259" r:id="rId8"/>
    <p:sldId id="266" r:id="rId9"/>
    <p:sldId id="268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C421"/>
    <a:srgbClr val="398465"/>
    <a:srgbClr val="348061"/>
    <a:srgbClr val="EBC420"/>
    <a:srgbClr val="348267"/>
    <a:srgbClr val="4F935F"/>
    <a:srgbClr val="5AA6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73" d="100"/>
          <a:sy n="73" d="100"/>
        </p:scale>
        <p:origin x="67" y="1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C7D53-1FEE-4A24-9170-C24CA7E430C7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E07AB5-5525-4184-BBF6-289715C6A19E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9.png"/><Relationship Id="rId1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2.png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28;p13"/>
          <p:cNvSpPr txBox="1"/>
          <p:nvPr/>
        </p:nvSpPr>
        <p:spPr>
          <a:xfrm>
            <a:off x="425624" y="1309285"/>
            <a:ext cx="6158055" cy="22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uk-UA" dirty="0"/>
              <a:t>Соціально-педагогічний захист та підтримка дітей-сиріт та дітей, позбавлених батьківської опіки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Google Shape;129;p13"/>
          <p:cNvSpPr txBox="1"/>
          <p:nvPr/>
        </p:nvSpPr>
        <p:spPr>
          <a:xfrm>
            <a:off x="6308920" y="4617030"/>
            <a:ext cx="5527480" cy="2027610"/>
          </a:xfrm>
          <a:prstGeom prst="rect">
            <a:avLst/>
          </a:prstGeom>
          <a:solidFill>
            <a:srgbClr val="3D85C6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Економіко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правничий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фаховий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коледж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ЗНУ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Освітня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Соціальний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педагог»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Google Shape;130;p1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7690680" y="1136865"/>
            <a:ext cx="2987480" cy="28137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/>
          <p:nvPr/>
        </p:nvSpPr>
        <p:spPr>
          <a:xfrm>
            <a:off x="1329884" y="1735940"/>
            <a:ext cx="9581956" cy="16461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931" y="1456557"/>
            <a:ext cx="10380866" cy="5003237"/>
          </a:xfrm>
          <a:prstGeom prst="rect">
            <a:avLst/>
          </a:prstGeom>
        </p:spPr>
      </p:pic>
      <p:sp>
        <p:nvSpPr>
          <p:cNvPr id="5" name="Google Shape;135;p14"/>
          <p:cNvSpPr txBox="1"/>
          <p:nvPr/>
        </p:nvSpPr>
        <p:spPr>
          <a:xfrm>
            <a:off x="946969" y="255664"/>
            <a:ext cx="7505700" cy="954600"/>
          </a:xfrm>
          <a:prstGeom prst="rect">
            <a:avLst/>
          </a:prstGeom>
          <a:solidFill>
            <a:srgbClr val="EBC421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uk-UA" b="1" i="1" dirty="0"/>
              <a:t>Мета та завдання курсу</a:t>
            </a:r>
            <a:r>
              <a:rPr lang="uk-UA" dirty="0"/>
              <a:t>: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5;p14"/>
          <p:cNvSpPr txBox="1"/>
          <p:nvPr/>
        </p:nvSpPr>
        <p:spPr>
          <a:xfrm>
            <a:off x="819150" y="845600"/>
            <a:ext cx="7505700" cy="9546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uk-UA" b="1" i="1" dirty="0"/>
              <a:t>Компетентності</a:t>
            </a:r>
            <a:r>
              <a:rPr lang="uk-UA" dirty="0"/>
              <a:t>: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Google Shape;136;p14"/>
          <p:cNvSpPr txBox="1"/>
          <p:nvPr/>
        </p:nvSpPr>
        <p:spPr>
          <a:xfrm>
            <a:off x="279516" y="2624393"/>
            <a:ext cx="7505700" cy="37792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600"/>
              </a:spcBef>
              <a:spcAft>
                <a:spcPts val="1600"/>
              </a:spcAft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08000" y="1963705"/>
            <a:ext cx="72121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8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516" y="1964574"/>
            <a:ext cx="8610600" cy="2314575"/>
          </a:xfrm>
          <a:prstGeom prst="rect">
            <a:avLst/>
          </a:prstGeom>
        </p:spPr>
      </p:pic>
      <p:pic>
        <p:nvPicPr>
          <p:cNvPr id="4" name="Google Shape;137;p1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7959561" y="124707"/>
            <a:ext cx="3685110" cy="2396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t="5229"/>
          <a:stretch>
            <a:fillRect/>
          </a:stretch>
        </p:blipFill>
        <p:spPr>
          <a:xfrm>
            <a:off x="279516" y="3913382"/>
            <a:ext cx="8010525" cy="2058149"/>
          </a:xfrm>
          <a:prstGeom prst="rect">
            <a:avLst/>
          </a:prstGeom>
        </p:spPr>
      </p:pic>
      <p:pic>
        <p:nvPicPr>
          <p:cNvPr id="5" name="Google Shape;138;p14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7959561" y="3913382"/>
            <a:ext cx="3949265" cy="27591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750" y="285750"/>
            <a:ext cx="8572500" cy="6286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5"/>
          <p:cNvSpPr txBox="1"/>
          <p:nvPr/>
        </p:nvSpPr>
        <p:spPr>
          <a:xfrm>
            <a:off x="1560830" y="269335"/>
            <a:ext cx="7505700" cy="954600"/>
          </a:xfrm>
          <a:prstGeom prst="rect">
            <a:avLst/>
          </a:prstGeom>
          <a:solidFill>
            <a:srgbClr val="EBC421"/>
          </a:solidFill>
          <a:ln>
            <a:solidFill>
              <a:srgbClr val="EBC420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200" dirty="0"/>
              <a:t>Студенти повинні</a:t>
            </a:r>
            <a:endParaRPr lang="ru-RU" sz="3200" dirty="0"/>
          </a:p>
          <a:p>
            <a:r>
              <a:rPr lang="uk-UA" sz="3200" dirty="0"/>
              <a:t> </a:t>
            </a:r>
            <a:r>
              <a:rPr lang="uk-UA" sz="3200" b="1" i="1" dirty="0"/>
              <a:t>знати</a:t>
            </a:r>
            <a:r>
              <a:rPr lang="uk-UA" sz="3200" dirty="0"/>
              <a:t>: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Google Shape;144;p15"/>
          <p:cNvSpPr txBox="1"/>
          <p:nvPr/>
        </p:nvSpPr>
        <p:spPr>
          <a:xfrm>
            <a:off x="382270" y="1878965"/>
            <a:ext cx="7024217" cy="209359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117" y="1547045"/>
            <a:ext cx="8471258" cy="21867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9669"/>
          <a:stretch>
            <a:fillRect/>
          </a:stretch>
        </p:blipFill>
        <p:spPr>
          <a:xfrm>
            <a:off x="157008" y="3537612"/>
            <a:ext cx="8515350" cy="1118521"/>
          </a:xfrm>
          <a:prstGeom prst="rect">
            <a:avLst/>
          </a:prstGeom>
        </p:spPr>
      </p:pic>
      <p:pic>
        <p:nvPicPr>
          <p:cNvPr id="4" name="Google Shape;145;p15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7856681" y="4539750"/>
            <a:ext cx="4060015" cy="21867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50;p16"/>
          <p:cNvSpPr txBox="1"/>
          <p:nvPr/>
        </p:nvSpPr>
        <p:spPr>
          <a:xfrm>
            <a:off x="321310" y="478005"/>
            <a:ext cx="7505700" cy="954600"/>
          </a:xfrm>
          <a:prstGeom prst="rect">
            <a:avLst/>
          </a:prstGeom>
          <a:solidFill>
            <a:srgbClr val="EBC421"/>
          </a:solidFill>
          <a:ln>
            <a:solidFill>
              <a:srgbClr val="EBC421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uk-UA" altLang="ru-RU" dirty="0" err="1"/>
              <a:t>Студенти повинні в</a:t>
            </a:r>
            <a:r>
              <a:rPr lang="ru-RU" dirty="0" err="1"/>
              <a:t>міти</a:t>
            </a:r>
            <a:r>
              <a:rPr lang="uk-UA" altLang="ru-RU" dirty="0" err="1"/>
              <a:t>:</a:t>
            </a:r>
            <a:r>
              <a:rPr lang="ru-RU" dirty="0"/>
              <a:t>  </a:t>
            </a:r>
            <a:endParaRPr lang="ru-RU" dirty="0"/>
          </a:p>
        </p:txBody>
      </p:sp>
      <p:pic>
        <p:nvPicPr>
          <p:cNvPr id="3" name="Google Shape;153;p16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7799736" y="3480237"/>
            <a:ext cx="3826360" cy="25735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2;p16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7822650" y="804228"/>
            <a:ext cx="3826361" cy="194340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51;p16"/>
          <p:cNvSpPr txBox="1"/>
          <p:nvPr/>
        </p:nvSpPr>
        <p:spPr>
          <a:xfrm>
            <a:off x="565904" y="1775929"/>
            <a:ext cx="7551935" cy="25583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600"/>
              </a:spcBef>
              <a:spcAft>
                <a:spcPts val="1600"/>
              </a:spcAft>
              <a:buFont typeface="Arial" panose="020B0604020202020204" pitchFamily="34" charset="0"/>
              <a:buNone/>
            </a:pP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199521"/>
            <a:ext cx="7501340" cy="27738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58;p17"/>
          <p:cNvSpPr txBox="1"/>
          <p:nvPr/>
        </p:nvSpPr>
        <p:spPr>
          <a:xfrm>
            <a:off x="0" y="629920"/>
            <a:ext cx="9977285" cy="825254"/>
          </a:xfrm>
          <a:prstGeom prst="rect">
            <a:avLst/>
          </a:prstGeom>
          <a:solidFill>
            <a:srgbClr val="EBC420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3600" b="1" dirty="0"/>
              <a:t>Змістовий модуль 1.</a:t>
            </a:r>
            <a:endParaRPr lang="ru-RU" sz="3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122" y="2198892"/>
            <a:ext cx="8277225" cy="32861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5;p18"/>
          <p:cNvSpPr txBox="1"/>
          <p:nvPr/>
        </p:nvSpPr>
        <p:spPr>
          <a:xfrm>
            <a:off x="121729" y="461435"/>
            <a:ext cx="6993890" cy="629946"/>
          </a:xfrm>
          <a:prstGeom prst="rect">
            <a:avLst/>
          </a:prstGeom>
          <a:solidFill>
            <a:srgbClr val="348061"/>
          </a:solidFill>
          <a:ln>
            <a:solidFill>
              <a:srgbClr val="398465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3200" b="1" dirty="0"/>
              <a:t>Змістовий модуль 2. </a:t>
            </a:r>
            <a:endParaRPr lang="uk-UA" sz="3200" b="1" dirty="0"/>
          </a:p>
        </p:txBody>
      </p:sp>
      <p:pic>
        <p:nvPicPr>
          <p:cNvPr id="3" name="Google Shape;167;p18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8544560" y="975401"/>
            <a:ext cx="3281680" cy="229282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66;p18"/>
          <p:cNvSpPr txBox="1"/>
          <p:nvPr/>
        </p:nvSpPr>
        <p:spPr>
          <a:xfrm>
            <a:off x="570403" y="2275205"/>
            <a:ext cx="7505700" cy="263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600"/>
              </a:spcBef>
              <a:spcAft>
                <a:spcPts val="1600"/>
              </a:spcAft>
              <a:buFont typeface="Arial" panose="020B0604020202020204" pitchFamily="34" charset="0"/>
              <a:buNone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Google Shape;168;p18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7942928" y="4261243"/>
            <a:ext cx="3558191" cy="2436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098" y="1624012"/>
            <a:ext cx="7981950" cy="36099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299</Words>
  <Application>WPS Presentation</Application>
  <PresentationFormat>Широкоэкранный</PresentationFormat>
  <Paragraphs>21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8" baseType="lpstr">
      <vt:lpstr>Arial</vt:lpstr>
      <vt:lpstr>SimSun</vt:lpstr>
      <vt:lpstr>Wingdings</vt:lpstr>
      <vt:lpstr>Times New Roman</vt:lpstr>
      <vt:lpstr>Calibri</vt:lpstr>
      <vt:lpstr>Calibri Light</vt:lpstr>
      <vt:lpstr>Microsoft YaHei</vt:lpstr>
      <vt:lpstr>Arial Unicode MS</vt:lpstr>
      <vt:lpstr>Wingdings 2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SV</cp:lastModifiedBy>
  <cp:revision>15</cp:revision>
  <dcterms:created xsi:type="dcterms:W3CDTF">2021-02-01T18:24:00Z</dcterms:created>
  <dcterms:modified xsi:type="dcterms:W3CDTF">2026-02-01T16:14:28Z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A4EC4160E5D24579837EA2F3E52BAB0A_12</vt:lpwstr>
  </property>
  <property fmtid="{D5CDD505-2E9C-101B-9397-08002B2CF9AE}" pid="3" name="KSOProductBuildVer">
    <vt:lpwstr>1049-12.2.0.23196</vt:lpwstr>
  </property>
</Properties>
</file>