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0" r:id="rId5"/>
    <p:sldId id="257" r:id="rId6"/>
    <p:sldId id="258" r:id="rId7"/>
    <p:sldId id="259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421"/>
    <a:srgbClr val="398465"/>
    <a:srgbClr val="348061"/>
    <a:srgbClr val="EBC420"/>
    <a:srgbClr val="348267"/>
    <a:srgbClr val="4F935F"/>
    <a:srgbClr val="5A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7D53-1FEE-4A24-9170-C24CA7E430C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AB5-5525-4184-BBF6-289715C6A19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3"/>
          <p:cNvSpPr txBox="1"/>
          <p:nvPr/>
        </p:nvSpPr>
        <p:spPr>
          <a:xfrm>
            <a:off x="425624" y="1309285"/>
            <a:ext cx="6158055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uk-UA" dirty="0"/>
              <a:t>Соціально-педагогічний захист та підтримка дітей-сиріт та дітей, позбавлених батьківської опіки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29;p13"/>
          <p:cNvSpPr txBox="1"/>
          <p:nvPr/>
        </p:nvSpPr>
        <p:spPr>
          <a:xfrm>
            <a:off x="6308920" y="4617030"/>
            <a:ext cx="5527480" cy="2027610"/>
          </a:xfrm>
          <a:prstGeom prst="rect">
            <a:avLst/>
          </a:prstGeom>
          <a:solidFill>
            <a:srgbClr val="3D85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правничий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ЗНУ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педагог»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3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690680" y="1136865"/>
            <a:ext cx="2987480" cy="281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1329884" y="1735940"/>
            <a:ext cx="9581956" cy="1646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1" y="1456557"/>
            <a:ext cx="10380866" cy="5003237"/>
          </a:xfrm>
          <a:prstGeom prst="rect">
            <a:avLst/>
          </a:prstGeom>
        </p:spPr>
      </p:pic>
      <p:sp>
        <p:nvSpPr>
          <p:cNvPr id="5" name="Google Shape;135;p14"/>
          <p:cNvSpPr txBox="1"/>
          <p:nvPr/>
        </p:nvSpPr>
        <p:spPr>
          <a:xfrm>
            <a:off x="946969" y="255664"/>
            <a:ext cx="7505700" cy="954600"/>
          </a:xfrm>
          <a:prstGeom prst="rect">
            <a:avLst/>
          </a:prstGeom>
          <a:solidFill>
            <a:srgbClr val="EBC42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b="1" i="1" dirty="0"/>
              <a:t>Мета та завдання курсу</a:t>
            </a:r>
            <a:r>
              <a:rPr lang="uk-UA" dirty="0"/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p14"/>
          <p:cNvSpPr txBox="1"/>
          <p:nvPr/>
        </p:nvSpPr>
        <p:spPr>
          <a:xfrm>
            <a:off x="819150" y="845600"/>
            <a:ext cx="7505700" cy="954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b="1" i="1" dirty="0"/>
              <a:t>Компетентності</a:t>
            </a:r>
            <a:r>
              <a:rPr lang="uk-UA" dirty="0"/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36;p14"/>
          <p:cNvSpPr txBox="1"/>
          <p:nvPr/>
        </p:nvSpPr>
        <p:spPr>
          <a:xfrm>
            <a:off x="279516" y="2624393"/>
            <a:ext cx="7505700" cy="3779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000" y="1963705"/>
            <a:ext cx="721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6" y="1964574"/>
            <a:ext cx="8610600" cy="2314575"/>
          </a:xfrm>
          <a:prstGeom prst="rect">
            <a:avLst/>
          </a:prstGeom>
        </p:spPr>
      </p:pic>
      <p:pic>
        <p:nvPicPr>
          <p:cNvPr id="4" name="Google Shape;137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59561" y="124707"/>
            <a:ext cx="3685110" cy="239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5229"/>
          <a:stretch>
            <a:fillRect/>
          </a:stretch>
        </p:blipFill>
        <p:spPr>
          <a:xfrm>
            <a:off x="279516" y="3913382"/>
            <a:ext cx="8010525" cy="2058149"/>
          </a:xfrm>
          <a:prstGeom prst="rect">
            <a:avLst/>
          </a:prstGeom>
        </p:spPr>
      </p:pic>
      <p:pic>
        <p:nvPicPr>
          <p:cNvPr id="5" name="Google Shape;138;p1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959561" y="3913382"/>
            <a:ext cx="3949265" cy="275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85750"/>
            <a:ext cx="8572500" cy="628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15"/>
          <p:cNvSpPr txBox="1"/>
          <p:nvPr/>
        </p:nvSpPr>
        <p:spPr>
          <a:xfrm>
            <a:off x="1560830" y="269335"/>
            <a:ext cx="7505700" cy="954600"/>
          </a:xfrm>
          <a:prstGeom prst="rect">
            <a:avLst/>
          </a:prstGeom>
          <a:solidFill>
            <a:srgbClr val="EBC421"/>
          </a:solidFill>
          <a:ln>
            <a:solidFill>
              <a:srgbClr val="EBC42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/>
              <a:t>Студенти повинні</a:t>
            </a:r>
            <a:endParaRPr lang="ru-RU" sz="3200" dirty="0"/>
          </a:p>
          <a:p>
            <a:r>
              <a:rPr lang="uk-UA" sz="3200" dirty="0"/>
              <a:t> </a:t>
            </a:r>
            <a:r>
              <a:rPr lang="uk-UA" sz="3200" b="1" i="1" dirty="0"/>
              <a:t>знати</a:t>
            </a:r>
            <a:r>
              <a:rPr lang="uk-UA" sz="3200" dirty="0"/>
              <a:t>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44;p15"/>
          <p:cNvSpPr txBox="1"/>
          <p:nvPr/>
        </p:nvSpPr>
        <p:spPr>
          <a:xfrm>
            <a:off x="382270" y="1878965"/>
            <a:ext cx="7024217" cy="2093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7" y="1547045"/>
            <a:ext cx="8471258" cy="2186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9669"/>
          <a:stretch>
            <a:fillRect/>
          </a:stretch>
        </p:blipFill>
        <p:spPr>
          <a:xfrm>
            <a:off x="157008" y="3537612"/>
            <a:ext cx="8515350" cy="1118521"/>
          </a:xfrm>
          <a:prstGeom prst="rect">
            <a:avLst/>
          </a:prstGeom>
        </p:spPr>
      </p:pic>
      <p:pic>
        <p:nvPicPr>
          <p:cNvPr id="4" name="Google Shape;145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856681" y="4539750"/>
            <a:ext cx="4060015" cy="218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6"/>
          <p:cNvSpPr txBox="1"/>
          <p:nvPr/>
        </p:nvSpPr>
        <p:spPr>
          <a:xfrm>
            <a:off x="321310" y="478005"/>
            <a:ext cx="7505700" cy="954600"/>
          </a:xfrm>
          <a:prstGeom prst="rect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altLang="ru-RU" dirty="0" err="1"/>
              <a:t>Студенти повинні в</a:t>
            </a:r>
            <a:r>
              <a:rPr lang="ru-RU" dirty="0" err="1"/>
              <a:t>міти</a:t>
            </a:r>
            <a:r>
              <a:rPr lang="uk-UA" altLang="ru-RU" dirty="0" err="1"/>
              <a:t>:</a:t>
            </a:r>
            <a:r>
              <a:rPr lang="ru-RU" dirty="0"/>
              <a:t>  </a:t>
            </a:r>
            <a:endParaRPr lang="ru-RU" dirty="0"/>
          </a:p>
        </p:txBody>
      </p:sp>
      <p:pic>
        <p:nvPicPr>
          <p:cNvPr id="3" name="Google Shape;15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799736" y="3480237"/>
            <a:ext cx="3826360" cy="257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2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22650" y="804228"/>
            <a:ext cx="3826361" cy="1943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1;p16"/>
          <p:cNvSpPr txBox="1"/>
          <p:nvPr/>
        </p:nvSpPr>
        <p:spPr>
          <a:xfrm>
            <a:off x="565904" y="1775929"/>
            <a:ext cx="7551935" cy="2558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9521"/>
            <a:ext cx="7501340" cy="2773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17"/>
          <p:cNvSpPr txBox="1"/>
          <p:nvPr/>
        </p:nvSpPr>
        <p:spPr>
          <a:xfrm>
            <a:off x="0" y="629920"/>
            <a:ext cx="9977285" cy="825254"/>
          </a:xfrm>
          <a:prstGeom prst="rect">
            <a:avLst/>
          </a:prstGeom>
          <a:solidFill>
            <a:srgbClr val="EBC420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/>
              <a:t>Змістовий модуль 1.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22" y="2198892"/>
            <a:ext cx="8277225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p18"/>
          <p:cNvSpPr txBox="1"/>
          <p:nvPr/>
        </p:nvSpPr>
        <p:spPr>
          <a:xfrm>
            <a:off x="121729" y="461435"/>
            <a:ext cx="6993890" cy="629946"/>
          </a:xfrm>
          <a:prstGeom prst="rect">
            <a:avLst/>
          </a:prstGeom>
          <a:solidFill>
            <a:srgbClr val="348061"/>
          </a:solidFill>
          <a:ln>
            <a:solidFill>
              <a:srgbClr val="39846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/>
              <a:t>Змістовий модуль 2. </a:t>
            </a:r>
            <a:endParaRPr lang="uk-UA" sz="3200" b="1" dirty="0"/>
          </a:p>
        </p:txBody>
      </p:sp>
      <p:pic>
        <p:nvPicPr>
          <p:cNvPr id="3" name="Google Shape;167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544560" y="975401"/>
            <a:ext cx="3281680" cy="22928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6;p18"/>
          <p:cNvSpPr txBox="1"/>
          <p:nvPr/>
        </p:nvSpPr>
        <p:spPr>
          <a:xfrm>
            <a:off x="570403" y="2275205"/>
            <a:ext cx="7505700" cy="26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68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42928" y="4261243"/>
            <a:ext cx="3558191" cy="243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98" y="1624012"/>
            <a:ext cx="7981950" cy="360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WPS Presentation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Wingdings 2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SV</cp:lastModifiedBy>
  <cp:revision>15</cp:revision>
  <dcterms:created xsi:type="dcterms:W3CDTF">2021-02-01T18:24:00Z</dcterms:created>
  <dcterms:modified xsi:type="dcterms:W3CDTF">2026-02-01T16:14:28Z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A4EC4160E5D24579837EA2F3E52BAB0A_12</vt:lpwstr>
  </property>
  <property fmtid="{D5CDD505-2E9C-101B-9397-08002B2CF9AE}" pid="3" name="KSOProductBuildVer">
    <vt:lpwstr>1049-12.2.0.23196</vt:lpwstr>
  </property>
</Properties>
</file>