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2" r:id="rId4"/>
    <p:sldId id="285" r:id="rId5"/>
    <p:sldId id="263" r:id="rId6"/>
    <p:sldId id="264" r:id="rId7"/>
    <p:sldId id="265" r:id="rId8"/>
    <p:sldId id="266" r:id="rId9"/>
    <p:sldId id="267" r:id="rId10"/>
    <p:sldId id="269" r:id="rId11"/>
    <p:sldId id="260" r:id="rId12"/>
    <p:sldId id="337" r:id="rId13"/>
    <p:sldId id="336" r:id="rId14"/>
    <p:sldId id="268" r:id="rId15"/>
    <p:sldId id="335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30643-9B64-4CE8-B576-5FD31E800DF7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E12AD9-B93A-42D2-9201-8DA7B5DAB2DC}">
      <dgm:prSet phldrT="[Текст]"/>
      <dgm:spPr/>
      <dgm:t>
        <a:bodyPr/>
        <a:lstStyle/>
        <a:p>
          <a:r>
            <a:rPr lang="uk-UA" b="1" dirty="0" smtClean="0"/>
            <a:t>Лексичні особливості</a:t>
          </a:r>
          <a:endParaRPr lang="ru-RU" b="1" dirty="0"/>
        </a:p>
      </dgm:t>
    </dgm:pt>
    <dgm:pt modelId="{CD6CE2A4-121B-40F8-8F04-CB802ECFD65E}" type="parTrans" cxnId="{7B8D899E-0C6B-4519-9909-D3F6AB982DA2}">
      <dgm:prSet/>
      <dgm:spPr/>
      <dgm:t>
        <a:bodyPr/>
        <a:lstStyle/>
        <a:p>
          <a:endParaRPr lang="ru-RU"/>
        </a:p>
      </dgm:t>
    </dgm:pt>
    <dgm:pt modelId="{D80468A1-13F2-459F-9AE1-3AE4700A0B51}" type="sibTrans" cxnId="{7B8D899E-0C6B-4519-9909-D3F6AB982DA2}">
      <dgm:prSet/>
      <dgm:spPr/>
      <dgm:t>
        <a:bodyPr/>
        <a:lstStyle/>
        <a:p>
          <a:endParaRPr lang="ru-RU"/>
        </a:p>
      </dgm:t>
    </dgm:pt>
    <dgm:pt modelId="{91BA3419-B30C-4D36-9036-7B2F067D12A4}">
      <dgm:prSet phldrT="[Текст]"/>
      <dgm:spPr/>
      <dgm:t>
        <a:bodyPr/>
        <a:lstStyle/>
        <a:p>
          <a:r>
            <a:rPr lang="uk-UA" dirty="0" smtClean="0"/>
            <a:t>Істоти/неістоти</a:t>
          </a:r>
          <a:endParaRPr lang="ru-RU" dirty="0"/>
        </a:p>
      </dgm:t>
    </dgm:pt>
    <dgm:pt modelId="{25A3585C-5715-477D-BA7A-B8E6CBE5A31E}" type="parTrans" cxnId="{B3E1A7D0-E75E-452A-B599-6D185DB506A0}">
      <dgm:prSet/>
      <dgm:spPr/>
      <dgm:t>
        <a:bodyPr/>
        <a:lstStyle/>
        <a:p>
          <a:endParaRPr lang="ru-RU"/>
        </a:p>
      </dgm:t>
    </dgm:pt>
    <dgm:pt modelId="{50E9A292-665B-4D4A-8D70-30638D7A6BBC}" type="sibTrans" cxnId="{B3E1A7D0-E75E-452A-B599-6D185DB506A0}">
      <dgm:prSet/>
      <dgm:spPr/>
      <dgm:t>
        <a:bodyPr/>
        <a:lstStyle/>
        <a:p>
          <a:endParaRPr lang="ru-RU"/>
        </a:p>
      </dgm:t>
    </dgm:pt>
    <dgm:pt modelId="{0F35D1EF-63BA-4115-A53F-4E015592D19E}">
      <dgm:prSet phldrT="[Текст]"/>
      <dgm:spPr/>
      <dgm:t>
        <a:bodyPr/>
        <a:lstStyle/>
        <a:p>
          <a:r>
            <a:rPr lang="uk-UA" dirty="0" smtClean="0"/>
            <a:t>Власні/загальні</a:t>
          </a:r>
          <a:endParaRPr lang="ru-RU" dirty="0"/>
        </a:p>
      </dgm:t>
    </dgm:pt>
    <dgm:pt modelId="{9A8D30A8-B5C2-4753-BD99-C44250E8613A}" type="parTrans" cxnId="{830B20B9-083D-4CCB-B24F-8AA47928D6A2}">
      <dgm:prSet/>
      <dgm:spPr/>
      <dgm:t>
        <a:bodyPr/>
        <a:lstStyle/>
        <a:p>
          <a:endParaRPr lang="ru-RU"/>
        </a:p>
      </dgm:t>
    </dgm:pt>
    <dgm:pt modelId="{0547BBBF-E4A9-4631-BB0E-D54D1F2300C7}" type="sibTrans" cxnId="{830B20B9-083D-4CCB-B24F-8AA47928D6A2}">
      <dgm:prSet/>
      <dgm:spPr/>
      <dgm:t>
        <a:bodyPr/>
        <a:lstStyle/>
        <a:p>
          <a:endParaRPr lang="ru-RU"/>
        </a:p>
      </dgm:t>
    </dgm:pt>
    <dgm:pt modelId="{53F2BA11-1EB5-4727-AEB1-3A4E4697A12C}">
      <dgm:prSet phldrT="[Текст]"/>
      <dgm:spPr/>
      <dgm:t>
        <a:bodyPr/>
        <a:lstStyle/>
        <a:p>
          <a:r>
            <a:rPr lang="uk-UA" dirty="0" smtClean="0"/>
            <a:t>Речовинні/предметні</a:t>
          </a:r>
          <a:endParaRPr lang="ru-RU" dirty="0"/>
        </a:p>
      </dgm:t>
    </dgm:pt>
    <dgm:pt modelId="{F328E3EB-A637-4C0D-BCB1-3D5D346C9F4B}" type="parTrans" cxnId="{B518995A-9353-40DA-A783-6EA8DD97D621}">
      <dgm:prSet/>
      <dgm:spPr/>
      <dgm:t>
        <a:bodyPr/>
        <a:lstStyle/>
        <a:p>
          <a:endParaRPr lang="ru-RU"/>
        </a:p>
      </dgm:t>
    </dgm:pt>
    <dgm:pt modelId="{84729CE8-8134-4E2E-A156-9C7D8736345A}" type="sibTrans" cxnId="{B518995A-9353-40DA-A783-6EA8DD97D621}">
      <dgm:prSet/>
      <dgm:spPr/>
      <dgm:t>
        <a:bodyPr/>
        <a:lstStyle/>
        <a:p>
          <a:endParaRPr lang="ru-RU"/>
        </a:p>
      </dgm:t>
    </dgm:pt>
    <dgm:pt modelId="{8521429E-C9BD-42A0-A25F-0D4A30472D3A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Граматичні категорії</a:t>
          </a:r>
          <a:endParaRPr lang="ru-RU" b="1" dirty="0">
            <a:solidFill>
              <a:srgbClr val="FFFF00"/>
            </a:solidFill>
          </a:endParaRPr>
        </a:p>
      </dgm:t>
    </dgm:pt>
    <dgm:pt modelId="{506A3FC0-023A-4968-A53C-8BD79F7A5137}" type="parTrans" cxnId="{7754025A-26E5-422F-965B-53ABA02B65BC}">
      <dgm:prSet/>
      <dgm:spPr/>
      <dgm:t>
        <a:bodyPr/>
        <a:lstStyle/>
        <a:p>
          <a:endParaRPr lang="ru-RU"/>
        </a:p>
      </dgm:t>
    </dgm:pt>
    <dgm:pt modelId="{B1786FE7-28C6-44B7-83BD-B43E42F2DBD0}" type="sibTrans" cxnId="{7754025A-26E5-422F-965B-53ABA02B65BC}">
      <dgm:prSet/>
      <dgm:spPr/>
      <dgm:t>
        <a:bodyPr/>
        <a:lstStyle/>
        <a:p>
          <a:endParaRPr lang="ru-RU"/>
        </a:p>
      </dgm:t>
    </dgm:pt>
    <dgm:pt modelId="{E128F91F-316F-45A6-9DCD-27D4615E6784}">
      <dgm:prSet phldrT="[Текст]"/>
      <dgm:spPr/>
      <dgm:t>
        <a:bodyPr/>
        <a:lstStyle/>
        <a:p>
          <a:r>
            <a:rPr lang="uk-UA" dirty="0" smtClean="0"/>
            <a:t>Рід(4)</a:t>
          </a:r>
          <a:endParaRPr lang="ru-RU" dirty="0"/>
        </a:p>
      </dgm:t>
    </dgm:pt>
    <dgm:pt modelId="{B190A0E9-11C5-459D-A71C-D75C801B68E5}" type="parTrans" cxnId="{3CC8A694-A1DD-4125-9BC8-F9FE667CAE74}">
      <dgm:prSet/>
      <dgm:spPr/>
      <dgm:t>
        <a:bodyPr/>
        <a:lstStyle/>
        <a:p>
          <a:endParaRPr lang="ru-RU"/>
        </a:p>
      </dgm:t>
    </dgm:pt>
    <dgm:pt modelId="{5ACE42B9-667B-49AE-8512-3D3A0C64F713}" type="sibTrans" cxnId="{3CC8A694-A1DD-4125-9BC8-F9FE667CAE74}">
      <dgm:prSet/>
      <dgm:spPr/>
      <dgm:t>
        <a:bodyPr/>
        <a:lstStyle/>
        <a:p>
          <a:endParaRPr lang="ru-RU"/>
        </a:p>
      </dgm:t>
    </dgm:pt>
    <dgm:pt modelId="{F9632424-96E5-4E98-B1DB-A3DC48587286}">
      <dgm:prSet phldrT="[Текст]"/>
      <dgm:spPr/>
      <dgm:t>
        <a:bodyPr/>
        <a:lstStyle/>
        <a:p>
          <a:r>
            <a:rPr lang="uk-UA" dirty="0" smtClean="0"/>
            <a:t>Число(2, було 3)</a:t>
          </a:r>
          <a:endParaRPr lang="ru-RU" dirty="0"/>
        </a:p>
      </dgm:t>
    </dgm:pt>
    <dgm:pt modelId="{E12A51FE-C3A7-4A31-B77C-C88674F4D1CE}" type="parTrans" cxnId="{80D898B5-93AF-4D9C-908C-A8FD34B30C64}">
      <dgm:prSet/>
      <dgm:spPr/>
      <dgm:t>
        <a:bodyPr/>
        <a:lstStyle/>
        <a:p>
          <a:endParaRPr lang="ru-RU"/>
        </a:p>
      </dgm:t>
    </dgm:pt>
    <dgm:pt modelId="{28B7C540-6C15-4625-BA2A-ED87CE2C15D8}" type="sibTrans" cxnId="{80D898B5-93AF-4D9C-908C-A8FD34B30C64}">
      <dgm:prSet/>
      <dgm:spPr/>
      <dgm:t>
        <a:bodyPr/>
        <a:lstStyle/>
        <a:p>
          <a:endParaRPr lang="ru-RU"/>
        </a:p>
      </dgm:t>
    </dgm:pt>
    <dgm:pt modelId="{0FA9A553-67EC-4794-8244-CF85A5992188}">
      <dgm:prSet phldrT="[Текст]"/>
      <dgm:spPr/>
      <dgm:t>
        <a:bodyPr/>
        <a:lstStyle/>
        <a:p>
          <a:r>
            <a:rPr lang="uk-UA" dirty="0" smtClean="0"/>
            <a:t>Відмінок (7)</a:t>
          </a:r>
          <a:endParaRPr lang="ru-RU" dirty="0"/>
        </a:p>
      </dgm:t>
    </dgm:pt>
    <dgm:pt modelId="{355A7FEE-B86E-446A-B4FD-E3DD1ED68309}" type="parTrans" cxnId="{8AF491D7-60AE-4160-8965-E9364039B94A}">
      <dgm:prSet/>
      <dgm:spPr/>
      <dgm:t>
        <a:bodyPr/>
        <a:lstStyle/>
        <a:p>
          <a:endParaRPr lang="ru-RU"/>
        </a:p>
      </dgm:t>
    </dgm:pt>
    <dgm:pt modelId="{837C2DED-5383-4EA2-8CFD-19FD2305D5B3}" type="sibTrans" cxnId="{8AF491D7-60AE-4160-8965-E9364039B94A}">
      <dgm:prSet/>
      <dgm:spPr/>
      <dgm:t>
        <a:bodyPr/>
        <a:lstStyle/>
        <a:p>
          <a:endParaRPr lang="ru-RU"/>
        </a:p>
      </dgm:t>
    </dgm:pt>
    <dgm:pt modelId="{71724A52-1141-4499-B1BF-026233863E5B}">
      <dgm:prSet phldrT="[Текст]"/>
      <dgm:spPr/>
      <dgm:t>
        <a:bodyPr/>
        <a:lstStyle/>
        <a:p>
          <a:r>
            <a:rPr lang="uk-UA" dirty="0" smtClean="0"/>
            <a:t>Конкретні/абстрактні</a:t>
          </a:r>
          <a:endParaRPr lang="ru-RU" dirty="0"/>
        </a:p>
      </dgm:t>
    </dgm:pt>
    <dgm:pt modelId="{E72D3AD2-1206-497A-BD7E-03F1CB337E97}" type="parTrans" cxnId="{D06E820E-27A5-482A-A517-AE6A92663964}">
      <dgm:prSet/>
      <dgm:spPr/>
      <dgm:t>
        <a:bodyPr/>
        <a:lstStyle/>
        <a:p>
          <a:endParaRPr lang="ru-RU"/>
        </a:p>
      </dgm:t>
    </dgm:pt>
    <dgm:pt modelId="{7410137F-A205-4D0F-8FE9-813F1817CB8B}" type="sibTrans" cxnId="{D06E820E-27A5-482A-A517-AE6A92663964}">
      <dgm:prSet/>
      <dgm:spPr/>
      <dgm:t>
        <a:bodyPr/>
        <a:lstStyle/>
        <a:p>
          <a:endParaRPr lang="ru-RU"/>
        </a:p>
      </dgm:t>
    </dgm:pt>
    <dgm:pt modelId="{63E165DB-13DC-4F67-9570-7282818E7080}">
      <dgm:prSet phldrT="[Текст]"/>
      <dgm:spPr/>
      <dgm:t>
        <a:bodyPr/>
        <a:lstStyle/>
        <a:p>
          <a:r>
            <a:rPr lang="uk-UA" dirty="0" smtClean="0"/>
            <a:t>Відміна (4), група(3)</a:t>
          </a:r>
          <a:endParaRPr lang="ru-RU" dirty="0"/>
        </a:p>
      </dgm:t>
    </dgm:pt>
    <dgm:pt modelId="{44FB67D9-D668-4399-B7F6-8C048F9E6ACB}" type="parTrans" cxnId="{B30A1487-B8EE-4F0F-8810-57AD3D46E2A9}">
      <dgm:prSet/>
      <dgm:spPr/>
      <dgm:t>
        <a:bodyPr/>
        <a:lstStyle/>
        <a:p>
          <a:endParaRPr lang="ru-RU"/>
        </a:p>
      </dgm:t>
    </dgm:pt>
    <dgm:pt modelId="{A6837E0F-5C40-4F8C-85AA-7FA7D59CB188}" type="sibTrans" cxnId="{B30A1487-B8EE-4F0F-8810-57AD3D46E2A9}">
      <dgm:prSet/>
      <dgm:spPr/>
      <dgm:t>
        <a:bodyPr/>
        <a:lstStyle/>
        <a:p>
          <a:endParaRPr lang="ru-RU"/>
        </a:p>
      </dgm:t>
    </dgm:pt>
    <dgm:pt modelId="{B6F2E48B-BE7E-446C-BB7D-EC1B68167356}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У реченні може бути будь-яким членом</a:t>
          </a:r>
          <a:endParaRPr lang="ru-RU" b="1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D3FC72-D9A4-40CD-A944-5FE34AC6821F}" type="parTrans" cxnId="{6BD802B8-022E-4BC8-AAB8-947A65A1B3F2}">
      <dgm:prSet/>
      <dgm:spPr/>
      <dgm:t>
        <a:bodyPr/>
        <a:lstStyle/>
        <a:p>
          <a:endParaRPr lang="ru-RU"/>
        </a:p>
      </dgm:t>
    </dgm:pt>
    <dgm:pt modelId="{08337E10-C6B9-4152-9A29-FCD76DFE9C2E}" type="sibTrans" cxnId="{6BD802B8-022E-4BC8-AAB8-947A65A1B3F2}">
      <dgm:prSet/>
      <dgm:spPr/>
      <dgm:t>
        <a:bodyPr/>
        <a:lstStyle/>
        <a:p>
          <a:endParaRPr lang="ru-RU"/>
        </a:p>
      </dgm:t>
    </dgm:pt>
    <dgm:pt modelId="{53C3641A-8A66-4369-818E-E4917074F5F9}">
      <dgm:prSet phldrT="[Текст]"/>
      <dgm:spPr/>
      <dgm:t>
        <a:bodyPr/>
        <a:lstStyle/>
        <a:p>
          <a:r>
            <a:rPr lang="uk-UA" dirty="0" smtClean="0"/>
            <a:t>Збірні/одиничні</a:t>
          </a:r>
          <a:endParaRPr lang="ru-RU" dirty="0"/>
        </a:p>
      </dgm:t>
    </dgm:pt>
    <dgm:pt modelId="{9A0021AE-2777-418E-98EB-019DC45E240A}" type="parTrans" cxnId="{E684F43B-FAE6-4808-9A9C-1A40EDCF0343}">
      <dgm:prSet/>
      <dgm:spPr/>
      <dgm:t>
        <a:bodyPr/>
        <a:lstStyle/>
        <a:p>
          <a:endParaRPr lang="ru-RU"/>
        </a:p>
      </dgm:t>
    </dgm:pt>
    <dgm:pt modelId="{5D2E297B-16C1-4F8A-85F6-544BB3AB619A}" type="sibTrans" cxnId="{E684F43B-FAE6-4808-9A9C-1A40EDCF0343}">
      <dgm:prSet/>
      <dgm:spPr/>
      <dgm:t>
        <a:bodyPr/>
        <a:lstStyle/>
        <a:p>
          <a:endParaRPr lang="ru-RU"/>
        </a:p>
      </dgm:t>
    </dgm:pt>
    <dgm:pt modelId="{2E900426-F9E9-4C06-BB07-1BE7A6672FFD}" type="pres">
      <dgm:prSet presAssocID="{5EE30643-9B64-4CE8-B576-5FD31E800DF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7A1B9BA-328B-4200-BF69-2F12C9E36C17}" type="pres">
      <dgm:prSet presAssocID="{A2E12AD9-B93A-42D2-9201-8DA7B5DAB2DC}" presName="root" presStyleCnt="0">
        <dgm:presLayoutVars>
          <dgm:chMax/>
          <dgm:chPref/>
        </dgm:presLayoutVars>
      </dgm:prSet>
      <dgm:spPr/>
    </dgm:pt>
    <dgm:pt modelId="{7B6D9932-11AB-4331-B9E3-5DD4C5B3E78B}" type="pres">
      <dgm:prSet presAssocID="{A2E12AD9-B93A-42D2-9201-8DA7B5DAB2DC}" presName="rootComposite" presStyleCnt="0">
        <dgm:presLayoutVars/>
      </dgm:prSet>
      <dgm:spPr/>
    </dgm:pt>
    <dgm:pt modelId="{F8209388-4327-462F-B8F4-4EE8B20DD80E}" type="pres">
      <dgm:prSet presAssocID="{A2E12AD9-B93A-42D2-9201-8DA7B5DAB2DC}" presName="ParentAccent" presStyleLbl="alignNode1" presStyleIdx="0" presStyleCnt="3"/>
      <dgm:spPr/>
    </dgm:pt>
    <dgm:pt modelId="{E28B74DF-225E-47B6-9DB9-7C681B577DB2}" type="pres">
      <dgm:prSet presAssocID="{A2E12AD9-B93A-42D2-9201-8DA7B5DAB2DC}" presName="ParentSmallAccent" presStyleLbl="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052907-FD97-489F-B177-A137F6F109F3}" type="pres">
      <dgm:prSet presAssocID="{A2E12AD9-B93A-42D2-9201-8DA7B5DAB2DC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563D0-ADCB-4A97-B950-E87AE8E92AE2}" type="pres">
      <dgm:prSet presAssocID="{A2E12AD9-B93A-42D2-9201-8DA7B5DAB2DC}" presName="childShape" presStyleCnt="0">
        <dgm:presLayoutVars>
          <dgm:chMax val="0"/>
          <dgm:chPref val="0"/>
        </dgm:presLayoutVars>
      </dgm:prSet>
      <dgm:spPr/>
    </dgm:pt>
    <dgm:pt modelId="{C44104E9-54DE-4219-A7B4-A1D6EDAC8880}" type="pres">
      <dgm:prSet presAssocID="{91BA3419-B30C-4D36-9036-7B2F067D12A4}" presName="childComposite" presStyleCnt="0">
        <dgm:presLayoutVars>
          <dgm:chMax val="0"/>
          <dgm:chPref val="0"/>
        </dgm:presLayoutVars>
      </dgm:prSet>
      <dgm:spPr/>
    </dgm:pt>
    <dgm:pt modelId="{C074BCF0-F39F-48CC-90DB-42F4819D9C6E}" type="pres">
      <dgm:prSet presAssocID="{91BA3419-B30C-4D36-9036-7B2F067D12A4}" presName="ChildAccent" presStyleLbl="solidFgAcc1" presStyleIdx="0" presStyleCnt="9"/>
      <dgm:spPr/>
    </dgm:pt>
    <dgm:pt modelId="{9C5DDE08-3741-4303-B6A5-1EC007972EC9}" type="pres">
      <dgm:prSet presAssocID="{91BA3419-B30C-4D36-9036-7B2F067D12A4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73FEA-74CD-405D-8715-E47939F52E7E}" type="pres">
      <dgm:prSet presAssocID="{71724A52-1141-4499-B1BF-026233863E5B}" presName="childComposite" presStyleCnt="0">
        <dgm:presLayoutVars>
          <dgm:chMax val="0"/>
          <dgm:chPref val="0"/>
        </dgm:presLayoutVars>
      </dgm:prSet>
      <dgm:spPr/>
    </dgm:pt>
    <dgm:pt modelId="{1756D310-6CBE-4653-81E0-0DA896413CE1}" type="pres">
      <dgm:prSet presAssocID="{71724A52-1141-4499-B1BF-026233863E5B}" presName="ChildAccent" presStyleLbl="solidFgAcc1" presStyleIdx="1" presStyleCnt="9"/>
      <dgm:spPr/>
    </dgm:pt>
    <dgm:pt modelId="{170C0568-DE59-437A-AD1C-D42B21C7DA00}" type="pres">
      <dgm:prSet presAssocID="{71724A52-1141-4499-B1BF-026233863E5B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A2442-14A6-485A-9BCA-6340A2994140}" type="pres">
      <dgm:prSet presAssocID="{0F35D1EF-63BA-4115-A53F-4E015592D19E}" presName="childComposite" presStyleCnt="0">
        <dgm:presLayoutVars>
          <dgm:chMax val="0"/>
          <dgm:chPref val="0"/>
        </dgm:presLayoutVars>
      </dgm:prSet>
      <dgm:spPr/>
    </dgm:pt>
    <dgm:pt modelId="{9D78DF93-C8EE-4AD2-A73F-87CDE8998B45}" type="pres">
      <dgm:prSet presAssocID="{0F35D1EF-63BA-4115-A53F-4E015592D19E}" presName="ChildAccent" presStyleLbl="solidFgAcc1" presStyleIdx="2" presStyleCnt="9"/>
      <dgm:spPr/>
    </dgm:pt>
    <dgm:pt modelId="{F035E519-7E33-4B09-BE6C-3794722FF82E}" type="pres">
      <dgm:prSet presAssocID="{0F35D1EF-63BA-4115-A53F-4E015592D19E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1DB17-D1BB-4F91-8D65-875D604225ED}" type="pres">
      <dgm:prSet presAssocID="{53F2BA11-1EB5-4727-AEB1-3A4E4697A12C}" presName="childComposite" presStyleCnt="0">
        <dgm:presLayoutVars>
          <dgm:chMax val="0"/>
          <dgm:chPref val="0"/>
        </dgm:presLayoutVars>
      </dgm:prSet>
      <dgm:spPr/>
    </dgm:pt>
    <dgm:pt modelId="{2044F837-BE88-414D-A7A5-22B51C8BCA84}" type="pres">
      <dgm:prSet presAssocID="{53F2BA11-1EB5-4727-AEB1-3A4E4697A12C}" presName="ChildAccent" presStyleLbl="solidFgAcc1" presStyleIdx="3" presStyleCnt="9"/>
      <dgm:spPr/>
    </dgm:pt>
    <dgm:pt modelId="{B7EC8254-BF37-4D71-9EC8-2EA808850173}" type="pres">
      <dgm:prSet presAssocID="{53F2BA11-1EB5-4727-AEB1-3A4E4697A12C}" presName="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CE8D1-5CC8-48F5-82BA-4F72E2446CA2}" type="pres">
      <dgm:prSet presAssocID="{53C3641A-8A66-4369-818E-E4917074F5F9}" presName="childComposite" presStyleCnt="0">
        <dgm:presLayoutVars>
          <dgm:chMax val="0"/>
          <dgm:chPref val="0"/>
        </dgm:presLayoutVars>
      </dgm:prSet>
      <dgm:spPr/>
    </dgm:pt>
    <dgm:pt modelId="{6828DD9F-27A0-4A6B-AD51-69EA0B8609C5}" type="pres">
      <dgm:prSet presAssocID="{53C3641A-8A66-4369-818E-E4917074F5F9}" presName="ChildAccent" presStyleLbl="solidFgAcc1" presStyleIdx="4" presStyleCnt="9"/>
      <dgm:spPr/>
    </dgm:pt>
    <dgm:pt modelId="{36B6B468-B046-4802-81C6-FCB1FA61529A}" type="pres">
      <dgm:prSet presAssocID="{53C3641A-8A66-4369-818E-E4917074F5F9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66134-03D0-4089-865A-4FC7E017B70D}" type="pres">
      <dgm:prSet presAssocID="{8521429E-C9BD-42A0-A25F-0D4A30472D3A}" presName="root" presStyleCnt="0">
        <dgm:presLayoutVars>
          <dgm:chMax/>
          <dgm:chPref/>
        </dgm:presLayoutVars>
      </dgm:prSet>
      <dgm:spPr/>
    </dgm:pt>
    <dgm:pt modelId="{639A7165-6AB9-4FD3-8246-E88647400407}" type="pres">
      <dgm:prSet presAssocID="{8521429E-C9BD-42A0-A25F-0D4A30472D3A}" presName="rootComposite" presStyleCnt="0">
        <dgm:presLayoutVars/>
      </dgm:prSet>
      <dgm:spPr/>
    </dgm:pt>
    <dgm:pt modelId="{2E9E8FB9-3B8B-4A11-9239-8E26ECE1B9CB}" type="pres">
      <dgm:prSet presAssocID="{8521429E-C9BD-42A0-A25F-0D4A30472D3A}" presName="ParentAccent" presStyleLbl="alignNode1" presStyleIdx="1" presStyleCnt="3"/>
      <dgm:spPr/>
    </dgm:pt>
    <dgm:pt modelId="{77C236E5-ECA8-48D2-9AA3-767EA2BB72FF}" type="pres">
      <dgm:prSet presAssocID="{8521429E-C9BD-42A0-A25F-0D4A30472D3A}" presName="ParentSmallAccent" presStyleLbl="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E103D5-4A64-487C-BA26-6CF70C250785}" type="pres">
      <dgm:prSet presAssocID="{8521429E-C9BD-42A0-A25F-0D4A30472D3A}" presName="Parent" presStyleLbl="revTx" presStyleIdx="6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AB31-92C8-42B6-9EFD-149CC098688B}" type="pres">
      <dgm:prSet presAssocID="{8521429E-C9BD-42A0-A25F-0D4A30472D3A}" presName="childShape" presStyleCnt="0">
        <dgm:presLayoutVars>
          <dgm:chMax val="0"/>
          <dgm:chPref val="0"/>
        </dgm:presLayoutVars>
      </dgm:prSet>
      <dgm:spPr/>
    </dgm:pt>
    <dgm:pt modelId="{A9EE54D3-23E8-4B4C-B834-9AB1AC406A60}" type="pres">
      <dgm:prSet presAssocID="{E128F91F-316F-45A6-9DCD-27D4615E6784}" presName="childComposite" presStyleCnt="0">
        <dgm:presLayoutVars>
          <dgm:chMax val="0"/>
          <dgm:chPref val="0"/>
        </dgm:presLayoutVars>
      </dgm:prSet>
      <dgm:spPr/>
    </dgm:pt>
    <dgm:pt modelId="{9EAED7D8-8C1F-41C6-BAD3-4EC68A0C83D7}" type="pres">
      <dgm:prSet presAssocID="{E128F91F-316F-45A6-9DCD-27D4615E6784}" presName="ChildAccent" presStyleLbl="solidFgAcc1" presStyleIdx="5" presStyleCnt="9"/>
      <dgm:spPr/>
    </dgm:pt>
    <dgm:pt modelId="{FD959032-47C0-4C23-8FF5-28FFD4DEFA8D}" type="pres">
      <dgm:prSet presAssocID="{E128F91F-316F-45A6-9DCD-27D4615E6784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B752F-9B5D-4A98-9048-7AF1EDA268F6}" type="pres">
      <dgm:prSet presAssocID="{F9632424-96E5-4E98-B1DB-A3DC48587286}" presName="childComposite" presStyleCnt="0">
        <dgm:presLayoutVars>
          <dgm:chMax val="0"/>
          <dgm:chPref val="0"/>
        </dgm:presLayoutVars>
      </dgm:prSet>
      <dgm:spPr/>
    </dgm:pt>
    <dgm:pt modelId="{CE401646-B50C-45E5-A61D-9B72B308D7F0}" type="pres">
      <dgm:prSet presAssocID="{F9632424-96E5-4E98-B1DB-A3DC48587286}" presName="ChildAccent" presStyleLbl="solidFgAcc1" presStyleIdx="6" presStyleCnt="9"/>
      <dgm:spPr/>
    </dgm:pt>
    <dgm:pt modelId="{269A33D1-E2A3-4112-B984-3775AAA5A514}" type="pres">
      <dgm:prSet presAssocID="{F9632424-96E5-4E98-B1DB-A3DC48587286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32DC6-9170-46BB-B3F2-8101EADAA742}" type="pres">
      <dgm:prSet presAssocID="{0FA9A553-67EC-4794-8244-CF85A5992188}" presName="childComposite" presStyleCnt="0">
        <dgm:presLayoutVars>
          <dgm:chMax val="0"/>
          <dgm:chPref val="0"/>
        </dgm:presLayoutVars>
      </dgm:prSet>
      <dgm:spPr/>
    </dgm:pt>
    <dgm:pt modelId="{1D1453B8-31BE-415F-B6A2-8F71C33F3B89}" type="pres">
      <dgm:prSet presAssocID="{0FA9A553-67EC-4794-8244-CF85A5992188}" presName="ChildAccent" presStyleLbl="solidFgAcc1" presStyleIdx="7" presStyleCnt="9"/>
      <dgm:spPr/>
    </dgm:pt>
    <dgm:pt modelId="{20B9469A-8FAA-4F2B-B81B-5F50893D0F23}" type="pres">
      <dgm:prSet presAssocID="{0FA9A553-67EC-4794-8244-CF85A5992188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BF1E5-344B-4511-8629-2B72DF033F1A}" type="pres">
      <dgm:prSet presAssocID="{63E165DB-13DC-4F67-9570-7282818E7080}" presName="childComposite" presStyleCnt="0">
        <dgm:presLayoutVars>
          <dgm:chMax val="0"/>
          <dgm:chPref val="0"/>
        </dgm:presLayoutVars>
      </dgm:prSet>
      <dgm:spPr/>
    </dgm:pt>
    <dgm:pt modelId="{2059ECBB-6A8A-4B80-8C9D-ACE3B84B605A}" type="pres">
      <dgm:prSet presAssocID="{63E165DB-13DC-4F67-9570-7282818E7080}" presName="ChildAccent" presStyleLbl="solidFgAcc1" presStyleIdx="8" presStyleCnt="9"/>
      <dgm:spPr/>
    </dgm:pt>
    <dgm:pt modelId="{157B7655-4D88-4E30-894A-5D2B58D0E49A}" type="pres">
      <dgm:prSet presAssocID="{63E165DB-13DC-4F67-9570-7282818E7080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1D7A7-CA75-47AF-BC9F-E3787A5FE4FF}" type="pres">
      <dgm:prSet presAssocID="{B6F2E48B-BE7E-446C-BB7D-EC1B68167356}" presName="root" presStyleCnt="0">
        <dgm:presLayoutVars>
          <dgm:chMax/>
          <dgm:chPref/>
        </dgm:presLayoutVars>
      </dgm:prSet>
      <dgm:spPr/>
    </dgm:pt>
    <dgm:pt modelId="{0E23198D-6AD5-4C54-80EF-372F5167EA18}" type="pres">
      <dgm:prSet presAssocID="{B6F2E48B-BE7E-446C-BB7D-EC1B68167356}" presName="rootComposite" presStyleCnt="0">
        <dgm:presLayoutVars/>
      </dgm:prSet>
      <dgm:spPr/>
    </dgm:pt>
    <dgm:pt modelId="{C71EDD5B-6A91-458C-A6EF-3DC640056712}" type="pres">
      <dgm:prSet presAssocID="{B6F2E48B-BE7E-446C-BB7D-EC1B68167356}" presName="ParentAccent" presStyleLbl="alignNode1" presStyleIdx="2" presStyleCnt="3"/>
      <dgm:spPr/>
    </dgm:pt>
    <dgm:pt modelId="{E17207A7-4598-411E-91AC-A486EA74CD34}" type="pres">
      <dgm:prSet presAssocID="{B6F2E48B-BE7E-446C-BB7D-EC1B68167356}" presName="ParentSmallAccent" presStyleLbl="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63F17C-EBE1-4484-AE43-F0F8F76EFB69}" type="pres">
      <dgm:prSet presAssocID="{B6F2E48B-BE7E-446C-BB7D-EC1B68167356}" presName="Parent" presStyleLbl="revTx" presStyleIdx="11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C936A-2D10-4D00-9377-D8203B0243DF}" type="pres">
      <dgm:prSet presAssocID="{B6F2E48B-BE7E-446C-BB7D-EC1B68167356}" presName="childShape" presStyleCnt="0">
        <dgm:presLayoutVars>
          <dgm:chMax val="0"/>
          <dgm:chPref val="0"/>
        </dgm:presLayoutVars>
      </dgm:prSet>
      <dgm:spPr/>
    </dgm:pt>
  </dgm:ptLst>
  <dgm:cxnLst>
    <dgm:cxn modelId="{17D0010A-E9D9-47DD-B446-19C52C218BCD}" type="presOf" srcId="{91BA3419-B30C-4D36-9036-7B2F067D12A4}" destId="{9C5DDE08-3741-4303-B6A5-1EC007972EC9}" srcOrd="0" destOrd="0" presId="urn:microsoft.com/office/officeart/2008/layout/SquareAccentList"/>
    <dgm:cxn modelId="{E684F43B-FAE6-4808-9A9C-1A40EDCF0343}" srcId="{A2E12AD9-B93A-42D2-9201-8DA7B5DAB2DC}" destId="{53C3641A-8A66-4369-818E-E4917074F5F9}" srcOrd="4" destOrd="0" parTransId="{9A0021AE-2777-418E-98EB-019DC45E240A}" sibTransId="{5D2E297B-16C1-4F8A-85F6-544BB3AB619A}"/>
    <dgm:cxn modelId="{44B173D8-3391-406F-95B6-FE6981D95548}" type="presOf" srcId="{53C3641A-8A66-4369-818E-E4917074F5F9}" destId="{36B6B468-B046-4802-81C6-FCB1FA61529A}" srcOrd="0" destOrd="0" presId="urn:microsoft.com/office/officeart/2008/layout/SquareAccentList"/>
    <dgm:cxn modelId="{D06E820E-27A5-482A-A517-AE6A92663964}" srcId="{A2E12AD9-B93A-42D2-9201-8DA7B5DAB2DC}" destId="{71724A52-1141-4499-B1BF-026233863E5B}" srcOrd="1" destOrd="0" parTransId="{E72D3AD2-1206-497A-BD7E-03F1CB337E97}" sibTransId="{7410137F-A205-4D0F-8FE9-813F1817CB8B}"/>
    <dgm:cxn modelId="{1DFFE81D-1327-4BD7-98C3-EEA801451152}" type="presOf" srcId="{53F2BA11-1EB5-4727-AEB1-3A4E4697A12C}" destId="{B7EC8254-BF37-4D71-9EC8-2EA808850173}" srcOrd="0" destOrd="0" presId="urn:microsoft.com/office/officeart/2008/layout/SquareAccentList"/>
    <dgm:cxn modelId="{8AF491D7-60AE-4160-8965-E9364039B94A}" srcId="{8521429E-C9BD-42A0-A25F-0D4A30472D3A}" destId="{0FA9A553-67EC-4794-8244-CF85A5992188}" srcOrd="2" destOrd="0" parTransId="{355A7FEE-B86E-446A-B4FD-E3DD1ED68309}" sibTransId="{837C2DED-5383-4EA2-8CFD-19FD2305D5B3}"/>
    <dgm:cxn modelId="{C71EC3F9-9850-4D9C-9AB2-309775AC0E99}" type="presOf" srcId="{5EE30643-9B64-4CE8-B576-5FD31E800DF7}" destId="{2E900426-F9E9-4C06-BB07-1BE7A6672FFD}" srcOrd="0" destOrd="0" presId="urn:microsoft.com/office/officeart/2008/layout/SquareAccentList"/>
    <dgm:cxn modelId="{7B8D899E-0C6B-4519-9909-D3F6AB982DA2}" srcId="{5EE30643-9B64-4CE8-B576-5FD31E800DF7}" destId="{A2E12AD9-B93A-42D2-9201-8DA7B5DAB2DC}" srcOrd="0" destOrd="0" parTransId="{CD6CE2A4-121B-40F8-8F04-CB802ECFD65E}" sibTransId="{D80468A1-13F2-459F-9AE1-3AE4700A0B51}"/>
    <dgm:cxn modelId="{7754025A-26E5-422F-965B-53ABA02B65BC}" srcId="{5EE30643-9B64-4CE8-B576-5FD31E800DF7}" destId="{8521429E-C9BD-42A0-A25F-0D4A30472D3A}" srcOrd="1" destOrd="0" parTransId="{506A3FC0-023A-4968-A53C-8BD79F7A5137}" sibTransId="{B1786FE7-28C6-44B7-83BD-B43E42F2DBD0}"/>
    <dgm:cxn modelId="{3CC8A694-A1DD-4125-9BC8-F9FE667CAE74}" srcId="{8521429E-C9BD-42A0-A25F-0D4A30472D3A}" destId="{E128F91F-316F-45A6-9DCD-27D4615E6784}" srcOrd="0" destOrd="0" parTransId="{B190A0E9-11C5-459D-A71C-D75C801B68E5}" sibTransId="{5ACE42B9-667B-49AE-8512-3D3A0C64F713}"/>
    <dgm:cxn modelId="{B3E1A7D0-E75E-452A-B599-6D185DB506A0}" srcId="{A2E12AD9-B93A-42D2-9201-8DA7B5DAB2DC}" destId="{91BA3419-B30C-4D36-9036-7B2F067D12A4}" srcOrd="0" destOrd="0" parTransId="{25A3585C-5715-477D-BA7A-B8E6CBE5A31E}" sibTransId="{50E9A292-665B-4D4A-8D70-30638D7A6BBC}"/>
    <dgm:cxn modelId="{6BD802B8-022E-4BC8-AAB8-947A65A1B3F2}" srcId="{5EE30643-9B64-4CE8-B576-5FD31E800DF7}" destId="{B6F2E48B-BE7E-446C-BB7D-EC1B68167356}" srcOrd="2" destOrd="0" parTransId="{7AD3FC72-D9A4-40CD-A944-5FE34AC6821F}" sibTransId="{08337E10-C6B9-4152-9A29-FCD76DFE9C2E}"/>
    <dgm:cxn modelId="{8FF9C379-A8EC-4082-AD73-F6BD6B173F07}" type="presOf" srcId="{F9632424-96E5-4E98-B1DB-A3DC48587286}" destId="{269A33D1-E2A3-4112-B984-3775AAA5A514}" srcOrd="0" destOrd="0" presId="urn:microsoft.com/office/officeart/2008/layout/SquareAccentList"/>
    <dgm:cxn modelId="{830B20B9-083D-4CCB-B24F-8AA47928D6A2}" srcId="{A2E12AD9-B93A-42D2-9201-8DA7B5DAB2DC}" destId="{0F35D1EF-63BA-4115-A53F-4E015592D19E}" srcOrd="2" destOrd="0" parTransId="{9A8D30A8-B5C2-4753-BD99-C44250E8613A}" sibTransId="{0547BBBF-E4A9-4631-BB0E-D54D1F2300C7}"/>
    <dgm:cxn modelId="{D4DF9967-9961-46E1-90C0-DECAAFD42F76}" type="presOf" srcId="{B6F2E48B-BE7E-446C-BB7D-EC1B68167356}" destId="{5A63F17C-EBE1-4484-AE43-F0F8F76EFB69}" srcOrd="0" destOrd="0" presId="urn:microsoft.com/office/officeart/2008/layout/SquareAccentList"/>
    <dgm:cxn modelId="{64CF9956-A08A-4116-854B-65CBE0E31BB8}" type="presOf" srcId="{63E165DB-13DC-4F67-9570-7282818E7080}" destId="{157B7655-4D88-4E30-894A-5D2B58D0E49A}" srcOrd="0" destOrd="0" presId="urn:microsoft.com/office/officeart/2008/layout/SquareAccentList"/>
    <dgm:cxn modelId="{B30A1487-B8EE-4F0F-8810-57AD3D46E2A9}" srcId="{8521429E-C9BD-42A0-A25F-0D4A30472D3A}" destId="{63E165DB-13DC-4F67-9570-7282818E7080}" srcOrd="3" destOrd="0" parTransId="{44FB67D9-D668-4399-B7F6-8C048F9E6ACB}" sibTransId="{A6837E0F-5C40-4F8C-85AA-7FA7D59CB188}"/>
    <dgm:cxn modelId="{5B8AE585-EBA3-441A-91D6-8A3CA4233D86}" type="presOf" srcId="{0F35D1EF-63BA-4115-A53F-4E015592D19E}" destId="{F035E519-7E33-4B09-BE6C-3794722FF82E}" srcOrd="0" destOrd="0" presId="urn:microsoft.com/office/officeart/2008/layout/SquareAccentList"/>
    <dgm:cxn modelId="{834D8EAC-C02E-4093-B3F6-6CD597525A5F}" type="presOf" srcId="{A2E12AD9-B93A-42D2-9201-8DA7B5DAB2DC}" destId="{69052907-FD97-489F-B177-A137F6F109F3}" srcOrd="0" destOrd="0" presId="urn:microsoft.com/office/officeart/2008/layout/SquareAccentList"/>
    <dgm:cxn modelId="{64DE9B5B-148A-4CB8-AFE8-F2A32B03E472}" type="presOf" srcId="{8521429E-C9BD-42A0-A25F-0D4A30472D3A}" destId="{02E103D5-4A64-487C-BA26-6CF70C250785}" srcOrd="0" destOrd="0" presId="urn:microsoft.com/office/officeart/2008/layout/SquareAccentList"/>
    <dgm:cxn modelId="{1DE5C232-FF31-420F-873F-3CAA8D77DD12}" type="presOf" srcId="{71724A52-1141-4499-B1BF-026233863E5B}" destId="{170C0568-DE59-437A-AD1C-D42B21C7DA00}" srcOrd="0" destOrd="0" presId="urn:microsoft.com/office/officeart/2008/layout/SquareAccentList"/>
    <dgm:cxn modelId="{039ED6C7-670F-4DCC-9C9B-E48AA3937F96}" type="presOf" srcId="{0FA9A553-67EC-4794-8244-CF85A5992188}" destId="{20B9469A-8FAA-4F2B-B81B-5F50893D0F23}" srcOrd="0" destOrd="0" presId="urn:microsoft.com/office/officeart/2008/layout/SquareAccentList"/>
    <dgm:cxn modelId="{FA927F8E-65FC-44C3-97AD-A41EDC10EA2B}" type="presOf" srcId="{E128F91F-316F-45A6-9DCD-27D4615E6784}" destId="{FD959032-47C0-4C23-8FF5-28FFD4DEFA8D}" srcOrd="0" destOrd="0" presId="urn:microsoft.com/office/officeart/2008/layout/SquareAccentList"/>
    <dgm:cxn modelId="{80D898B5-93AF-4D9C-908C-A8FD34B30C64}" srcId="{8521429E-C9BD-42A0-A25F-0D4A30472D3A}" destId="{F9632424-96E5-4E98-B1DB-A3DC48587286}" srcOrd="1" destOrd="0" parTransId="{E12A51FE-C3A7-4A31-B77C-C88674F4D1CE}" sibTransId="{28B7C540-6C15-4625-BA2A-ED87CE2C15D8}"/>
    <dgm:cxn modelId="{B518995A-9353-40DA-A783-6EA8DD97D621}" srcId="{A2E12AD9-B93A-42D2-9201-8DA7B5DAB2DC}" destId="{53F2BA11-1EB5-4727-AEB1-3A4E4697A12C}" srcOrd="3" destOrd="0" parTransId="{F328E3EB-A637-4C0D-BCB1-3D5D346C9F4B}" sibTransId="{84729CE8-8134-4E2E-A156-9C7D8736345A}"/>
    <dgm:cxn modelId="{B9DF14F5-B660-4A99-9796-FE860BC4E29E}" type="presParOf" srcId="{2E900426-F9E9-4C06-BB07-1BE7A6672FFD}" destId="{17A1B9BA-328B-4200-BF69-2F12C9E36C17}" srcOrd="0" destOrd="0" presId="urn:microsoft.com/office/officeart/2008/layout/SquareAccentList"/>
    <dgm:cxn modelId="{11F17DBE-A508-4699-897E-A3DB67C093AF}" type="presParOf" srcId="{17A1B9BA-328B-4200-BF69-2F12C9E36C17}" destId="{7B6D9932-11AB-4331-B9E3-5DD4C5B3E78B}" srcOrd="0" destOrd="0" presId="urn:microsoft.com/office/officeart/2008/layout/SquareAccentList"/>
    <dgm:cxn modelId="{7FFD7B8B-DE6D-4C05-9DC0-F0F3B54A8595}" type="presParOf" srcId="{7B6D9932-11AB-4331-B9E3-5DD4C5B3E78B}" destId="{F8209388-4327-462F-B8F4-4EE8B20DD80E}" srcOrd="0" destOrd="0" presId="urn:microsoft.com/office/officeart/2008/layout/SquareAccentList"/>
    <dgm:cxn modelId="{F4DC676A-357A-4C95-8FB0-7A84E7DEC988}" type="presParOf" srcId="{7B6D9932-11AB-4331-B9E3-5DD4C5B3E78B}" destId="{E28B74DF-225E-47B6-9DB9-7C681B577DB2}" srcOrd="1" destOrd="0" presId="urn:microsoft.com/office/officeart/2008/layout/SquareAccentList"/>
    <dgm:cxn modelId="{62092C89-0E50-4E87-9B66-C97DB3196CA6}" type="presParOf" srcId="{7B6D9932-11AB-4331-B9E3-5DD4C5B3E78B}" destId="{69052907-FD97-489F-B177-A137F6F109F3}" srcOrd="2" destOrd="0" presId="urn:microsoft.com/office/officeart/2008/layout/SquareAccentList"/>
    <dgm:cxn modelId="{9A341BFB-F4F8-4345-B1D4-02EC0118B7F6}" type="presParOf" srcId="{17A1B9BA-328B-4200-BF69-2F12C9E36C17}" destId="{CB5563D0-ADCB-4A97-B950-E87AE8E92AE2}" srcOrd="1" destOrd="0" presId="urn:microsoft.com/office/officeart/2008/layout/SquareAccentList"/>
    <dgm:cxn modelId="{7F15FFE6-A921-419E-999D-DEED56393609}" type="presParOf" srcId="{CB5563D0-ADCB-4A97-B950-E87AE8E92AE2}" destId="{C44104E9-54DE-4219-A7B4-A1D6EDAC8880}" srcOrd="0" destOrd="0" presId="urn:microsoft.com/office/officeart/2008/layout/SquareAccentList"/>
    <dgm:cxn modelId="{7C4C4A55-8144-4B1C-AEF2-4D1E5E81CFAD}" type="presParOf" srcId="{C44104E9-54DE-4219-A7B4-A1D6EDAC8880}" destId="{C074BCF0-F39F-48CC-90DB-42F4819D9C6E}" srcOrd="0" destOrd="0" presId="urn:microsoft.com/office/officeart/2008/layout/SquareAccentList"/>
    <dgm:cxn modelId="{FFB7E50E-ACFD-4B7C-8AF7-B8EBF1F61C6A}" type="presParOf" srcId="{C44104E9-54DE-4219-A7B4-A1D6EDAC8880}" destId="{9C5DDE08-3741-4303-B6A5-1EC007972EC9}" srcOrd="1" destOrd="0" presId="urn:microsoft.com/office/officeart/2008/layout/SquareAccentList"/>
    <dgm:cxn modelId="{8C1FE17E-8174-4A14-8B8B-08D1D449D043}" type="presParOf" srcId="{CB5563D0-ADCB-4A97-B950-E87AE8E92AE2}" destId="{31C73FEA-74CD-405D-8715-E47939F52E7E}" srcOrd="1" destOrd="0" presId="urn:microsoft.com/office/officeart/2008/layout/SquareAccentList"/>
    <dgm:cxn modelId="{7620EFD8-CB4A-45D2-AFEA-BE7564D876BF}" type="presParOf" srcId="{31C73FEA-74CD-405D-8715-E47939F52E7E}" destId="{1756D310-6CBE-4653-81E0-0DA896413CE1}" srcOrd="0" destOrd="0" presId="urn:microsoft.com/office/officeart/2008/layout/SquareAccentList"/>
    <dgm:cxn modelId="{59DE5024-8237-401F-9AB6-A6E1B3AF63F7}" type="presParOf" srcId="{31C73FEA-74CD-405D-8715-E47939F52E7E}" destId="{170C0568-DE59-437A-AD1C-D42B21C7DA00}" srcOrd="1" destOrd="0" presId="urn:microsoft.com/office/officeart/2008/layout/SquareAccentList"/>
    <dgm:cxn modelId="{3B034A21-7BB3-4B62-84D6-A97A6F048372}" type="presParOf" srcId="{CB5563D0-ADCB-4A97-B950-E87AE8E92AE2}" destId="{407A2442-14A6-485A-9BCA-6340A2994140}" srcOrd="2" destOrd="0" presId="urn:microsoft.com/office/officeart/2008/layout/SquareAccentList"/>
    <dgm:cxn modelId="{5BDC9B50-CFB9-4EF8-B662-73BD85E42D8C}" type="presParOf" srcId="{407A2442-14A6-485A-9BCA-6340A2994140}" destId="{9D78DF93-C8EE-4AD2-A73F-87CDE8998B45}" srcOrd="0" destOrd="0" presId="urn:microsoft.com/office/officeart/2008/layout/SquareAccentList"/>
    <dgm:cxn modelId="{BD077A60-3584-4DA3-B7D6-608A4EC5847A}" type="presParOf" srcId="{407A2442-14A6-485A-9BCA-6340A2994140}" destId="{F035E519-7E33-4B09-BE6C-3794722FF82E}" srcOrd="1" destOrd="0" presId="urn:microsoft.com/office/officeart/2008/layout/SquareAccentList"/>
    <dgm:cxn modelId="{C86996C7-3DA4-4904-946B-C31893E8A698}" type="presParOf" srcId="{CB5563D0-ADCB-4A97-B950-E87AE8E92AE2}" destId="{A251DB17-D1BB-4F91-8D65-875D604225ED}" srcOrd="3" destOrd="0" presId="urn:microsoft.com/office/officeart/2008/layout/SquareAccentList"/>
    <dgm:cxn modelId="{20ADEA3A-DD00-4C9D-89F5-38EA5F773777}" type="presParOf" srcId="{A251DB17-D1BB-4F91-8D65-875D604225ED}" destId="{2044F837-BE88-414D-A7A5-22B51C8BCA84}" srcOrd="0" destOrd="0" presId="urn:microsoft.com/office/officeart/2008/layout/SquareAccentList"/>
    <dgm:cxn modelId="{2E2D74E9-0849-46CE-9D49-35BF7F1009CF}" type="presParOf" srcId="{A251DB17-D1BB-4F91-8D65-875D604225ED}" destId="{B7EC8254-BF37-4D71-9EC8-2EA808850173}" srcOrd="1" destOrd="0" presId="urn:microsoft.com/office/officeart/2008/layout/SquareAccentList"/>
    <dgm:cxn modelId="{DFC3F4CC-559D-405C-B272-8AB081CB7469}" type="presParOf" srcId="{CB5563D0-ADCB-4A97-B950-E87AE8E92AE2}" destId="{DDACE8D1-5CC8-48F5-82BA-4F72E2446CA2}" srcOrd="4" destOrd="0" presId="urn:microsoft.com/office/officeart/2008/layout/SquareAccentList"/>
    <dgm:cxn modelId="{E59027A7-877F-45E2-8661-67ACC065B3B8}" type="presParOf" srcId="{DDACE8D1-5CC8-48F5-82BA-4F72E2446CA2}" destId="{6828DD9F-27A0-4A6B-AD51-69EA0B8609C5}" srcOrd="0" destOrd="0" presId="urn:microsoft.com/office/officeart/2008/layout/SquareAccentList"/>
    <dgm:cxn modelId="{E130D276-4894-480A-B3D3-81C32C8207C3}" type="presParOf" srcId="{DDACE8D1-5CC8-48F5-82BA-4F72E2446CA2}" destId="{36B6B468-B046-4802-81C6-FCB1FA61529A}" srcOrd="1" destOrd="0" presId="urn:microsoft.com/office/officeart/2008/layout/SquareAccentList"/>
    <dgm:cxn modelId="{1BDCFCB9-5C25-4FB7-82D3-21AC7AD5C6FB}" type="presParOf" srcId="{2E900426-F9E9-4C06-BB07-1BE7A6672FFD}" destId="{F0D66134-03D0-4089-865A-4FC7E017B70D}" srcOrd="1" destOrd="0" presId="urn:microsoft.com/office/officeart/2008/layout/SquareAccentList"/>
    <dgm:cxn modelId="{67864543-7E0F-4422-A908-02CE541F6D99}" type="presParOf" srcId="{F0D66134-03D0-4089-865A-4FC7E017B70D}" destId="{639A7165-6AB9-4FD3-8246-E88647400407}" srcOrd="0" destOrd="0" presId="urn:microsoft.com/office/officeart/2008/layout/SquareAccentList"/>
    <dgm:cxn modelId="{5EE5C2B9-9406-41C7-8271-254A5B16BF0A}" type="presParOf" srcId="{639A7165-6AB9-4FD3-8246-E88647400407}" destId="{2E9E8FB9-3B8B-4A11-9239-8E26ECE1B9CB}" srcOrd="0" destOrd="0" presId="urn:microsoft.com/office/officeart/2008/layout/SquareAccentList"/>
    <dgm:cxn modelId="{D281BE4F-ABF4-4EE2-85F5-399C827D83BA}" type="presParOf" srcId="{639A7165-6AB9-4FD3-8246-E88647400407}" destId="{77C236E5-ECA8-48D2-9AA3-767EA2BB72FF}" srcOrd="1" destOrd="0" presId="urn:microsoft.com/office/officeart/2008/layout/SquareAccentList"/>
    <dgm:cxn modelId="{934C47ED-7D62-42A5-8B27-3F461EC24B70}" type="presParOf" srcId="{639A7165-6AB9-4FD3-8246-E88647400407}" destId="{02E103D5-4A64-487C-BA26-6CF70C250785}" srcOrd="2" destOrd="0" presId="urn:microsoft.com/office/officeart/2008/layout/SquareAccentList"/>
    <dgm:cxn modelId="{F40C44DB-97A2-4F6B-8681-BF29A2B60F89}" type="presParOf" srcId="{F0D66134-03D0-4089-865A-4FC7E017B70D}" destId="{AD39AB31-92C8-42B6-9EFD-149CC098688B}" srcOrd="1" destOrd="0" presId="urn:microsoft.com/office/officeart/2008/layout/SquareAccentList"/>
    <dgm:cxn modelId="{27B6DD80-7CC3-4538-88AA-39FCBF24A12A}" type="presParOf" srcId="{AD39AB31-92C8-42B6-9EFD-149CC098688B}" destId="{A9EE54D3-23E8-4B4C-B834-9AB1AC406A60}" srcOrd="0" destOrd="0" presId="urn:microsoft.com/office/officeart/2008/layout/SquareAccentList"/>
    <dgm:cxn modelId="{BB25BDED-864F-4FAE-BE6A-61BAF24B0FAE}" type="presParOf" srcId="{A9EE54D3-23E8-4B4C-B834-9AB1AC406A60}" destId="{9EAED7D8-8C1F-41C6-BAD3-4EC68A0C83D7}" srcOrd="0" destOrd="0" presId="urn:microsoft.com/office/officeart/2008/layout/SquareAccentList"/>
    <dgm:cxn modelId="{5B62CDB1-5FB5-45FD-A543-3F017E7DEBB0}" type="presParOf" srcId="{A9EE54D3-23E8-4B4C-B834-9AB1AC406A60}" destId="{FD959032-47C0-4C23-8FF5-28FFD4DEFA8D}" srcOrd="1" destOrd="0" presId="urn:microsoft.com/office/officeart/2008/layout/SquareAccentList"/>
    <dgm:cxn modelId="{1B687F5E-FFB9-4F23-BF19-5543F9468B02}" type="presParOf" srcId="{AD39AB31-92C8-42B6-9EFD-149CC098688B}" destId="{FE0B752F-9B5D-4A98-9048-7AF1EDA268F6}" srcOrd="1" destOrd="0" presId="urn:microsoft.com/office/officeart/2008/layout/SquareAccentList"/>
    <dgm:cxn modelId="{4133D1B4-9D4D-4B9C-86E0-C1DBE29EAD1E}" type="presParOf" srcId="{FE0B752F-9B5D-4A98-9048-7AF1EDA268F6}" destId="{CE401646-B50C-45E5-A61D-9B72B308D7F0}" srcOrd="0" destOrd="0" presId="urn:microsoft.com/office/officeart/2008/layout/SquareAccentList"/>
    <dgm:cxn modelId="{9D88AEF7-0B70-49F1-B602-4AEBD5F283BD}" type="presParOf" srcId="{FE0B752F-9B5D-4A98-9048-7AF1EDA268F6}" destId="{269A33D1-E2A3-4112-B984-3775AAA5A514}" srcOrd="1" destOrd="0" presId="urn:microsoft.com/office/officeart/2008/layout/SquareAccentList"/>
    <dgm:cxn modelId="{4F101F06-ADE7-41F1-A24D-0312B1360CCF}" type="presParOf" srcId="{AD39AB31-92C8-42B6-9EFD-149CC098688B}" destId="{66332DC6-9170-46BB-B3F2-8101EADAA742}" srcOrd="2" destOrd="0" presId="urn:microsoft.com/office/officeart/2008/layout/SquareAccentList"/>
    <dgm:cxn modelId="{AA86DE26-C61A-4AC0-BFEB-C482106E65B0}" type="presParOf" srcId="{66332DC6-9170-46BB-B3F2-8101EADAA742}" destId="{1D1453B8-31BE-415F-B6A2-8F71C33F3B89}" srcOrd="0" destOrd="0" presId="urn:microsoft.com/office/officeart/2008/layout/SquareAccentList"/>
    <dgm:cxn modelId="{5F752A35-CEDD-4D78-A1A3-219ADBC30851}" type="presParOf" srcId="{66332DC6-9170-46BB-B3F2-8101EADAA742}" destId="{20B9469A-8FAA-4F2B-B81B-5F50893D0F23}" srcOrd="1" destOrd="0" presId="urn:microsoft.com/office/officeart/2008/layout/SquareAccentList"/>
    <dgm:cxn modelId="{9E838D40-F647-4C12-B683-A8DBD4B5CFF5}" type="presParOf" srcId="{AD39AB31-92C8-42B6-9EFD-149CC098688B}" destId="{12DBF1E5-344B-4511-8629-2B72DF033F1A}" srcOrd="3" destOrd="0" presId="urn:microsoft.com/office/officeart/2008/layout/SquareAccentList"/>
    <dgm:cxn modelId="{390B8331-9F93-4D4E-B773-0BE124B04B6A}" type="presParOf" srcId="{12DBF1E5-344B-4511-8629-2B72DF033F1A}" destId="{2059ECBB-6A8A-4B80-8C9D-ACE3B84B605A}" srcOrd="0" destOrd="0" presId="urn:microsoft.com/office/officeart/2008/layout/SquareAccentList"/>
    <dgm:cxn modelId="{9908A7DE-5696-4A3C-B12F-952211E28A30}" type="presParOf" srcId="{12DBF1E5-344B-4511-8629-2B72DF033F1A}" destId="{157B7655-4D88-4E30-894A-5D2B58D0E49A}" srcOrd="1" destOrd="0" presId="urn:microsoft.com/office/officeart/2008/layout/SquareAccentList"/>
    <dgm:cxn modelId="{900326CB-42EF-4744-AD69-CD16D24691D0}" type="presParOf" srcId="{2E900426-F9E9-4C06-BB07-1BE7A6672FFD}" destId="{2321D7A7-CA75-47AF-BC9F-E3787A5FE4FF}" srcOrd="2" destOrd="0" presId="urn:microsoft.com/office/officeart/2008/layout/SquareAccentList"/>
    <dgm:cxn modelId="{63D6873D-EAAA-43D9-A155-E576E0B2D937}" type="presParOf" srcId="{2321D7A7-CA75-47AF-BC9F-E3787A5FE4FF}" destId="{0E23198D-6AD5-4C54-80EF-372F5167EA18}" srcOrd="0" destOrd="0" presId="urn:microsoft.com/office/officeart/2008/layout/SquareAccentList"/>
    <dgm:cxn modelId="{9248E169-C3F3-43F7-A527-AE5EAFFBB79D}" type="presParOf" srcId="{0E23198D-6AD5-4C54-80EF-372F5167EA18}" destId="{C71EDD5B-6A91-458C-A6EF-3DC640056712}" srcOrd="0" destOrd="0" presId="urn:microsoft.com/office/officeart/2008/layout/SquareAccentList"/>
    <dgm:cxn modelId="{01E16848-9B4C-4983-9119-CCA2276134CE}" type="presParOf" srcId="{0E23198D-6AD5-4C54-80EF-372F5167EA18}" destId="{E17207A7-4598-411E-91AC-A486EA74CD34}" srcOrd="1" destOrd="0" presId="urn:microsoft.com/office/officeart/2008/layout/SquareAccentList"/>
    <dgm:cxn modelId="{96699C96-CF4A-46FE-A0F9-5DA3939F4EE4}" type="presParOf" srcId="{0E23198D-6AD5-4C54-80EF-372F5167EA18}" destId="{5A63F17C-EBE1-4484-AE43-F0F8F76EFB69}" srcOrd="2" destOrd="0" presId="urn:microsoft.com/office/officeart/2008/layout/SquareAccentList"/>
    <dgm:cxn modelId="{17B9FD41-1DC4-4E90-9CFC-68E7C20A3A3B}" type="presParOf" srcId="{2321D7A7-CA75-47AF-BC9F-E3787A5FE4FF}" destId="{B6AC936A-2D10-4D00-9377-D8203B0243D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09388-4327-462F-B8F4-4EE8B20DD80E}">
      <dsp:nvSpPr>
        <dsp:cNvPr id="0" name=""/>
        <dsp:cNvSpPr/>
      </dsp:nvSpPr>
      <dsp:spPr>
        <a:xfrm>
          <a:off x="6463" y="704925"/>
          <a:ext cx="3335447" cy="392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B74DF-225E-47B6-9DB9-7C681B577DB2}">
      <dsp:nvSpPr>
        <dsp:cNvPr id="0" name=""/>
        <dsp:cNvSpPr/>
      </dsp:nvSpPr>
      <dsp:spPr>
        <a:xfrm>
          <a:off x="6463" y="852296"/>
          <a:ext cx="245034" cy="24503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52907-FD97-489F-B177-A137F6F109F3}">
      <dsp:nvSpPr>
        <dsp:cNvPr id="0" name=""/>
        <dsp:cNvSpPr/>
      </dsp:nvSpPr>
      <dsp:spPr>
        <a:xfrm>
          <a:off x="6463" y="0"/>
          <a:ext cx="3335447" cy="704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Лексичні особливості</a:t>
          </a:r>
          <a:endParaRPr lang="ru-RU" sz="2300" b="1" kern="1200" dirty="0"/>
        </a:p>
      </dsp:txBody>
      <dsp:txXfrm>
        <a:off x="6463" y="0"/>
        <a:ext cx="3335447" cy="704925"/>
      </dsp:txXfrm>
    </dsp:sp>
    <dsp:sp modelId="{C074BCF0-F39F-48CC-90DB-42F4819D9C6E}">
      <dsp:nvSpPr>
        <dsp:cNvPr id="0" name=""/>
        <dsp:cNvSpPr/>
      </dsp:nvSpPr>
      <dsp:spPr>
        <a:xfrm>
          <a:off x="6463" y="1423463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DDE08-3741-4303-B6A5-1EC007972EC9}">
      <dsp:nvSpPr>
        <dsp:cNvPr id="0" name=""/>
        <dsp:cNvSpPr/>
      </dsp:nvSpPr>
      <dsp:spPr>
        <a:xfrm>
          <a:off x="239944" y="1260397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Істоти/неістоти</a:t>
          </a:r>
          <a:endParaRPr lang="ru-RU" sz="2000" kern="1200" dirty="0"/>
        </a:p>
      </dsp:txBody>
      <dsp:txXfrm>
        <a:off x="239944" y="1260397"/>
        <a:ext cx="3101965" cy="571160"/>
      </dsp:txXfrm>
    </dsp:sp>
    <dsp:sp modelId="{1756D310-6CBE-4653-81E0-0DA896413CE1}">
      <dsp:nvSpPr>
        <dsp:cNvPr id="0" name=""/>
        <dsp:cNvSpPr/>
      </dsp:nvSpPr>
      <dsp:spPr>
        <a:xfrm>
          <a:off x="6463" y="1994624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C0568-DE59-437A-AD1C-D42B21C7DA00}">
      <dsp:nvSpPr>
        <dsp:cNvPr id="0" name=""/>
        <dsp:cNvSpPr/>
      </dsp:nvSpPr>
      <dsp:spPr>
        <a:xfrm>
          <a:off x="239944" y="1831558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Конкретні/абстрактні</a:t>
          </a:r>
          <a:endParaRPr lang="ru-RU" sz="2000" kern="1200" dirty="0"/>
        </a:p>
      </dsp:txBody>
      <dsp:txXfrm>
        <a:off x="239944" y="1831558"/>
        <a:ext cx="3101965" cy="571160"/>
      </dsp:txXfrm>
    </dsp:sp>
    <dsp:sp modelId="{9D78DF93-C8EE-4AD2-A73F-87CDE8998B45}">
      <dsp:nvSpPr>
        <dsp:cNvPr id="0" name=""/>
        <dsp:cNvSpPr/>
      </dsp:nvSpPr>
      <dsp:spPr>
        <a:xfrm>
          <a:off x="6463" y="2565785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5E519-7E33-4B09-BE6C-3794722FF82E}">
      <dsp:nvSpPr>
        <dsp:cNvPr id="0" name=""/>
        <dsp:cNvSpPr/>
      </dsp:nvSpPr>
      <dsp:spPr>
        <a:xfrm>
          <a:off x="239944" y="2402718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Власні/загальні</a:t>
          </a:r>
          <a:endParaRPr lang="ru-RU" sz="2000" kern="1200" dirty="0"/>
        </a:p>
      </dsp:txBody>
      <dsp:txXfrm>
        <a:off x="239944" y="2402718"/>
        <a:ext cx="3101965" cy="571160"/>
      </dsp:txXfrm>
    </dsp:sp>
    <dsp:sp modelId="{2044F837-BE88-414D-A7A5-22B51C8BCA84}">
      <dsp:nvSpPr>
        <dsp:cNvPr id="0" name=""/>
        <dsp:cNvSpPr/>
      </dsp:nvSpPr>
      <dsp:spPr>
        <a:xfrm>
          <a:off x="6463" y="3136946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C8254-BF37-4D71-9EC8-2EA808850173}">
      <dsp:nvSpPr>
        <dsp:cNvPr id="0" name=""/>
        <dsp:cNvSpPr/>
      </dsp:nvSpPr>
      <dsp:spPr>
        <a:xfrm>
          <a:off x="239944" y="2973879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Речовинні/предметні</a:t>
          </a:r>
          <a:endParaRPr lang="ru-RU" sz="2000" kern="1200" dirty="0"/>
        </a:p>
      </dsp:txBody>
      <dsp:txXfrm>
        <a:off x="239944" y="2973879"/>
        <a:ext cx="3101965" cy="571160"/>
      </dsp:txXfrm>
    </dsp:sp>
    <dsp:sp modelId="{6828DD9F-27A0-4A6B-AD51-69EA0B8609C5}">
      <dsp:nvSpPr>
        <dsp:cNvPr id="0" name=""/>
        <dsp:cNvSpPr/>
      </dsp:nvSpPr>
      <dsp:spPr>
        <a:xfrm>
          <a:off x="6463" y="3708106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6B468-B046-4802-81C6-FCB1FA61529A}">
      <dsp:nvSpPr>
        <dsp:cNvPr id="0" name=""/>
        <dsp:cNvSpPr/>
      </dsp:nvSpPr>
      <dsp:spPr>
        <a:xfrm>
          <a:off x="239944" y="3545040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Збірні/одиничні</a:t>
          </a:r>
          <a:endParaRPr lang="ru-RU" sz="2000" kern="1200" dirty="0"/>
        </a:p>
      </dsp:txBody>
      <dsp:txXfrm>
        <a:off x="239944" y="3545040"/>
        <a:ext cx="3101965" cy="571160"/>
      </dsp:txXfrm>
    </dsp:sp>
    <dsp:sp modelId="{2E9E8FB9-3B8B-4A11-9239-8E26ECE1B9CB}">
      <dsp:nvSpPr>
        <dsp:cNvPr id="0" name=""/>
        <dsp:cNvSpPr/>
      </dsp:nvSpPr>
      <dsp:spPr>
        <a:xfrm>
          <a:off x="3508683" y="704925"/>
          <a:ext cx="3335447" cy="392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36E5-ECA8-48D2-9AA3-767EA2BB72FF}">
      <dsp:nvSpPr>
        <dsp:cNvPr id="0" name=""/>
        <dsp:cNvSpPr/>
      </dsp:nvSpPr>
      <dsp:spPr>
        <a:xfrm>
          <a:off x="3508683" y="852296"/>
          <a:ext cx="245034" cy="24503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103D5-4A64-487C-BA26-6CF70C250785}">
      <dsp:nvSpPr>
        <dsp:cNvPr id="0" name=""/>
        <dsp:cNvSpPr/>
      </dsp:nvSpPr>
      <dsp:spPr>
        <a:xfrm>
          <a:off x="3508683" y="0"/>
          <a:ext cx="3335447" cy="704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FFFF00"/>
              </a:solidFill>
            </a:rPr>
            <a:t>Граматичні категорії</a:t>
          </a:r>
          <a:endParaRPr lang="ru-RU" sz="2300" b="1" kern="1200" dirty="0">
            <a:solidFill>
              <a:srgbClr val="FFFF00"/>
            </a:solidFill>
          </a:endParaRPr>
        </a:p>
      </dsp:txBody>
      <dsp:txXfrm>
        <a:off x="3508683" y="0"/>
        <a:ext cx="3335447" cy="704925"/>
      </dsp:txXfrm>
    </dsp:sp>
    <dsp:sp modelId="{9EAED7D8-8C1F-41C6-BAD3-4EC68A0C83D7}">
      <dsp:nvSpPr>
        <dsp:cNvPr id="0" name=""/>
        <dsp:cNvSpPr/>
      </dsp:nvSpPr>
      <dsp:spPr>
        <a:xfrm>
          <a:off x="3508683" y="1423463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59032-47C0-4C23-8FF5-28FFD4DEFA8D}">
      <dsp:nvSpPr>
        <dsp:cNvPr id="0" name=""/>
        <dsp:cNvSpPr/>
      </dsp:nvSpPr>
      <dsp:spPr>
        <a:xfrm>
          <a:off x="3742164" y="1260397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Рід(4)</a:t>
          </a:r>
          <a:endParaRPr lang="ru-RU" sz="2000" kern="1200" dirty="0"/>
        </a:p>
      </dsp:txBody>
      <dsp:txXfrm>
        <a:off x="3742164" y="1260397"/>
        <a:ext cx="3101965" cy="571160"/>
      </dsp:txXfrm>
    </dsp:sp>
    <dsp:sp modelId="{CE401646-B50C-45E5-A61D-9B72B308D7F0}">
      <dsp:nvSpPr>
        <dsp:cNvPr id="0" name=""/>
        <dsp:cNvSpPr/>
      </dsp:nvSpPr>
      <dsp:spPr>
        <a:xfrm>
          <a:off x="3508683" y="1994624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A33D1-E2A3-4112-B984-3775AAA5A514}">
      <dsp:nvSpPr>
        <dsp:cNvPr id="0" name=""/>
        <dsp:cNvSpPr/>
      </dsp:nvSpPr>
      <dsp:spPr>
        <a:xfrm>
          <a:off x="3742164" y="1831558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Число(2, було 3)</a:t>
          </a:r>
          <a:endParaRPr lang="ru-RU" sz="2000" kern="1200" dirty="0"/>
        </a:p>
      </dsp:txBody>
      <dsp:txXfrm>
        <a:off x="3742164" y="1831558"/>
        <a:ext cx="3101965" cy="571160"/>
      </dsp:txXfrm>
    </dsp:sp>
    <dsp:sp modelId="{1D1453B8-31BE-415F-B6A2-8F71C33F3B89}">
      <dsp:nvSpPr>
        <dsp:cNvPr id="0" name=""/>
        <dsp:cNvSpPr/>
      </dsp:nvSpPr>
      <dsp:spPr>
        <a:xfrm>
          <a:off x="3508683" y="2565785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469A-8FAA-4F2B-B81B-5F50893D0F23}">
      <dsp:nvSpPr>
        <dsp:cNvPr id="0" name=""/>
        <dsp:cNvSpPr/>
      </dsp:nvSpPr>
      <dsp:spPr>
        <a:xfrm>
          <a:off x="3742164" y="2402718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Відмінок (7)</a:t>
          </a:r>
          <a:endParaRPr lang="ru-RU" sz="2000" kern="1200" dirty="0"/>
        </a:p>
      </dsp:txBody>
      <dsp:txXfrm>
        <a:off x="3742164" y="2402718"/>
        <a:ext cx="3101965" cy="571160"/>
      </dsp:txXfrm>
    </dsp:sp>
    <dsp:sp modelId="{2059ECBB-6A8A-4B80-8C9D-ACE3B84B605A}">
      <dsp:nvSpPr>
        <dsp:cNvPr id="0" name=""/>
        <dsp:cNvSpPr/>
      </dsp:nvSpPr>
      <dsp:spPr>
        <a:xfrm>
          <a:off x="3508683" y="3136946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B7655-4D88-4E30-894A-5D2B58D0E49A}">
      <dsp:nvSpPr>
        <dsp:cNvPr id="0" name=""/>
        <dsp:cNvSpPr/>
      </dsp:nvSpPr>
      <dsp:spPr>
        <a:xfrm>
          <a:off x="3742164" y="2973879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Відміна (4), група(3)</a:t>
          </a:r>
          <a:endParaRPr lang="ru-RU" sz="2000" kern="1200" dirty="0"/>
        </a:p>
      </dsp:txBody>
      <dsp:txXfrm>
        <a:off x="3742164" y="2973879"/>
        <a:ext cx="3101965" cy="571160"/>
      </dsp:txXfrm>
    </dsp:sp>
    <dsp:sp modelId="{C71EDD5B-6A91-458C-A6EF-3DC640056712}">
      <dsp:nvSpPr>
        <dsp:cNvPr id="0" name=""/>
        <dsp:cNvSpPr/>
      </dsp:nvSpPr>
      <dsp:spPr>
        <a:xfrm>
          <a:off x="7010903" y="704925"/>
          <a:ext cx="3335447" cy="392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207A7-4598-411E-91AC-A486EA74CD34}">
      <dsp:nvSpPr>
        <dsp:cNvPr id="0" name=""/>
        <dsp:cNvSpPr/>
      </dsp:nvSpPr>
      <dsp:spPr>
        <a:xfrm>
          <a:off x="7010903" y="852296"/>
          <a:ext cx="245034" cy="24503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3F17C-EBE1-4484-AE43-F0F8F76EFB69}">
      <dsp:nvSpPr>
        <dsp:cNvPr id="0" name=""/>
        <dsp:cNvSpPr/>
      </dsp:nvSpPr>
      <dsp:spPr>
        <a:xfrm>
          <a:off x="7010903" y="0"/>
          <a:ext cx="3335447" cy="704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У реченні може бути будь-яким членом</a:t>
          </a:r>
          <a:endParaRPr lang="ru-RU" sz="2300" b="1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7010903" y="0"/>
        <a:ext cx="3335447" cy="704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odovyi-vidminok.wikidot.com/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nepravylno-pravylno.wikidot.com/imennyky" TargetMode="External"/><Relationship Id="rId3" Type="http://schemas.openxmlformats.org/officeDocument/2006/relationships/hyperlink" Target="http://lcorp.ulif.org.ua/dictua/" TargetMode="External"/><Relationship Id="rId7" Type="http://schemas.openxmlformats.org/officeDocument/2006/relationships/hyperlink" Target="http://nepravylno-pravylno.wikidot.com/" TargetMode="External"/><Relationship Id="rId2" Type="http://schemas.openxmlformats.org/officeDocument/2006/relationships/hyperlink" Target="https://abbrs.info/?text=&#1083;&#1085;-&#1089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ovotvir.org.ua/" TargetMode="External"/><Relationship Id="rId11" Type="http://schemas.openxmlformats.org/officeDocument/2006/relationships/hyperlink" Target="https://ukr-mova.in.ua/" TargetMode="External"/><Relationship Id="rId5" Type="http://schemas.openxmlformats.org/officeDocument/2006/relationships/hyperlink" Target="https://r2u.org.ua/s?w=&#1074;&#1077;&#1088;&#1090;&#1086;&#1083;&#1105;&#1090;&amp;scope=all&amp;highlight=on" TargetMode="External"/><Relationship Id="rId10" Type="http://schemas.openxmlformats.org/officeDocument/2006/relationships/hyperlink" Target="http://stalivyrazy.org.ua/everyfile.php?transfer=folders/er/rabotatm.html" TargetMode="External"/><Relationship Id="rId4" Type="http://schemas.openxmlformats.org/officeDocument/2006/relationships/hyperlink" Target="http://rodovyi-vidminok.wikidot.com/t" TargetMode="External"/><Relationship Id="rId9" Type="http://schemas.openxmlformats.org/officeDocument/2006/relationships/hyperlink" Target="http://velyka-chy-mala-litera.wikidot.com/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006" y="1447800"/>
            <a:ext cx="11756571" cy="4430486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Морфологічні </a:t>
            </a:r>
            <a:r>
              <a:rPr lang="uk-UA" b="1" dirty="0">
                <a:solidFill>
                  <a:srgbClr val="FFFF00"/>
                </a:solidFill>
              </a:rPr>
              <a:t>засоби професійного мовлення. Іменник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>
                <a:solidFill>
                  <a:srgbClr val="FFFF00"/>
                </a:solidFill>
              </a:rPr>
              <a:t/>
            </a:r>
            <a:br>
              <a:rPr lang="uk-UA" b="1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124236"/>
            <a:ext cx="8825658" cy="259007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1. </a:t>
            </a:r>
            <a:r>
              <a:rPr lang="ru-RU" b="1" dirty="0" err="1">
                <a:solidFill>
                  <a:srgbClr val="FFC000"/>
                </a:solidFill>
              </a:rPr>
              <a:t>Іменник</a:t>
            </a:r>
            <a:r>
              <a:rPr lang="ru-RU" b="1" dirty="0">
                <a:solidFill>
                  <a:srgbClr val="FFC000"/>
                </a:solidFill>
              </a:rPr>
              <a:t> як </a:t>
            </a:r>
            <a:r>
              <a:rPr lang="ru-RU" b="1" dirty="0" err="1">
                <a:solidFill>
                  <a:srgbClr val="FFC000"/>
                </a:solidFill>
              </a:rPr>
              <a:t>частина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мови</a:t>
            </a:r>
            <a:r>
              <a:rPr lang="ru-RU" b="1" dirty="0">
                <a:solidFill>
                  <a:srgbClr val="FFC000"/>
                </a:solidFill>
              </a:rPr>
              <a:t>.</a:t>
            </a:r>
          </a:p>
          <a:p>
            <a:r>
              <a:rPr lang="ru-RU" b="1" dirty="0">
                <a:solidFill>
                  <a:srgbClr val="FFC000"/>
                </a:solidFill>
              </a:rPr>
              <a:t>2. </a:t>
            </a:r>
            <a:r>
              <a:rPr lang="ru-RU" b="1" dirty="0" err="1">
                <a:solidFill>
                  <a:srgbClr val="FFC000"/>
                </a:solidFill>
              </a:rPr>
              <a:t>Рід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відмінюваних</a:t>
            </a:r>
            <a:r>
              <a:rPr lang="ru-RU" b="1" dirty="0">
                <a:solidFill>
                  <a:srgbClr val="FFC000"/>
                </a:solidFill>
              </a:rPr>
              <a:t> і </a:t>
            </a:r>
            <a:r>
              <a:rPr lang="ru-RU" b="1" dirty="0" err="1">
                <a:solidFill>
                  <a:srgbClr val="FFC000"/>
                </a:solidFill>
              </a:rPr>
              <a:t>невідмінюваних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іменників</a:t>
            </a:r>
            <a:r>
              <a:rPr lang="ru-RU" b="1" dirty="0">
                <a:solidFill>
                  <a:srgbClr val="FFC000"/>
                </a:solidFill>
              </a:rPr>
              <a:t>. </a:t>
            </a:r>
          </a:p>
          <a:p>
            <a:r>
              <a:rPr lang="ru-RU" b="1" dirty="0">
                <a:solidFill>
                  <a:srgbClr val="FFC000"/>
                </a:solidFill>
              </a:rPr>
              <a:t>3. </a:t>
            </a:r>
            <a:r>
              <a:rPr lang="ru-RU" b="1" dirty="0" err="1">
                <a:solidFill>
                  <a:srgbClr val="FFC000"/>
                </a:solidFill>
              </a:rPr>
              <a:t>Особливості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використання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категорії</a:t>
            </a:r>
            <a:r>
              <a:rPr lang="ru-RU" b="1" dirty="0">
                <a:solidFill>
                  <a:srgbClr val="FFC000"/>
                </a:solidFill>
              </a:rPr>
              <a:t> роду </a:t>
            </a:r>
            <a:r>
              <a:rPr lang="ru-RU" b="1" dirty="0" err="1">
                <a:solidFill>
                  <a:srgbClr val="FFC000"/>
                </a:solidFill>
              </a:rPr>
              <a:t>іменників</a:t>
            </a:r>
            <a:r>
              <a:rPr lang="ru-RU" b="1" dirty="0">
                <a:solidFill>
                  <a:srgbClr val="FFC000"/>
                </a:solidFill>
              </a:rPr>
              <a:t> у документах.</a:t>
            </a:r>
          </a:p>
          <a:p>
            <a:r>
              <a:rPr lang="ru-RU" b="1" dirty="0">
                <a:solidFill>
                  <a:srgbClr val="FFC000"/>
                </a:solidFill>
              </a:rPr>
              <a:t>4. </a:t>
            </a:r>
            <a:r>
              <a:rPr lang="ru-RU" b="1" dirty="0" err="1">
                <a:solidFill>
                  <a:srgbClr val="FFC000"/>
                </a:solidFill>
              </a:rPr>
              <a:t>Категорія</a:t>
            </a:r>
            <a:r>
              <a:rPr lang="ru-RU" b="1" dirty="0">
                <a:solidFill>
                  <a:srgbClr val="FFC000"/>
                </a:solidFill>
              </a:rPr>
              <a:t> числа </a:t>
            </a:r>
            <a:r>
              <a:rPr lang="ru-RU" b="1" dirty="0" err="1">
                <a:solidFill>
                  <a:srgbClr val="FFC000"/>
                </a:solidFill>
              </a:rPr>
              <a:t>іменників</a:t>
            </a:r>
            <a:r>
              <a:rPr lang="ru-RU" b="1" dirty="0">
                <a:solidFill>
                  <a:srgbClr val="FFC000"/>
                </a:solidFill>
              </a:rPr>
              <a:t> у </a:t>
            </a:r>
            <a:r>
              <a:rPr lang="ru-RU" b="1" dirty="0" err="1">
                <a:solidFill>
                  <a:srgbClr val="FFC000"/>
                </a:solidFill>
              </a:rPr>
              <a:t>ділових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паперах</a:t>
            </a:r>
            <a:r>
              <a:rPr lang="ru-RU" b="1" dirty="0">
                <a:solidFill>
                  <a:srgbClr val="FFC000"/>
                </a:solidFill>
              </a:rPr>
              <a:t>.</a:t>
            </a:r>
          </a:p>
          <a:p>
            <a:r>
              <a:rPr lang="ru-RU" b="1" dirty="0">
                <a:solidFill>
                  <a:srgbClr val="FFC000"/>
                </a:solidFill>
              </a:rPr>
              <a:t>5. </a:t>
            </a:r>
            <a:r>
              <a:rPr lang="ru-RU" b="1" dirty="0" err="1">
                <a:solidFill>
                  <a:srgbClr val="FFC000"/>
                </a:solidFill>
              </a:rPr>
              <a:t>Абревіатури</a:t>
            </a:r>
            <a:r>
              <a:rPr lang="ru-RU" b="1" dirty="0">
                <a:solidFill>
                  <a:srgbClr val="FFC000"/>
                </a:solidFill>
              </a:rPr>
              <a:t> і </a:t>
            </a:r>
            <a:r>
              <a:rPr lang="ru-RU" b="1" dirty="0" err="1">
                <a:solidFill>
                  <a:srgbClr val="FFC000"/>
                </a:solidFill>
              </a:rPr>
              <a:t>графічні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скорочення</a:t>
            </a:r>
            <a:r>
              <a:rPr lang="ru-RU" b="1" dirty="0">
                <a:solidFill>
                  <a:srgbClr val="FFC000"/>
                </a:solidFill>
              </a:rPr>
              <a:t> в документах.</a:t>
            </a:r>
          </a:p>
          <a:p>
            <a:r>
              <a:rPr lang="ru-RU" b="1" dirty="0">
                <a:solidFill>
                  <a:srgbClr val="FFC000"/>
                </a:solidFill>
              </a:rPr>
              <a:t>6. Факс. </a:t>
            </a:r>
            <a:r>
              <a:rPr lang="ru-RU" b="1" dirty="0" err="1">
                <a:solidFill>
                  <a:srgbClr val="FFC000"/>
                </a:solidFill>
              </a:rPr>
              <a:t>Телефонограма</a:t>
            </a:r>
            <a:r>
              <a:rPr lang="ru-RU" b="1" dirty="0">
                <a:solidFill>
                  <a:srgbClr val="FFC00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666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b="1" dirty="0" err="1" smtClean="0">
                <a:solidFill>
                  <a:srgbClr val="FFFF00"/>
                </a:solidFill>
              </a:rPr>
              <a:t>Утворімо</a:t>
            </a:r>
            <a:r>
              <a:rPr lang="ru-RU" altLang="ru-RU" sz="4400" b="1" dirty="0" smtClean="0">
                <a:solidFill>
                  <a:srgbClr val="FFFF00"/>
                </a:solidFill>
              </a:rPr>
              <a:t> </a:t>
            </a:r>
            <a:r>
              <a:rPr lang="ru-RU" altLang="ru-RU" sz="4400" b="1" dirty="0" err="1">
                <a:solidFill>
                  <a:srgbClr val="FFFF00"/>
                </a:solidFill>
              </a:rPr>
              <a:t>словосполучення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347523"/>
            <a:ext cx="10573901" cy="515778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ru-RU" altLang="ru-RU" sz="2800" b="1" dirty="0" err="1" smtClean="0"/>
              <a:t>Повновода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Місісіпі</a:t>
            </a:r>
            <a:r>
              <a:rPr lang="ru-RU" altLang="ru-RU" sz="2800" b="1" dirty="0"/>
              <a:t>, </a:t>
            </a:r>
            <a:r>
              <a:rPr lang="ru-RU" altLang="ru-RU" sz="2800" b="1" dirty="0" err="1" smtClean="0"/>
              <a:t>висока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/>
              <a:t>Кіліманджаро</a:t>
            </a:r>
            <a:r>
              <a:rPr lang="ru-RU" altLang="ru-RU" sz="2800" b="1" dirty="0"/>
              <a:t>, </a:t>
            </a:r>
            <a:r>
              <a:rPr lang="ru-RU" altLang="ru-RU" sz="2800" b="1" dirty="0" smtClean="0"/>
              <a:t>важка </a:t>
            </a:r>
            <a:r>
              <a:rPr lang="ru-RU" altLang="ru-RU" sz="2800" b="1" dirty="0"/>
              <a:t>путь, </a:t>
            </a:r>
            <a:r>
              <a:rPr lang="ru-RU" altLang="ru-RU" sz="2800" b="1" dirty="0" err="1" smtClean="0"/>
              <a:t>екзотичн</a:t>
            </a:r>
            <a:r>
              <a:rPr lang="ru-RU" altLang="ru-RU" sz="2800" b="1" dirty="0" smtClean="0"/>
              <a:t>_ </a:t>
            </a:r>
            <a:r>
              <a:rPr lang="ru-RU" altLang="ru-RU" sz="2800" b="1" dirty="0" err="1"/>
              <a:t>Чилі</a:t>
            </a:r>
            <a:r>
              <a:rPr lang="ru-RU" altLang="ru-RU" sz="2800" b="1" dirty="0"/>
              <a:t>, </a:t>
            </a:r>
            <a:r>
              <a:rPr lang="ru-RU" altLang="ru-RU" sz="2800" b="1" dirty="0" err="1" smtClean="0"/>
              <a:t>несподіване</a:t>
            </a:r>
            <a:r>
              <a:rPr lang="ru-RU" altLang="ru-RU" sz="2800" b="1" dirty="0" smtClean="0"/>
              <a:t> </a:t>
            </a:r>
            <a:r>
              <a:rPr lang="ru-RU" altLang="ru-RU" sz="2800" b="1" dirty="0" smtClean="0"/>
              <a:t>вето</a:t>
            </a:r>
            <a:r>
              <a:rPr lang="ru-RU" altLang="ru-RU" sz="2800" b="1" dirty="0"/>
              <a:t>, </a:t>
            </a:r>
            <a:r>
              <a:rPr lang="ru-RU" altLang="ru-RU" sz="2800" b="1" dirty="0" err="1" smtClean="0"/>
              <a:t>далеке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Ріо</a:t>
            </a:r>
            <a:r>
              <a:rPr lang="ru-RU" altLang="ru-RU" sz="2800" b="1" dirty="0" smtClean="0"/>
              <a:t>-де-Жанейро</a:t>
            </a:r>
            <a:r>
              <a:rPr lang="ru-RU" altLang="ru-RU" sz="2800" b="1" dirty="0"/>
              <a:t>, </a:t>
            </a:r>
            <a:r>
              <a:rPr lang="ru-RU" altLang="ru-RU" sz="2800" b="1" dirty="0" smtClean="0"/>
              <a:t>тепла </a:t>
            </a:r>
            <a:r>
              <a:rPr lang="ru-RU" altLang="ru-RU" sz="2800" b="1" dirty="0" err="1" smtClean="0"/>
              <a:t>Янцзи</a:t>
            </a:r>
            <a:r>
              <a:rPr lang="ru-RU" altLang="ru-RU" sz="2800" b="1" dirty="0"/>
              <a:t>, </a:t>
            </a:r>
            <a:r>
              <a:rPr lang="ru-RU" altLang="ru-RU" sz="2800" b="1" dirty="0" err="1" smtClean="0"/>
              <a:t>сонячн</a:t>
            </a:r>
            <a:r>
              <a:rPr lang="ru-RU" altLang="ru-RU" sz="2800" b="1" dirty="0" smtClean="0"/>
              <a:t>_ </a:t>
            </a:r>
            <a:r>
              <a:rPr lang="ru-RU" altLang="ru-RU" sz="2800" b="1" dirty="0"/>
              <a:t>Сан-Франциско, </a:t>
            </a:r>
            <a:r>
              <a:rPr lang="ru-RU" altLang="ru-RU" sz="2800" b="1" dirty="0" smtClean="0"/>
              <a:t>широк_ </a:t>
            </a:r>
            <a:r>
              <a:rPr lang="ru-RU" altLang="ru-RU" sz="2800" b="1" dirty="0" err="1" smtClean="0"/>
              <a:t>Міссурі</a:t>
            </a:r>
            <a:r>
              <a:rPr lang="ru-RU" altLang="ru-RU" sz="2800" b="1" dirty="0"/>
              <a:t>, </a:t>
            </a:r>
            <a:r>
              <a:rPr lang="ru-RU" altLang="ru-RU" sz="2800" b="1" dirty="0" err="1" smtClean="0"/>
              <a:t>страшне</a:t>
            </a:r>
            <a:r>
              <a:rPr lang="ru-RU" altLang="ru-RU" sz="2800" b="1" dirty="0" smtClean="0"/>
              <a:t> табу</a:t>
            </a:r>
            <a:r>
              <a:rPr lang="ru-RU" altLang="ru-RU" sz="2800" b="1" dirty="0"/>
              <a:t>, </a:t>
            </a:r>
            <a:r>
              <a:rPr lang="ru-RU" altLang="ru-RU" sz="2800" b="1" dirty="0" err="1" smtClean="0"/>
              <a:t>славн</a:t>
            </a:r>
            <a:r>
              <a:rPr lang="ru-RU" altLang="ru-RU" sz="2800" b="1" dirty="0" smtClean="0"/>
              <a:t>_ </a:t>
            </a:r>
            <a:r>
              <a:rPr lang="ru-RU" altLang="ru-RU" sz="2800" b="1" dirty="0" err="1"/>
              <a:t>Дніпро</a:t>
            </a:r>
            <a:r>
              <a:rPr lang="ru-RU" altLang="ru-RU" sz="2800" b="1" dirty="0"/>
              <a:t>, </a:t>
            </a:r>
            <a:r>
              <a:rPr lang="ru-RU" altLang="ru-RU" sz="2800" b="1" dirty="0" err="1" smtClean="0"/>
              <a:t>північн_Осло</a:t>
            </a:r>
            <a:r>
              <a:rPr lang="ru-RU" altLang="ru-RU" sz="2800" b="1" dirty="0"/>
              <a:t>, </a:t>
            </a:r>
            <a:r>
              <a:rPr lang="ru-RU" altLang="ru-RU" sz="2800" b="1" dirty="0" err="1" smtClean="0"/>
              <a:t>хронічн</a:t>
            </a:r>
            <a:r>
              <a:rPr lang="ru-RU" altLang="ru-RU" sz="2800" b="1" dirty="0" smtClean="0"/>
              <a:t>_ нежить</a:t>
            </a:r>
            <a:r>
              <a:rPr lang="ru-RU" altLang="ru-RU" sz="2800" b="1" dirty="0"/>
              <a:t>, </a:t>
            </a:r>
            <a:r>
              <a:rPr lang="ru-RU" altLang="ru-RU" sz="2800" b="1" dirty="0" err="1" smtClean="0"/>
              <a:t>п’ят</a:t>
            </a:r>
            <a:r>
              <a:rPr lang="ru-RU" altLang="ru-RU" sz="2800" b="1" dirty="0" smtClean="0"/>
              <a:t>_ авеню</a:t>
            </a:r>
            <a:r>
              <a:rPr lang="ru-RU" altLang="ru-RU" sz="2800" b="1" dirty="0"/>
              <a:t>, </a:t>
            </a:r>
            <a:r>
              <a:rPr lang="ru-RU" altLang="ru-RU" sz="2800" b="1" dirty="0" err="1" smtClean="0"/>
              <a:t>сильн_мігрень</a:t>
            </a:r>
            <a:r>
              <a:rPr lang="ru-RU" altLang="ru-RU" sz="2800" b="1" dirty="0"/>
              <a:t>, </a:t>
            </a:r>
            <a:r>
              <a:rPr lang="ru-RU" altLang="ru-RU" sz="2800" b="1" dirty="0" smtClean="0"/>
              <a:t>далек_ </a:t>
            </a:r>
            <a:r>
              <a:rPr lang="ru-RU" altLang="ru-RU" sz="2800" b="1" dirty="0"/>
              <a:t>Баку, </a:t>
            </a:r>
            <a:r>
              <a:rPr lang="ru-RU" altLang="ru-RU" sz="2800" b="1" dirty="0" err="1" smtClean="0"/>
              <a:t>холодн</a:t>
            </a:r>
            <a:r>
              <a:rPr lang="ru-RU" altLang="ru-RU" sz="2800" b="1" dirty="0" smtClean="0"/>
              <a:t>_ </a:t>
            </a:r>
            <a:r>
              <a:rPr lang="ru-RU" altLang="ru-RU" sz="2800" b="1" dirty="0" err="1"/>
              <a:t>Оріноко</a:t>
            </a:r>
            <a:r>
              <a:rPr lang="ru-RU" altLang="ru-RU" sz="2800" b="1" dirty="0"/>
              <a:t>, </a:t>
            </a:r>
            <a:r>
              <a:rPr lang="ru-RU" altLang="ru-RU" sz="2800" b="1" dirty="0" err="1" smtClean="0"/>
              <a:t>найкращ</a:t>
            </a:r>
            <a:r>
              <a:rPr lang="ru-RU" altLang="ru-RU" sz="2800" b="1" dirty="0" smtClean="0"/>
              <a:t>_ </a:t>
            </a:r>
            <a:r>
              <a:rPr lang="ru-RU" altLang="ru-RU" sz="2800" b="1" dirty="0" smtClean="0"/>
              <a:t>ЗВО, </a:t>
            </a:r>
            <a:r>
              <a:rPr lang="ru-RU" altLang="ru-RU" sz="2800" b="1" dirty="0" err="1" smtClean="0"/>
              <a:t>успішн</a:t>
            </a:r>
            <a:r>
              <a:rPr lang="ru-RU" altLang="ru-RU" sz="2800" b="1" dirty="0" smtClean="0"/>
              <a:t>_ </a:t>
            </a:r>
            <a:r>
              <a:rPr lang="ru-RU" altLang="ru-RU" sz="2800" b="1" dirty="0"/>
              <a:t>СТО, </a:t>
            </a:r>
            <a:r>
              <a:rPr lang="ru-RU" altLang="ru-RU" sz="2800" b="1" dirty="0" err="1" smtClean="0"/>
              <a:t>смачн</a:t>
            </a:r>
            <a:r>
              <a:rPr lang="ru-RU" altLang="ru-RU" sz="2800" b="1" dirty="0" smtClean="0"/>
              <a:t>_ </a:t>
            </a:r>
            <a:r>
              <a:rPr lang="ru-RU" altLang="ru-RU" sz="2800" b="1" dirty="0" err="1" smtClean="0"/>
              <a:t>салямі</a:t>
            </a:r>
            <a:r>
              <a:rPr lang="ru-RU" altLang="ru-RU" sz="2800" b="1" dirty="0" smtClean="0"/>
              <a:t>, </a:t>
            </a:r>
            <a:r>
              <a:rPr lang="ru-RU" altLang="ru-RU" sz="2800" b="1" dirty="0" err="1" smtClean="0"/>
              <a:t>науков_ступінь</a:t>
            </a:r>
            <a:r>
              <a:rPr lang="ru-RU" altLang="ru-RU" sz="2800" b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45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Стилістична порада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9883" y="1478153"/>
            <a:ext cx="10169934" cy="4195481"/>
          </a:xfrm>
        </p:spPr>
        <p:txBody>
          <a:bodyPr>
            <a:normAutofit fontScale="92500" lnSpcReduction="10000"/>
          </a:bodyPr>
          <a:lstStyle/>
          <a:p>
            <a:endParaRPr lang="ru-RU" altLang="ru-RU" dirty="0" smtClean="0"/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FFFF00"/>
                </a:solidFill>
              </a:rPr>
              <a:t>ВИПРАВТЕ П</a:t>
            </a:r>
            <a:r>
              <a:rPr lang="ru-RU" altLang="ru-RU" b="1" dirty="0" smtClean="0">
                <a:solidFill>
                  <a:srgbClr val="FF0000"/>
                </a:solidFill>
              </a:rPr>
              <a:t>О</a:t>
            </a:r>
            <a:r>
              <a:rPr lang="ru-RU" altLang="ru-RU" b="1" dirty="0" smtClean="0">
                <a:solidFill>
                  <a:srgbClr val="FFFF00"/>
                </a:solidFill>
              </a:rPr>
              <a:t>МИЛКИ</a:t>
            </a:r>
          </a:p>
          <a:p>
            <a:r>
              <a:rPr lang="ru-RU" altLang="ru-RU" sz="4000" b="1" dirty="0" smtClean="0"/>
              <a:t>М</a:t>
            </a:r>
            <a:r>
              <a:rPr lang="uk-UA" altLang="ru-RU" sz="4000" b="1" dirty="0" err="1" smtClean="0"/>
              <a:t>оє</a:t>
            </a:r>
            <a:r>
              <a:rPr lang="ru-RU" altLang="ru-RU" sz="4000" b="1" dirty="0" smtClean="0"/>
              <a:t> день </a:t>
            </a:r>
            <a:r>
              <a:rPr lang="ru-RU" altLang="ru-RU" sz="4000" b="1" dirty="0" err="1"/>
              <a:t>народження</a:t>
            </a:r>
            <a:endParaRPr lang="ru-RU" altLang="ru-RU" sz="4000" b="1" dirty="0"/>
          </a:p>
          <a:p>
            <a:r>
              <a:rPr lang="ru-RU" altLang="ru-RU" sz="4000" b="1" dirty="0" err="1" smtClean="0"/>
              <a:t>Команду</a:t>
            </a:r>
            <a:r>
              <a:rPr lang="ru-RU" altLang="ru-RU" sz="4000" b="1" dirty="0" err="1" smtClean="0">
                <a:solidFill>
                  <a:srgbClr val="FFC000"/>
                </a:solidFill>
              </a:rPr>
              <a:t>вач</a:t>
            </a:r>
            <a:r>
              <a:rPr lang="ru-RU" altLang="ru-RU" sz="4000" b="1" strike="sngStrike" dirty="0" err="1" smtClean="0">
                <a:solidFill>
                  <a:srgbClr val="FF0000"/>
                </a:solidFill>
              </a:rPr>
              <a:t>ючий</a:t>
            </a:r>
            <a:r>
              <a:rPr lang="ru-RU" altLang="ru-RU" sz="4000" b="1" dirty="0" smtClean="0"/>
              <a:t> </a:t>
            </a:r>
            <a:r>
              <a:rPr lang="ru-RU" altLang="ru-RU" sz="4000" b="1" dirty="0" err="1" smtClean="0"/>
              <a:t>армії</a:t>
            </a:r>
            <a:endParaRPr lang="ru-RU" altLang="ru-RU" sz="4000" b="1" dirty="0"/>
          </a:p>
          <a:p>
            <a:r>
              <a:rPr lang="ru-RU" altLang="ru-RU" sz="4000" b="1" strike="sngStrike" dirty="0" err="1" smtClean="0"/>
              <a:t>Бажаючі</a:t>
            </a:r>
            <a:r>
              <a:rPr lang="ru-RU" altLang="ru-RU" sz="4000" b="1" dirty="0" smtClean="0"/>
              <a:t> </a:t>
            </a:r>
            <a:r>
              <a:rPr lang="ru-RU" altLang="ru-RU" sz="4000" b="1" dirty="0" err="1" smtClean="0"/>
              <a:t>поспілкуватися</a:t>
            </a:r>
            <a:r>
              <a:rPr lang="ru-RU" altLang="ru-RU" sz="4000" b="1" dirty="0" smtClean="0"/>
              <a:t> </a:t>
            </a:r>
            <a:endParaRPr lang="ru-RU" altLang="ru-RU" sz="4000" b="1" dirty="0"/>
          </a:p>
          <a:p>
            <a:r>
              <a:rPr lang="ru-RU" altLang="ru-RU" sz="4000" b="1" strike="sngStrike" dirty="0" err="1" smtClean="0"/>
              <a:t>Задавати</a:t>
            </a:r>
            <a:r>
              <a:rPr lang="ru-RU" altLang="ru-RU" sz="4000" b="1" dirty="0" smtClean="0"/>
              <a:t>  </a:t>
            </a:r>
            <a:r>
              <a:rPr lang="ru-RU" altLang="ru-RU" sz="4000" b="1" dirty="0" err="1" smtClean="0"/>
              <a:t>питання</a:t>
            </a:r>
            <a:endParaRPr lang="ru-RU" altLang="ru-RU" sz="4000" b="1" dirty="0"/>
          </a:p>
          <a:p>
            <a:r>
              <a:rPr lang="ru-RU" altLang="ru-RU" sz="4000" b="1" dirty="0" smtClean="0"/>
              <a:t>Приймати/</a:t>
            </a:r>
            <a:r>
              <a:rPr lang="ru-RU" altLang="ru-RU" sz="4000" b="1" dirty="0" err="1" smtClean="0">
                <a:solidFill>
                  <a:srgbClr val="FFC000"/>
                </a:solidFill>
              </a:rPr>
              <a:t>Вживати</a:t>
            </a:r>
            <a:r>
              <a:rPr lang="ru-RU" altLang="ru-RU" sz="4000" b="1" dirty="0" smtClean="0"/>
              <a:t> </a:t>
            </a:r>
            <a:r>
              <a:rPr lang="ru-RU" altLang="ru-RU" sz="4000" b="1" dirty="0" err="1"/>
              <a:t>пігулки</a:t>
            </a:r>
            <a:r>
              <a:rPr lang="ru-RU" altLang="ru-RU" sz="4000" b="1" dirty="0"/>
              <a:t> до </a:t>
            </a:r>
            <a:r>
              <a:rPr lang="ru-RU" altLang="ru-RU" sz="4000" b="1" dirty="0" err="1" smtClean="0">
                <a:solidFill>
                  <a:srgbClr val="00B0F0"/>
                </a:solidFill>
              </a:rPr>
              <a:t>їди</a:t>
            </a:r>
            <a:r>
              <a:rPr lang="ru-RU" altLang="ru-RU" sz="4000" b="1" dirty="0" smtClean="0"/>
              <a:t>/ </a:t>
            </a:r>
            <a:r>
              <a:rPr lang="ru-RU" altLang="ru-RU" sz="4000" b="1" strike="sngStrike" dirty="0" err="1" smtClean="0">
                <a:solidFill>
                  <a:srgbClr val="FFFF00"/>
                </a:solidFill>
              </a:rPr>
              <a:t>їжі</a:t>
            </a:r>
            <a:endParaRPr lang="ru-RU" sz="4000" b="1" strike="sngStrik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8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А(я)/у(ю)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http://rodovyi-vidminok.wikidot.com/t</a:t>
            </a:r>
            <a:endParaRPr lang="uk-UA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009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4" y="136951"/>
            <a:ext cx="9836330" cy="5303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314" y="4979190"/>
            <a:ext cx="10027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Журналістка чи журналіст, або як варто використовувати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фемінітиви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URL : https://povaha.org.ua/zhurnalistka-chy-zhurnalist-abo-yak-varto-vykorystovuvaty-feminityvy/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571" y="136951"/>
            <a:ext cx="10685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Словничок</a:t>
            </a:r>
            <a:r>
              <a:rPr lang="ru-RU" dirty="0"/>
              <a:t> </a:t>
            </a:r>
            <a:r>
              <a:rPr lang="ru-RU" dirty="0" err="1"/>
              <a:t>фемінітивів</a:t>
            </a:r>
            <a:r>
              <a:rPr lang="ru-RU" dirty="0"/>
              <a:t> для </a:t>
            </a:r>
            <a:r>
              <a:rPr lang="ru-RU" dirty="0" err="1"/>
              <a:t>прес-офіцерів</a:t>
            </a:r>
            <a:r>
              <a:rPr lang="ru-RU" dirty="0"/>
              <a:t> та </a:t>
            </a:r>
            <a:r>
              <a:rPr lang="ru-RU" dirty="0" err="1"/>
              <a:t>прес-офіцерок</a:t>
            </a:r>
            <a:r>
              <a:rPr lang="ru-RU" dirty="0"/>
              <a:t> </a:t>
            </a:r>
            <a:r>
              <a:rPr lang="ru-RU" dirty="0" err="1"/>
              <a:t>територіальних</a:t>
            </a:r>
            <a:r>
              <a:rPr lang="ru-RU" dirty="0"/>
              <a:t> </a:t>
            </a:r>
            <a:r>
              <a:rPr lang="ru-RU" dirty="0" err="1"/>
              <a:t>управлінь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. </a:t>
            </a:r>
            <a:r>
              <a:rPr lang="en-US" dirty="0"/>
              <a:t>URL : http://www.wicc.net.ua/media/Slovnyk_fem.pdf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94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299" y="0"/>
            <a:ext cx="11267215" cy="905819"/>
          </a:xfrm>
        </p:spPr>
        <p:txBody>
          <a:bodyPr/>
          <a:lstStyle/>
          <a:p>
            <a:pPr algn="ctr"/>
            <a:r>
              <a:rPr lang="uk-UA" altLang="ru-RU" sz="4400" b="1" i="1" dirty="0">
                <a:solidFill>
                  <a:srgbClr val="FFFF00"/>
                </a:solidFill>
              </a:rPr>
              <a:t>Утворити від поданих назв професій </a:t>
            </a:r>
            <a:r>
              <a:rPr lang="uk-UA" altLang="ru-RU" sz="4400" b="1" i="1" dirty="0" err="1">
                <a:solidFill>
                  <a:srgbClr val="FFFF00"/>
                </a:solidFill>
              </a:rPr>
              <a:t>фемінітиви</a:t>
            </a:r>
            <a:r>
              <a:rPr lang="uk-UA" altLang="ru-RU" sz="4400" b="1" i="1" dirty="0">
                <a:solidFill>
                  <a:srgbClr val="FFFF00"/>
                </a:solidFill>
              </a:rPr>
              <a:t/>
            </a:r>
            <a:br>
              <a:rPr lang="uk-UA" altLang="ru-RU" sz="4400" b="1" i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1149533"/>
            <a:ext cx="11756571" cy="570846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uk-UA" altLang="ru-RU" b="1" i="1" dirty="0" smtClean="0">
              <a:solidFill>
                <a:srgbClr val="FFFF00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uk-UA" sz="2800" b="1" dirty="0"/>
              <a:t>Автор, академік, психолог, філолог, декан, дослідник, екстрасенс, поет, видавець, репортер, ректор, мер, клоун, офіцер, адвокат, аудитор, адміністратор, бухгалтер, водій, діяч, директор, логопед, викладач, математик, економіст, інспектор, керівник, лідер, маркетолог, майстер, менеджер, очільник, покупець, постачальник, продавець, секретар, службовець, ревізор, урядовець, фахівець.</a:t>
            </a:r>
            <a:endParaRPr lang="ru-RU" sz="2800" b="1" dirty="0"/>
          </a:p>
          <a:p>
            <a:pPr marL="0" indent="0" algn="just">
              <a:lnSpc>
                <a:spcPct val="200000"/>
              </a:lnSpc>
              <a:buNone/>
            </a:pPr>
            <a:r>
              <a:rPr lang="ru-RU" altLang="ru-RU" sz="2800" b="1" dirty="0"/>
              <a:t/>
            </a:r>
            <a:br>
              <a:rPr lang="ru-RU" altLang="ru-RU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1190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139209"/>
            <a:ext cx="9404723" cy="566185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FFFF00"/>
                </a:solidFill>
              </a:rPr>
              <a:t>Відредагувати </a:t>
            </a:r>
            <a:r>
              <a:rPr lang="uk-UA" b="1" i="1" dirty="0" smtClean="0">
                <a:solidFill>
                  <a:srgbClr val="FFFF00"/>
                </a:solidFill>
              </a:rPr>
              <a:t>речення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38" y="953588"/>
            <a:ext cx="11737476" cy="55386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b="1" dirty="0"/>
              <a:t>а) 1. Ми прийшли до висновку про </a:t>
            </a:r>
            <a:r>
              <a:rPr lang="uk-UA" b="1" dirty="0">
                <a:solidFill>
                  <a:srgbClr val="FFFF00"/>
                </a:solidFill>
              </a:rPr>
              <a:t>необхідність</a:t>
            </a:r>
            <a:r>
              <a:rPr lang="uk-UA" b="1" dirty="0"/>
              <a:t> </a:t>
            </a:r>
            <a:r>
              <a:rPr lang="uk-UA" b="1" strike="sngStrike" dirty="0">
                <a:solidFill>
                  <a:srgbClr val="FFFF00"/>
                </a:solidFill>
              </a:rPr>
              <a:t>проведення</a:t>
            </a:r>
            <a:r>
              <a:rPr lang="uk-UA" b="1" dirty="0"/>
              <a:t> </a:t>
            </a:r>
            <a:r>
              <a:rPr lang="uk-UA" b="1" dirty="0">
                <a:solidFill>
                  <a:srgbClr val="FFFF00"/>
                </a:solidFill>
              </a:rPr>
              <a:t>повторної</a:t>
            </a:r>
            <a:r>
              <a:rPr lang="uk-UA" b="1" dirty="0"/>
              <a:t> психологічної експертизи. 2. </a:t>
            </a:r>
            <a:r>
              <a:rPr lang="uk-UA" b="1" strike="sngStrike" dirty="0">
                <a:solidFill>
                  <a:srgbClr val="FFFF00"/>
                </a:solidFill>
              </a:rPr>
              <a:t>Вірна</a:t>
            </a:r>
            <a:r>
              <a:rPr lang="uk-UA" b="1" dirty="0"/>
              <a:t> </a:t>
            </a:r>
            <a:r>
              <a:rPr lang="uk-UA" b="1" dirty="0" smtClean="0"/>
              <a:t>Правильна відповідь </a:t>
            </a:r>
            <a:r>
              <a:rPr lang="uk-UA" b="1" dirty="0"/>
              <a:t>на питання. 3. Наші думки співпадають. 4. </a:t>
            </a:r>
            <a:r>
              <a:rPr lang="uk-UA" b="1" dirty="0" smtClean="0">
                <a:solidFill>
                  <a:srgbClr val="FFFF00"/>
                </a:solidFill>
              </a:rPr>
              <a:t>Більшість</a:t>
            </a:r>
            <a:r>
              <a:rPr lang="uk-UA" b="1" dirty="0" smtClean="0"/>
              <a:t> учнів </a:t>
            </a:r>
            <a:r>
              <a:rPr lang="uk-UA" b="1" dirty="0"/>
              <a:t>ще не відкривали двері бібліотеки. 5. </a:t>
            </a:r>
            <a:r>
              <a:rPr lang="uk-UA" b="1" dirty="0" smtClean="0">
                <a:solidFill>
                  <a:srgbClr val="FF66FF"/>
                </a:solidFill>
              </a:rPr>
              <a:t>П</a:t>
            </a:r>
            <a:r>
              <a:rPr lang="uk-UA" b="1" dirty="0" smtClean="0">
                <a:solidFill>
                  <a:srgbClr val="FFFF00"/>
                </a:solidFill>
              </a:rPr>
              <a:t>раці </a:t>
            </a:r>
            <a:r>
              <a:rPr lang="uk-UA" b="1" dirty="0">
                <a:solidFill>
                  <a:srgbClr val="FFFF00"/>
                </a:solidFill>
              </a:rPr>
              <a:t>наших науковців </a:t>
            </a:r>
            <a:r>
              <a:rPr lang="uk-UA" b="1" dirty="0" smtClean="0">
                <a:solidFill>
                  <a:srgbClr val="FF66FF"/>
                </a:solidFill>
              </a:rPr>
              <a:t>містять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важливі відомості про розвиток шкільництва. </a:t>
            </a:r>
            <a:r>
              <a:rPr lang="uk-UA" b="1" dirty="0"/>
              <a:t>6. Коваленко Валентина </a:t>
            </a:r>
            <a:r>
              <a:rPr lang="uk-UA" b="1" dirty="0" smtClean="0"/>
              <a:t>перебуває на </a:t>
            </a:r>
            <a:r>
              <a:rPr lang="uk-UA" b="1" dirty="0"/>
              <a:t>лікуванні. 7. Дякуємо за чуйне </a:t>
            </a:r>
            <a:r>
              <a:rPr lang="uk-UA" b="1" dirty="0" smtClean="0"/>
              <a:t>ставлення до </a:t>
            </a:r>
            <a:r>
              <a:rPr lang="uk-UA" b="1" dirty="0"/>
              <a:t>самотніх людей. 8. З </a:t>
            </a:r>
            <a:r>
              <a:rPr lang="uk-UA" b="1" dirty="0">
                <a:solidFill>
                  <a:srgbClr val="FF66FF"/>
                </a:solidFill>
              </a:rPr>
              <a:t>наступаючими </a:t>
            </a:r>
            <a:r>
              <a:rPr lang="uk-UA" b="1" dirty="0"/>
              <a:t>святами!   </a:t>
            </a:r>
            <a:r>
              <a:rPr lang="uk-UA" b="1" dirty="0" smtClean="0">
                <a:solidFill>
                  <a:srgbClr val="FF66FF"/>
                </a:solidFill>
              </a:rPr>
              <a:t>Від</a:t>
            </a:r>
            <a:r>
              <a:rPr lang="uk-UA" b="1" dirty="0" smtClean="0"/>
              <a:t>крит</a:t>
            </a:r>
            <a:r>
              <a:rPr lang="uk-UA" b="1" dirty="0" smtClean="0">
                <a:solidFill>
                  <a:srgbClr val="FF66FF"/>
                </a:solidFill>
              </a:rPr>
              <a:t>и /</a:t>
            </a:r>
            <a:r>
              <a:rPr lang="uk-UA" b="1" dirty="0" err="1" smtClean="0">
                <a:solidFill>
                  <a:srgbClr val="FFFF00"/>
                </a:solidFill>
              </a:rPr>
              <a:t>очинити</a:t>
            </a:r>
            <a:r>
              <a:rPr lang="uk-UA" b="1" dirty="0" smtClean="0">
                <a:solidFill>
                  <a:srgbClr val="FFFF00"/>
                </a:solidFill>
              </a:rPr>
              <a:t> двері, вікна, ворота/ очі розплющити</a:t>
            </a:r>
            <a:endParaRPr lang="ru-RU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uk-UA" b="1" dirty="0" smtClean="0"/>
              <a:t>б</a:t>
            </a:r>
            <a:r>
              <a:rPr lang="uk-UA" b="1" dirty="0"/>
              <a:t>) 1. У </a:t>
            </a:r>
            <a:r>
              <a:rPr lang="uk-UA" b="1" dirty="0">
                <a:solidFill>
                  <a:srgbClr val="FF66FF"/>
                </a:solidFill>
              </a:rPr>
              <a:t>даному</a:t>
            </a:r>
            <a:r>
              <a:rPr lang="uk-UA" b="1" dirty="0"/>
              <a:t> випадку ми прийшли до такого висновку. 2. Батьки задавали питання про те, чому відмінили </a:t>
            </a:r>
            <a:r>
              <a:rPr lang="uk-UA" b="1" dirty="0" err="1"/>
              <a:t>уроки</a:t>
            </a:r>
            <a:r>
              <a:rPr lang="uk-UA" b="1" dirty="0"/>
              <a:t>. 3. Беззаперечні докази того, що вихованці знаходяться в небезпеці. 4. Після сну діти відкрили очі. 5. Не слід вмішуватися в справи судових органів. 6. Соціальний працівник опікується людьми</a:t>
            </a:r>
            <a:r>
              <a:rPr lang="uk-UA" b="1" i="1" dirty="0"/>
              <a:t> </a:t>
            </a:r>
            <a:r>
              <a:rPr lang="uk-UA" b="1" dirty="0"/>
              <a:t>літнього віку. 7. Ця проблема кидається в вічі кожному. 8. Психолог </a:t>
            </a:r>
            <a:r>
              <a:rPr lang="uk-UA" b="1" dirty="0" err="1"/>
              <a:t>співставив</a:t>
            </a:r>
            <a:r>
              <a:rPr lang="uk-UA" b="1" dirty="0"/>
              <a:t> різні випадки.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5330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503" y="452718"/>
            <a:ext cx="12200709" cy="500871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Корисні </a:t>
            </a:r>
            <a:r>
              <a:rPr lang="uk-UA" b="1" dirty="0" smtClean="0">
                <a:solidFill>
                  <a:srgbClr val="FFFF00"/>
                </a:solidFill>
              </a:rPr>
              <a:t>посилання </a:t>
            </a:r>
            <a:r>
              <a:rPr lang="uk-UA" b="1" dirty="0">
                <a:solidFill>
                  <a:srgbClr val="FFFF00"/>
                </a:solidFill>
              </a:rPr>
              <a:t>й рекомендовані сайти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627" y="1125455"/>
            <a:ext cx="10692448" cy="56411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onlinecorrector.com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en-US" dirty="0">
                <a:hlinkClick r:id="rId2"/>
              </a:rPr>
              <a:t>https://abbrs.info/?text=</a:t>
            </a:r>
            <a:r>
              <a:rPr lang="ru-RU" dirty="0" err="1" smtClean="0">
                <a:hlinkClick r:id="rId2"/>
              </a:rPr>
              <a:t>лн</a:t>
            </a:r>
            <a:r>
              <a:rPr lang="ru-RU" dirty="0" smtClean="0">
                <a:hlinkClick r:id="rId2"/>
              </a:rPr>
              <a:t>- с</a:t>
            </a:r>
            <a:r>
              <a:rPr lang="ru-RU" dirty="0" smtClean="0"/>
              <a:t>ловник </a:t>
            </a:r>
            <a:r>
              <a:rPr lang="ru-RU" dirty="0" err="1" smtClean="0"/>
              <a:t>скорочень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endParaRPr lang="ru-RU" dirty="0" smtClean="0"/>
          </a:p>
          <a:p>
            <a:r>
              <a:rPr lang="ru-RU" b="1" dirty="0">
                <a:solidFill>
                  <a:srgbClr val="FFFF00"/>
                </a:solidFill>
                <a:hlinkClick r:id="rId3"/>
              </a:rPr>
              <a:t>УКРАЇНСЬКИЙ ЛІНГВІСТИЧНИЙ </a:t>
            </a:r>
            <a:r>
              <a:rPr lang="ru-RU" b="1" dirty="0" smtClean="0">
                <a:solidFill>
                  <a:srgbClr val="FFFF00"/>
                </a:solidFill>
                <a:hlinkClick r:id="rId3"/>
              </a:rPr>
              <a:t>ПОРТАЛ</a:t>
            </a:r>
            <a:r>
              <a:rPr lang="ru-RU" b="1" dirty="0">
                <a:solidFill>
                  <a:srgbClr val="FFFF00"/>
                </a:solidFill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://lcorp.ulif.org.ua/dictua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r>
              <a:rPr lang="uk-UA" b="1" dirty="0" smtClean="0"/>
              <a:t>Родовий відмінок іменників А/Я, У/Ю</a:t>
            </a:r>
            <a:r>
              <a:rPr lang="uk-UA" dirty="0" smtClean="0"/>
              <a:t>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rodovyi-vidminok.wikidot.com/t</a:t>
            </a:r>
            <a:endParaRPr lang="uk-UA" dirty="0" smtClean="0"/>
          </a:p>
          <a:p>
            <a:r>
              <a:rPr lang="uk-UA" dirty="0" smtClean="0"/>
              <a:t>Російсько-українські словники: </a:t>
            </a:r>
            <a:r>
              <a:rPr lang="en-US" dirty="0">
                <a:hlinkClick r:id="rId5"/>
              </a:rPr>
              <a:t>https://r2u.org.ua/s?w=</a:t>
            </a:r>
            <a:r>
              <a:rPr lang="uk-UA" dirty="0" err="1">
                <a:hlinkClick r:id="rId5"/>
              </a:rPr>
              <a:t>вертолёт</a:t>
            </a:r>
            <a:r>
              <a:rPr lang="uk-UA" dirty="0">
                <a:hlinkClick r:id="rId5"/>
              </a:rPr>
              <a:t>&amp;</a:t>
            </a:r>
            <a:r>
              <a:rPr lang="en-US" dirty="0" smtClean="0">
                <a:hlinkClick r:id="rId5"/>
              </a:rPr>
              <a:t>scope=</a:t>
            </a:r>
            <a:r>
              <a:rPr lang="en-US" dirty="0" err="1" smtClean="0">
                <a:hlinkClick r:id="rId5"/>
              </a:rPr>
              <a:t>all&amp;highlight</a:t>
            </a:r>
            <a:r>
              <a:rPr lang="en-US" dirty="0" smtClean="0">
                <a:hlinkClick r:id="rId5"/>
              </a:rPr>
              <a:t>=on</a:t>
            </a:r>
            <a:endParaRPr lang="uk-UA" dirty="0" smtClean="0"/>
          </a:p>
          <a:p>
            <a:r>
              <a:rPr lang="ru-RU" b="1" dirty="0" err="1" smtClean="0"/>
              <a:t>Майданчик</a:t>
            </a:r>
            <a:r>
              <a:rPr lang="ru-RU" b="1" dirty="0" smtClean="0"/>
              <a:t> </a:t>
            </a:r>
            <a:r>
              <a:rPr lang="ru-RU" b="1" dirty="0"/>
              <a:t>для </a:t>
            </a:r>
            <a:r>
              <a:rPr lang="ru-RU" b="1" dirty="0" err="1"/>
              <a:t>перекладів</a:t>
            </a:r>
            <a:r>
              <a:rPr lang="ru-RU" b="1" dirty="0"/>
              <a:t> </a:t>
            </a:r>
            <a:r>
              <a:rPr lang="ru-RU" b="1" dirty="0" err="1"/>
              <a:t>запозичених</a:t>
            </a:r>
            <a:r>
              <a:rPr lang="ru-RU" b="1" dirty="0"/>
              <a:t> </a:t>
            </a:r>
            <a:r>
              <a:rPr lang="ru-RU" b="1" dirty="0" err="1" smtClean="0"/>
              <a:t>слів</a:t>
            </a:r>
            <a:r>
              <a:rPr lang="ru-RU" b="1" dirty="0" smtClean="0"/>
              <a:t>: </a:t>
            </a:r>
            <a:r>
              <a:rPr lang="en-US" b="1" dirty="0">
                <a:hlinkClick r:id="rId6"/>
              </a:rPr>
              <a:t>https://</a:t>
            </a:r>
            <a:r>
              <a:rPr lang="en-US" b="1" dirty="0" smtClean="0">
                <a:hlinkClick r:id="rId6"/>
              </a:rPr>
              <a:t>slovotvir.org.ua</a:t>
            </a:r>
            <a:endParaRPr lang="uk-UA" b="1" dirty="0" smtClean="0"/>
          </a:p>
          <a:p>
            <a:r>
              <a:rPr lang="ru-RU" b="1" u="sng" dirty="0">
                <a:hlinkClick r:id="rId7"/>
              </a:rPr>
              <a:t>Неправильно — </a:t>
            </a:r>
            <a:r>
              <a:rPr lang="ru-RU" b="1" u="sng" dirty="0" smtClean="0">
                <a:hlinkClick r:id="rId7"/>
              </a:rPr>
              <a:t>правильно</a:t>
            </a:r>
            <a:r>
              <a:rPr lang="ru-RU" b="1" u="sng" dirty="0" smtClean="0"/>
              <a:t>: </a:t>
            </a:r>
            <a:r>
              <a:rPr lang="en-US" b="1" u="sng" dirty="0" smtClean="0">
                <a:hlinkClick r:id="rId8"/>
              </a:rPr>
              <a:t>http</a:t>
            </a:r>
            <a:r>
              <a:rPr lang="en-US" b="1" u="sng" dirty="0">
                <a:hlinkClick r:id="rId8"/>
              </a:rPr>
              <a:t>://</a:t>
            </a:r>
            <a:r>
              <a:rPr lang="en-US" b="1" u="sng" dirty="0" smtClean="0">
                <a:hlinkClick r:id="rId8"/>
              </a:rPr>
              <a:t>nepravylno-pravylno.wikidot.com/imennyky</a:t>
            </a:r>
            <a:endParaRPr lang="uk-UA" b="1" u="sng" dirty="0" smtClean="0"/>
          </a:p>
          <a:p>
            <a:r>
              <a:rPr lang="uk-UA" b="1" u="sng" dirty="0" smtClean="0"/>
              <a:t>Велика чи мала літера: </a:t>
            </a:r>
            <a:r>
              <a:rPr lang="en-US" b="1" u="sng" dirty="0">
                <a:hlinkClick r:id="rId9"/>
              </a:rPr>
              <a:t>http://</a:t>
            </a:r>
            <a:r>
              <a:rPr lang="en-US" b="1" u="sng" dirty="0" smtClean="0">
                <a:hlinkClick r:id="rId9"/>
              </a:rPr>
              <a:t>velyka-chy-mala-litera.wikidot.com/b</a:t>
            </a:r>
            <a:endParaRPr lang="uk-UA" b="1" u="sng" dirty="0" smtClean="0"/>
          </a:p>
          <a:p>
            <a:r>
              <a:rPr lang="ru-RU" b="1" dirty="0">
                <a:solidFill>
                  <a:srgbClr val="FF0000"/>
                </a:solidFill>
                <a:hlinkClick r:id="rId10"/>
              </a:rPr>
              <a:t>РОСІЙСЬКО-УКРАЇНСЬКИЙ СЛОВНИК СТАЛИХ </a:t>
            </a:r>
            <a:r>
              <a:rPr lang="ru-RU" b="1" dirty="0" smtClean="0">
                <a:solidFill>
                  <a:srgbClr val="FF0000"/>
                </a:solidFill>
                <a:hlinkClick r:id="rId10"/>
              </a:rPr>
              <a:t>ВИРАЗІВ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en-US" b="1" dirty="0">
                <a:hlinkClick r:id="rId10"/>
              </a:rPr>
              <a:t>http://</a:t>
            </a:r>
            <a:r>
              <a:rPr lang="en-US" b="1" dirty="0" smtClean="0">
                <a:hlinkClick r:id="rId10"/>
              </a:rPr>
              <a:t>stalivyrazy.org.ua/everyfile.php?transfer=folders/er/rabotatm.html</a:t>
            </a:r>
            <a:endParaRPr lang="uk-UA" b="1" dirty="0" smtClean="0"/>
          </a:p>
          <a:p>
            <a:r>
              <a:rPr lang="ru-RU" b="1" dirty="0">
                <a:hlinkClick r:id="rId11"/>
              </a:rPr>
              <a:t>МОВА – ДНК </a:t>
            </a:r>
            <a:r>
              <a:rPr lang="ru-RU" b="1" dirty="0" smtClean="0">
                <a:hlinkClick r:id="rId11"/>
              </a:rPr>
              <a:t>НАЦІЇ</a:t>
            </a:r>
            <a:r>
              <a:rPr lang="ru-RU" b="1" dirty="0" smtClean="0"/>
              <a:t>: </a:t>
            </a:r>
            <a:r>
              <a:rPr lang="en-US" b="1" dirty="0"/>
              <a:t>https://ukr-mova.in.ua/perevirka-tekstu</a:t>
            </a:r>
            <a:endParaRPr lang="uk-UA" b="1" u="sng" dirty="0" smtClean="0"/>
          </a:p>
          <a:p>
            <a:endParaRPr lang="uk-UA" b="1" u="sng" dirty="0" smtClean="0"/>
          </a:p>
          <a:p>
            <a:endParaRPr lang="ru-RU" b="1" u="sng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AutoShape 2" descr="Магнит на авто Буква І Голубая | Magnet.in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2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78825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Факти: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9429"/>
            <a:ext cx="11900263" cy="58999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На </a:t>
            </a:r>
            <a:r>
              <a:rPr lang="ru-RU" sz="2400" b="1" dirty="0" err="1">
                <a:solidFill>
                  <a:srgbClr val="FFFF00"/>
                </a:solidFill>
              </a:rPr>
              <a:t>відміну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від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англійської</a:t>
            </a:r>
            <a:r>
              <a:rPr lang="ru-RU" sz="2400" b="1" dirty="0">
                <a:solidFill>
                  <a:srgbClr val="FFFF00"/>
                </a:solidFill>
              </a:rPr>
              <a:t> та </a:t>
            </a:r>
            <a:r>
              <a:rPr lang="ru-RU" sz="2400" b="1" dirty="0" err="1">
                <a:solidFill>
                  <a:srgbClr val="FFFF00"/>
                </a:solidFill>
              </a:rPr>
              <a:t>німецької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українська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мова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- синтетична, </a:t>
            </a:r>
            <a:r>
              <a:rPr lang="ru-RU" sz="2400" b="1" dirty="0" err="1">
                <a:solidFill>
                  <a:srgbClr val="FFFF00"/>
                </a:solidFill>
              </a:rPr>
              <a:t>тобто</a:t>
            </a:r>
            <a:r>
              <a:rPr lang="ru-RU" sz="2400" b="1" dirty="0">
                <a:solidFill>
                  <a:srgbClr val="FFFF00"/>
                </a:solidFill>
              </a:rPr>
              <a:t> у нас є </a:t>
            </a:r>
            <a:r>
              <a:rPr lang="ru-RU" sz="2400" b="1" dirty="0" err="1">
                <a:solidFill>
                  <a:srgbClr val="FFFF00"/>
                </a:solidFill>
              </a:rPr>
              <a:t>відмінки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слів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часові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форми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утворюються</a:t>
            </a:r>
            <a:r>
              <a:rPr lang="ru-RU" sz="2400" b="1" dirty="0">
                <a:solidFill>
                  <a:srgbClr val="FFFF00"/>
                </a:solidFill>
              </a:rPr>
              <a:t> через </a:t>
            </a:r>
            <a:r>
              <a:rPr lang="ru-RU" sz="2400" b="1" dirty="0" err="1">
                <a:solidFill>
                  <a:srgbClr val="FFFF00"/>
                </a:solidFill>
              </a:rPr>
              <a:t>зміни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закінчень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чи</a:t>
            </a:r>
            <a:r>
              <a:rPr lang="ru-RU" sz="2400" b="1" dirty="0" smtClean="0">
                <a:solidFill>
                  <a:srgbClr val="FFFF00"/>
                </a:solidFill>
              </a:rPr>
              <a:t> форм слова, </a:t>
            </a:r>
            <a:r>
              <a:rPr lang="ru-RU" sz="2400" b="1" dirty="0">
                <a:solidFill>
                  <a:srgbClr val="FFFF00"/>
                </a:solidFill>
              </a:rPr>
              <a:t>а порядок </a:t>
            </a:r>
            <a:r>
              <a:rPr lang="ru-RU" sz="2400" b="1" dirty="0" err="1">
                <a:solidFill>
                  <a:srgbClr val="FFFF00"/>
                </a:solidFill>
              </a:rPr>
              <a:t>слів</a:t>
            </a:r>
            <a:r>
              <a:rPr lang="ru-RU" sz="2400" b="1" dirty="0">
                <a:solidFill>
                  <a:srgbClr val="FFFF00"/>
                </a:solidFill>
              </a:rPr>
              <a:t> у </a:t>
            </a:r>
            <a:r>
              <a:rPr lang="ru-RU" sz="2400" b="1" dirty="0" err="1">
                <a:solidFill>
                  <a:srgbClr val="FFFF00"/>
                </a:solidFill>
              </a:rPr>
              <a:t>реченні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може</a:t>
            </a:r>
            <a:r>
              <a:rPr lang="ru-RU" sz="2400" b="1" dirty="0">
                <a:solidFill>
                  <a:srgbClr val="FFFF00"/>
                </a:solidFill>
              </a:rPr>
              <a:t> бути </a:t>
            </a:r>
            <a:r>
              <a:rPr lang="ru-RU" sz="2400" b="1" dirty="0" err="1">
                <a:solidFill>
                  <a:srgbClr val="FFFF00"/>
                </a:solidFill>
              </a:rPr>
              <a:t>довільним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англійська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німецька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мови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мають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усталені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правила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щодо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порядку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слів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реченні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, а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англійська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всього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має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досить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обмежені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способи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побудови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зв’язків у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реченні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Крім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того,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синтетичні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мови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сюди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ж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належить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українська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)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вважають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архаїчнішими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, вони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дають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значно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більше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можливостей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висловити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свою думку. </a:t>
            </a:r>
            <a:endParaRPr lang="ru-RU" sz="2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FFFF99"/>
                </a:solidFill>
              </a:rPr>
              <a:t>В </a:t>
            </a:r>
            <a:r>
              <a:rPr lang="ru-RU" sz="2400" b="1" dirty="0" err="1" smtClean="0">
                <a:solidFill>
                  <a:srgbClr val="FFFF99"/>
                </a:solidFill>
              </a:rPr>
              <a:t>українській</a:t>
            </a:r>
            <a:r>
              <a:rPr lang="ru-RU" sz="2400" b="1" dirty="0" smtClean="0">
                <a:solidFill>
                  <a:srgbClr val="FFFF99"/>
                </a:solidFill>
              </a:rPr>
              <a:t> </a:t>
            </a:r>
            <a:r>
              <a:rPr lang="ru-RU" sz="2400" b="1" dirty="0" err="1" smtClean="0">
                <a:solidFill>
                  <a:srgbClr val="FFFF99"/>
                </a:solidFill>
              </a:rPr>
              <a:t>значно</a:t>
            </a:r>
            <a:r>
              <a:rPr lang="ru-RU" sz="2400" b="1" dirty="0" smtClean="0">
                <a:solidFill>
                  <a:srgbClr val="FFFF99"/>
                </a:solidFill>
              </a:rPr>
              <a:t> </a:t>
            </a:r>
            <a:r>
              <a:rPr lang="ru-RU" sz="2400" b="1" dirty="0" err="1">
                <a:solidFill>
                  <a:srgbClr val="FFFF99"/>
                </a:solidFill>
              </a:rPr>
              <a:t>більше</a:t>
            </a:r>
            <a:r>
              <a:rPr lang="ru-RU" sz="2400" b="1" dirty="0">
                <a:solidFill>
                  <a:srgbClr val="FFFF99"/>
                </a:solidFill>
              </a:rPr>
              <a:t> правил для </a:t>
            </a:r>
            <a:r>
              <a:rPr lang="ru-RU" sz="2400" b="1" dirty="0" err="1">
                <a:solidFill>
                  <a:srgbClr val="FFFF99"/>
                </a:solidFill>
              </a:rPr>
              <a:t>побудови</a:t>
            </a:r>
            <a:r>
              <a:rPr lang="ru-RU" sz="2400" b="1" dirty="0">
                <a:solidFill>
                  <a:srgbClr val="FFFF99"/>
                </a:solidFill>
              </a:rPr>
              <a:t> </a:t>
            </a:r>
            <a:r>
              <a:rPr lang="ru-RU" sz="2400" b="1" dirty="0" err="1">
                <a:solidFill>
                  <a:srgbClr val="FFFF99"/>
                </a:solidFill>
              </a:rPr>
              <a:t>речень</a:t>
            </a:r>
            <a:r>
              <a:rPr lang="ru-RU" sz="2400" b="1" dirty="0">
                <a:solidFill>
                  <a:srgbClr val="FFFF99"/>
                </a:solidFill>
              </a:rPr>
              <a:t>, фраз, </a:t>
            </a:r>
            <a:r>
              <a:rPr lang="ru-RU" sz="2400" b="1" dirty="0" smtClean="0">
                <a:solidFill>
                  <a:srgbClr val="FFFF99"/>
                </a:solidFill>
              </a:rPr>
              <a:t>і</a:t>
            </a:r>
            <a:r>
              <a:rPr lang="ru-RU" sz="2400" b="1" dirty="0">
                <a:solidFill>
                  <a:srgbClr val="FFFF99"/>
                </a:solidFill>
              </a:rPr>
              <a:t>, </a:t>
            </a:r>
            <a:r>
              <a:rPr lang="ru-RU" sz="2400" b="1" dirty="0" err="1">
                <a:solidFill>
                  <a:srgbClr val="FFFF99"/>
                </a:solidFill>
              </a:rPr>
              <a:t>відповідно</a:t>
            </a:r>
            <a:r>
              <a:rPr lang="ru-RU" sz="2400" b="1" dirty="0">
                <a:solidFill>
                  <a:srgbClr val="FFFF99"/>
                </a:solidFill>
              </a:rPr>
              <a:t>, </a:t>
            </a:r>
            <a:r>
              <a:rPr lang="ru-RU" sz="2400" b="1" dirty="0" err="1">
                <a:solidFill>
                  <a:srgbClr val="FFFF99"/>
                </a:solidFill>
              </a:rPr>
              <a:t>значно</a:t>
            </a:r>
            <a:r>
              <a:rPr lang="ru-RU" sz="2400" b="1" dirty="0">
                <a:solidFill>
                  <a:srgbClr val="FFFF99"/>
                </a:solidFill>
              </a:rPr>
              <a:t> </a:t>
            </a:r>
            <a:r>
              <a:rPr lang="ru-RU" sz="2400" b="1" dirty="0" err="1">
                <a:solidFill>
                  <a:srgbClr val="FFFF99"/>
                </a:solidFill>
              </a:rPr>
              <a:t>більше</a:t>
            </a:r>
            <a:r>
              <a:rPr lang="ru-RU" sz="2400" b="1" dirty="0">
                <a:solidFill>
                  <a:srgbClr val="FFFF99"/>
                </a:solidFill>
              </a:rPr>
              <a:t> </a:t>
            </a:r>
            <a:r>
              <a:rPr lang="ru-RU" sz="2400" b="1" dirty="0" err="1">
                <a:solidFill>
                  <a:srgbClr val="FFFF99"/>
                </a:solidFill>
              </a:rPr>
              <a:t>винятків</a:t>
            </a:r>
            <a:r>
              <a:rPr lang="ru-RU" sz="2400" b="1" dirty="0">
                <a:solidFill>
                  <a:srgbClr val="FFFF99"/>
                </a:solidFill>
              </a:rPr>
              <a:t> до </a:t>
            </a:r>
            <a:r>
              <a:rPr lang="ru-RU" sz="2400" b="1" dirty="0" err="1">
                <a:solidFill>
                  <a:srgbClr val="FFFF99"/>
                </a:solidFill>
              </a:rPr>
              <a:t>цих</a:t>
            </a:r>
            <a:r>
              <a:rPr lang="ru-RU" sz="2400" b="1" dirty="0">
                <a:solidFill>
                  <a:srgbClr val="FFFF99"/>
                </a:solidFill>
              </a:rPr>
              <a:t> правил</a:t>
            </a:r>
            <a:r>
              <a:rPr lang="ru-RU" sz="2400" b="1" dirty="0" smtClean="0">
                <a:solidFill>
                  <a:srgbClr val="FFFF99"/>
                </a:solidFill>
              </a:rPr>
              <a:t>.</a:t>
            </a:r>
          </a:p>
          <a:p>
            <a:r>
              <a:rPr lang="ru-RU" sz="2400" b="1" dirty="0"/>
              <a:t> </a:t>
            </a:r>
            <a:r>
              <a:rPr lang="ru-RU" sz="2400" b="1" i="1" dirty="0"/>
              <a:t>Копирсання в </a:t>
            </a:r>
            <a:r>
              <a:rPr lang="ru-RU" sz="2400" b="1" i="1" dirty="0" err="1"/>
              <a:t>граматиці</a:t>
            </a:r>
            <a:r>
              <a:rPr lang="ru-RU" sz="2400" b="1" i="1" dirty="0"/>
              <a:t> точно не </a:t>
            </a:r>
            <a:r>
              <a:rPr lang="ru-RU" sz="2400" b="1" i="1" dirty="0" err="1"/>
              <a:t>допомагає</a:t>
            </a:r>
            <a:r>
              <a:rPr lang="ru-RU" sz="2400" b="1" i="1" dirty="0"/>
              <a:t> </a:t>
            </a:r>
            <a:r>
              <a:rPr lang="ru-RU" sz="2400" b="1" i="1" dirty="0" err="1"/>
              <a:t>вивчити</a:t>
            </a:r>
            <a:r>
              <a:rPr lang="ru-RU" sz="2400" b="1" i="1" dirty="0"/>
              <a:t> </a:t>
            </a:r>
            <a:r>
              <a:rPr lang="ru-RU" sz="2400" b="1" i="1" dirty="0" err="1"/>
              <a:t>мову</a:t>
            </a:r>
            <a:r>
              <a:rPr lang="ru-RU" sz="2400" b="1" i="1" dirty="0"/>
              <a:t>. </a:t>
            </a:r>
            <a:r>
              <a:rPr lang="ru-RU" sz="2400" b="1" i="1" dirty="0" err="1"/>
              <a:t>Навпаки</a:t>
            </a:r>
            <a:r>
              <a:rPr lang="ru-RU" sz="2400" b="1" i="1" dirty="0"/>
              <a:t>: </a:t>
            </a:r>
            <a:r>
              <a:rPr lang="ru-RU" sz="2400" b="1" i="1" dirty="0" err="1"/>
              <a:t>людина</a:t>
            </a:r>
            <a:r>
              <a:rPr lang="ru-RU" sz="2400" b="1" i="1" dirty="0"/>
              <a:t> </a:t>
            </a:r>
            <a:r>
              <a:rPr lang="ru-RU" sz="2400" b="1" i="1" dirty="0" err="1"/>
              <a:t>починає</a:t>
            </a:r>
            <a:r>
              <a:rPr lang="ru-RU" sz="2400" b="1" i="1" dirty="0"/>
              <a:t> </a:t>
            </a:r>
            <a:r>
              <a:rPr lang="ru-RU" sz="2400" b="1" i="1" dirty="0" err="1"/>
              <a:t>знаходити</a:t>
            </a:r>
            <a:r>
              <a:rPr lang="ru-RU" sz="2400" b="1" i="1" dirty="0"/>
              <a:t> </a:t>
            </a:r>
            <a:r>
              <a:rPr lang="ru-RU" sz="2400" b="1" i="1" dirty="0" err="1"/>
              <a:t>свої</a:t>
            </a:r>
            <a:r>
              <a:rPr lang="ru-RU" sz="2400" b="1" i="1" dirty="0"/>
              <a:t> </a:t>
            </a:r>
            <a:r>
              <a:rPr lang="ru-RU" sz="2400" b="1" i="1" dirty="0" err="1"/>
              <a:t>помилки</a:t>
            </a:r>
            <a:r>
              <a:rPr lang="ru-RU" sz="2400" b="1" i="1" dirty="0"/>
              <a:t>, </a:t>
            </a:r>
            <a:r>
              <a:rPr lang="ru-RU" sz="2400" b="1" i="1" dirty="0" err="1"/>
              <a:t>розуміти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їх</a:t>
            </a:r>
            <a:r>
              <a:rPr lang="ru-RU" sz="2400" b="1" i="1" dirty="0"/>
              <a:t> </a:t>
            </a:r>
            <a:r>
              <a:rPr lang="ru-RU" sz="2400" b="1" dirty="0"/>
              <a:t>–</a:t>
            </a:r>
            <a:r>
              <a:rPr lang="ru-RU" sz="2400" b="1" i="1" dirty="0"/>
              <a:t> </a:t>
            </a:r>
            <a:r>
              <a:rPr lang="ru-RU" sz="2400" b="1" i="1" dirty="0" err="1"/>
              <a:t>безкінечна</a:t>
            </a:r>
            <a:r>
              <a:rPr lang="ru-RU" sz="2400" b="1" i="1" dirty="0"/>
              <a:t> </a:t>
            </a:r>
            <a:r>
              <a:rPr lang="ru-RU" sz="2400" b="1" i="1" dirty="0" err="1"/>
              <a:t>кількість</a:t>
            </a:r>
            <a:r>
              <a:rPr lang="ru-RU" sz="2400" b="1" i="1" dirty="0"/>
              <a:t>, і в </a:t>
            </a:r>
            <a:r>
              <a:rPr lang="ru-RU" sz="2400" b="1" i="1" dirty="0" err="1"/>
              <a:t>неї</a:t>
            </a:r>
            <a:r>
              <a:rPr lang="ru-RU" sz="2400" b="1" i="1" dirty="0"/>
              <a:t> </a:t>
            </a:r>
            <a:r>
              <a:rPr lang="ru-RU" sz="2400" b="1" i="1" dirty="0" err="1"/>
              <a:t>зникає</a:t>
            </a:r>
            <a:r>
              <a:rPr lang="ru-RU" sz="2400" b="1" i="1" dirty="0"/>
              <a:t> </a:t>
            </a:r>
            <a:r>
              <a:rPr lang="ru-RU" sz="2400" b="1" i="1" dirty="0" err="1"/>
              <a:t>бажання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вивчати</a:t>
            </a:r>
            <a:r>
              <a:rPr lang="ru-RU" sz="2400" b="1" i="1" dirty="0"/>
              <a:t> </a:t>
            </a:r>
            <a:r>
              <a:rPr lang="ru-RU" sz="2400" b="1" i="1" dirty="0" err="1"/>
              <a:t>мову</a:t>
            </a:r>
            <a:r>
              <a:rPr lang="ru-RU" sz="2400" b="1" dirty="0"/>
              <a:t>, – </a:t>
            </a:r>
            <a:r>
              <a:rPr lang="ru-RU" sz="2400" b="1" dirty="0" err="1" smtClean="0">
                <a:solidFill>
                  <a:srgbClr val="FFFF00"/>
                </a:solidFill>
              </a:rPr>
              <a:t>запевняє</a:t>
            </a:r>
            <a:r>
              <a:rPr lang="ru-RU" sz="2400" b="1" dirty="0">
                <a:solidFill>
                  <a:srgbClr val="FFFF00"/>
                </a:solidFill>
              </a:rPr>
              <a:t> </a:t>
            </a:r>
            <a:r>
              <a:rPr lang="ru-RU" sz="2400" b="1" dirty="0" err="1">
                <a:solidFill>
                  <a:srgbClr val="FFFF00"/>
                </a:solidFill>
              </a:rPr>
              <a:t>викладачка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української</a:t>
            </a:r>
            <a:r>
              <a:rPr lang="ru-RU" sz="2400" b="1" dirty="0">
                <a:solidFill>
                  <a:srgbClr val="FFFF00"/>
                </a:solidFill>
              </a:rPr>
              <a:t> Оксана </a:t>
            </a:r>
            <a:r>
              <a:rPr lang="ru-RU" sz="2400" b="1" dirty="0" err="1" smtClean="0">
                <a:solidFill>
                  <a:srgbClr val="FFFF00"/>
                </a:solidFill>
              </a:rPr>
              <a:t>Чужа</a:t>
            </a:r>
            <a:r>
              <a:rPr lang="ru-RU" sz="2400" b="1" dirty="0" err="1" smtClean="0"/>
              <a:t>.Вона</a:t>
            </a:r>
            <a:r>
              <a:rPr lang="ru-RU" sz="2400" b="1" dirty="0" smtClean="0"/>
              <a:t> </a:t>
            </a:r>
            <a:r>
              <a:rPr lang="ru-RU" sz="2400" b="1" dirty="0" err="1"/>
              <a:t>переконує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 </a:t>
            </a:r>
            <a:r>
              <a:rPr lang="ru-RU" sz="2400" b="1" dirty="0" err="1"/>
              <a:t>мову</a:t>
            </a:r>
            <a:r>
              <a:rPr lang="ru-RU" sz="2400" b="1" dirty="0"/>
              <a:t> треба </a:t>
            </a:r>
            <a:r>
              <a:rPr lang="ru-RU" sz="2400" b="1" dirty="0" err="1"/>
              <a:t>вивчати</a:t>
            </a:r>
            <a:r>
              <a:rPr lang="ru-RU" sz="2400" b="1" dirty="0"/>
              <a:t> на </a:t>
            </a:r>
            <a:r>
              <a:rPr lang="ru-RU" sz="2400" b="1" dirty="0" err="1"/>
              <a:t>практиці</a:t>
            </a:r>
            <a:r>
              <a:rPr lang="ru-RU" sz="2400" b="1" dirty="0"/>
              <a:t>: </a:t>
            </a:r>
            <a:r>
              <a:rPr lang="ru-RU" sz="2400" b="1" dirty="0" err="1" smtClean="0"/>
              <a:t>спілкуватися</a:t>
            </a:r>
            <a:r>
              <a:rPr lang="ru-RU" sz="2400" b="1" dirty="0" smtClean="0"/>
              <a:t> </a:t>
            </a:r>
            <a:r>
              <a:rPr lang="ru-RU" sz="2400" b="1" dirty="0" err="1"/>
              <a:t>українською</a:t>
            </a:r>
            <a:r>
              <a:rPr lang="ru-RU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97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76" y="8847"/>
            <a:ext cx="7468247" cy="68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ІМЕННИК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91223"/>
              </p:ext>
            </p:extLst>
          </p:nvPr>
        </p:nvGraphicFramePr>
        <p:xfrm>
          <a:off x="1103312" y="1110343"/>
          <a:ext cx="10352814" cy="574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70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ІМЕННИК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479" y="3237995"/>
            <a:ext cx="5334744" cy="3620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02" y="452718"/>
            <a:ext cx="4420968" cy="4471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393" y="146638"/>
            <a:ext cx="4308320" cy="43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3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110722"/>
            <a:ext cx="6594938" cy="44751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0" y="1535122"/>
            <a:ext cx="10630539" cy="55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9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0"/>
            <a:ext cx="7106195" cy="47295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237" y="902134"/>
            <a:ext cx="5967548" cy="44283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3252" y="492408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Паралельні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 роду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іменники</a:t>
            </a:r>
            <a:r>
              <a:rPr lang="ru-RU" b="1" dirty="0"/>
              <a:t>: </a:t>
            </a:r>
            <a:r>
              <a:rPr lang="ru-RU" b="1" dirty="0">
                <a:solidFill>
                  <a:srgbClr val="FFFF00"/>
                </a:solidFill>
              </a:rPr>
              <a:t>абрикос — абрикоса, </a:t>
            </a:r>
            <a:r>
              <a:rPr lang="ru-RU" b="1" dirty="0" err="1">
                <a:solidFill>
                  <a:srgbClr val="FFFF00"/>
                </a:solidFill>
              </a:rPr>
              <a:t>африкат</a:t>
            </a:r>
            <a:r>
              <a:rPr lang="ru-RU" b="1" dirty="0">
                <a:solidFill>
                  <a:srgbClr val="FFFF00"/>
                </a:solidFill>
              </a:rPr>
              <a:t> — </a:t>
            </a:r>
            <a:r>
              <a:rPr lang="ru-RU" b="1" dirty="0" err="1">
                <a:solidFill>
                  <a:srgbClr val="FFFF00"/>
                </a:solidFill>
              </a:rPr>
              <a:t>африката</a:t>
            </a:r>
            <a:r>
              <a:rPr lang="ru-RU" b="1" dirty="0">
                <a:solidFill>
                  <a:srgbClr val="FFFF00"/>
                </a:solidFill>
              </a:rPr>
              <a:t>, банкнот — банкнота, жираф — жирафа, зал — зала, манжет — манжета, оазис -</a:t>
            </a:r>
            <a:r>
              <a:rPr lang="ru-RU" b="1" dirty="0" err="1">
                <a:solidFill>
                  <a:srgbClr val="FFFF00"/>
                </a:solidFill>
              </a:rPr>
              <a:t>оаза</a:t>
            </a:r>
            <a:r>
              <a:rPr lang="ru-RU" b="1" dirty="0">
                <a:solidFill>
                  <a:srgbClr val="FFFF00"/>
                </a:solidFill>
              </a:rPr>
              <a:t>, плацкарт — плацкарта, птах — птаха, </a:t>
            </a:r>
            <a:r>
              <a:rPr lang="ru-RU" b="1" dirty="0" err="1">
                <a:solidFill>
                  <a:srgbClr val="FFFF00"/>
                </a:solidFill>
              </a:rPr>
              <a:t>сусід</a:t>
            </a:r>
            <a:r>
              <a:rPr lang="ru-RU" b="1" dirty="0">
                <a:solidFill>
                  <a:srgbClr val="FFFF00"/>
                </a:solidFill>
              </a:rPr>
              <a:t> — </a:t>
            </a:r>
            <a:r>
              <a:rPr lang="ru-RU" b="1" dirty="0" err="1">
                <a:solidFill>
                  <a:srgbClr val="FFFF00"/>
                </a:solidFill>
              </a:rPr>
              <a:t>сусіда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12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681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 правильно?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49532"/>
            <a:ext cx="10653259" cy="5016137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uk-UA" altLang="ru-RU" sz="2400" b="1" dirty="0"/>
              <a:t>С</a:t>
            </a:r>
            <a:r>
              <a:rPr lang="uk-UA" altLang="ru-RU" sz="2400" b="1" dirty="0" smtClean="0"/>
              <a:t>умлінна/</a:t>
            </a:r>
            <a:r>
              <a:rPr lang="uk-UA" altLang="ru-RU" sz="2400" b="1" dirty="0" err="1" smtClean="0"/>
              <a:t>ий</a:t>
            </a:r>
            <a:r>
              <a:rPr lang="uk-UA" altLang="ru-RU" sz="2400" b="1" dirty="0" smtClean="0"/>
              <a:t> </a:t>
            </a:r>
            <a:r>
              <a:rPr lang="uk-UA" altLang="ru-RU" sz="2400" b="1" dirty="0"/>
              <a:t>трудяга,</a:t>
            </a:r>
            <a:r>
              <a:rPr lang="ru-RU" altLang="ru-RU" sz="2400" b="1" dirty="0"/>
              <a:t> </a:t>
            </a:r>
            <a:r>
              <a:rPr lang="ru-RU" altLang="ru-RU" sz="2400" b="1" dirty="0" err="1" smtClean="0"/>
              <a:t>смачний</a:t>
            </a:r>
            <a:r>
              <a:rPr lang="ru-RU" altLang="ru-RU" sz="2400" b="1" dirty="0" smtClean="0"/>
              <a:t>/а абрикос/а, </a:t>
            </a:r>
            <a:r>
              <a:rPr lang="ru-RU" altLang="ru-RU" sz="2400" b="1" dirty="0" err="1" smtClean="0"/>
              <a:t>сильний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біль</a:t>
            </a:r>
            <a:r>
              <a:rPr lang="ru-RU" altLang="ru-RU" sz="2400" b="1" dirty="0"/>
              <a:t>, </a:t>
            </a:r>
            <a:r>
              <a:rPr lang="ru-RU" altLang="ru-RU" sz="2400" b="1" dirty="0" smtClean="0"/>
              <a:t>сильна </a:t>
            </a:r>
            <a:r>
              <a:rPr lang="ru-RU" altLang="ru-RU" sz="2400" b="1" dirty="0" err="1"/>
              <a:t>мігрень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настінний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/>
              <a:t>живопис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високий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/>
              <a:t>насип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весільна</a:t>
            </a:r>
            <a:r>
              <a:rPr lang="ru-RU" altLang="ru-RU" sz="2400" b="1" dirty="0" smtClean="0"/>
              <a:t>/</a:t>
            </a:r>
            <a:r>
              <a:rPr lang="ru-RU" altLang="ru-RU" sz="2400" b="1" dirty="0" err="1" smtClean="0"/>
              <a:t>ий</a:t>
            </a:r>
            <a:r>
              <a:rPr lang="ru-RU" altLang="ru-RU" sz="2400" b="1" dirty="0" smtClean="0"/>
              <a:t> зал/а</a:t>
            </a:r>
            <a:r>
              <a:rPr lang="ru-RU" altLang="ru-RU" sz="2400" b="1" dirty="0"/>
              <a:t>, </a:t>
            </a:r>
            <a:r>
              <a:rPr lang="ru-RU" altLang="ru-RU" sz="2400" b="1" dirty="0" smtClean="0"/>
              <a:t>сильн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а/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ий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нежить, </a:t>
            </a:r>
            <a:r>
              <a:rPr lang="ru-RU" altLang="ru-RU" sz="2400" b="1" dirty="0" err="1" smtClean="0"/>
              <a:t>терміновий</a:t>
            </a:r>
            <a:r>
              <a:rPr lang="ru-RU" altLang="ru-RU" sz="2400" b="1" dirty="0" smtClean="0"/>
              <a:t> продаж, далекий </a:t>
            </a:r>
            <a:r>
              <a:rPr lang="ru-RU" altLang="ru-RU" sz="2400" b="1" dirty="0" err="1"/>
              <a:t>Сибір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зл</a:t>
            </a:r>
            <a:r>
              <a:rPr lang="ru-RU" altLang="ru-RU" sz="2400" b="1" dirty="0" err="1" smtClean="0">
                <a:solidFill>
                  <a:srgbClr val="FFFF00"/>
                </a:solidFill>
              </a:rPr>
              <a:t>ий</a:t>
            </a:r>
            <a:r>
              <a:rPr lang="ru-RU" altLang="ru-RU" sz="2400" b="1" dirty="0" smtClean="0"/>
              <a:t> </a:t>
            </a:r>
            <a:r>
              <a:rPr lang="ru-RU" altLang="ru-RU" sz="2400" b="1" dirty="0" smtClean="0"/>
              <a:t>собак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а</a:t>
            </a:r>
            <a:r>
              <a:rPr lang="ru-RU" altLang="ru-RU" sz="2400" b="1" dirty="0" smtClean="0"/>
              <a:t>/пес, </a:t>
            </a:r>
            <a:r>
              <a:rPr lang="ru-RU" altLang="ru-RU" sz="2400" b="1" dirty="0" err="1" smtClean="0"/>
              <a:t>незручний</a:t>
            </a:r>
            <a:r>
              <a:rPr lang="ru-RU" altLang="ru-RU" sz="2400" b="1" dirty="0" smtClean="0"/>
              <a:t>/а плацкарт/а, </a:t>
            </a:r>
            <a:r>
              <a:rPr lang="ru-RU" altLang="ru-RU" sz="2400" b="1" dirty="0" err="1" smtClean="0"/>
              <a:t>міцна</a:t>
            </a:r>
            <a:r>
              <a:rPr lang="ru-RU" altLang="ru-RU" sz="2400" b="1" dirty="0" smtClean="0"/>
              <a:t>/е </a:t>
            </a:r>
            <a:r>
              <a:rPr lang="ru-RU" altLang="ru-RU" sz="2400" b="1" dirty="0"/>
              <a:t>ручище.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89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4400" b="1" dirty="0">
                <a:solidFill>
                  <a:srgbClr val="FFFF00"/>
                </a:solidFill>
              </a:rPr>
              <a:t>Розподіліть іменники за родами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11680"/>
            <a:ext cx="10666322" cy="4236719"/>
          </a:xfrm>
        </p:spPr>
        <p:txBody>
          <a:bodyPr/>
          <a:lstStyle/>
          <a:p>
            <a:pPr algn="just"/>
            <a:r>
              <a:rPr lang="uk-UA" altLang="ru-RU" sz="4000" b="1" dirty="0">
                <a:solidFill>
                  <a:srgbClr val="FFFF00"/>
                </a:solidFill>
              </a:rPr>
              <a:t>А</a:t>
            </a:r>
            <a:r>
              <a:rPr lang="uk-UA" altLang="ru-RU" sz="4000" b="1" dirty="0" smtClean="0">
                <a:solidFill>
                  <a:srgbClr val="FFFF00"/>
                </a:solidFill>
              </a:rPr>
              <a:t>таше</a:t>
            </a:r>
            <a:r>
              <a:rPr lang="uk-UA" altLang="ru-RU" sz="4000" b="1" dirty="0">
                <a:solidFill>
                  <a:srgbClr val="FFFF00"/>
                </a:solidFill>
              </a:rPr>
              <a:t>, </a:t>
            </a:r>
            <a:r>
              <a:rPr lang="uk-UA" altLang="ru-RU" sz="4000" b="1" dirty="0" smtClean="0">
                <a:solidFill>
                  <a:srgbClr val="FFFF00"/>
                </a:solidFill>
              </a:rPr>
              <a:t>Кіото</a:t>
            </a:r>
            <a:r>
              <a:rPr lang="uk-UA" altLang="ru-RU" sz="4000" b="1" dirty="0">
                <a:solidFill>
                  <a:srgbClr val="FFFF00"/>
                </a:solidFill>
              </a:rPr>
              <a:t>, авто, </a:t>
            </a:r>
            <a:r>
              <a:rPr lang="uk-UA" altLang="ru-RU" sz="4000" b="1" dirty="0" smtClean="0">
                <a:solidFill>
                  <a:srgbClr val="FFFF00"/>
                </a:solidFill>
              </a:rPr>
              <a:t>Абу-Дабі</a:t>
            </a:r>
            <a:r>
              <a:rPr lang="uk-UA" altLang="ru-RU" sz="4000" b="1" dirty="0">
                <a:solidFill>
                  <a:srgbClr val="FFFF00"/>
                </a:solidFill>
              </a:rPr>
              <a:t>, </a:t>
            </a:r>
            <a:r>
              <a:rPr lang="uk-UA" altLang="ru-RU" sz="4000" b="1" dirty="0" smtClean="0">
                <a:solidFill>
                  <a:srgbClr val="FFFF00"/>
                </a:solidFill>
              </a:rPr>
              <a:t>кір</a:t>
            </a:r>
            <a:r>
              <a:rPr lang="uk-UA" altLang="ru-RU" sz="4000" b="1" dirty="0">
                <a:solidFill>
                  <a:srgbClr val="FFFF00"/>
                </a:solidFill>
              </a:rPr>
              <a:t>, </a:t>
            </a:r>
            <a:r>
              <a:rPr lang="uk-UA" altLang="ru-RU" sz="4000" b="1" dirty="0" smtClean="0">
                <a:solidFill>
                  <a:srgbClr val="FFFF00"/>
                </a:solidFill>
              </a:rPr>
              <a:t>істинність</a:t>
            </a:r>
            <a:r>
              <a:rPr lang="uk-UA" altLang="ru-RU" sz="4000" b="1" dirty="0">
                <a:solidFill>
                  <a:srgbClr val="FFFF00"/>
                </a:solidFill>
              </a:rPr>
              <a:t>, устаткування, </a:t>
            </a:r>
            <a:r>
              <a:rPr lang="uk-UA" altLang="ru-RU" sz="4000" b="1" dirty="0" err="1">
                <a:solidFill>
                  <a:srgbClr val="FFFF00"/>
                </a:solidFill>
              </a:rPr>
              <a:t>Овідіополь</a:t>
            </a:r>
            <a:r>
              <a:rPr lang="uk-UA" altLang="ru-RU" sz="4000" b="1" dirty="0">
                <a:solidFill>
                  <a:srgbClr val="FFFF00"/>
                </a:solidFill>
              </a:rPr>
              <a:t>.</a:t>
            </a:r>
            <a:endParaRPr lang="ru-RU" altLang="ru-RU" sz="4000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563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1698</TotalTime>
  <Words>584</Words>
  <Application>Microsoft Office PowerPoint</Application>
  <PresentationFormat>Широкоэкранный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Ион</vt:lpstr>
      <vt:lpstr>Морфологічні засоби професійного мовлення. Іменник  </vt:lpstr>
      <vt:lpstr>Факти:</vt:lpstr>
      <vt:lpstr>Презентация PowerPoint</vt:lpstr>
      <vt:lpstr>ІМЕННИК</vt:lpstr>
      <vt:lpstr>ІМЕННИК</vt:lpstr>
      <vt:lpstr>Презентация PowerPoint</vt:lpstr>
      <vt:lpstr>Презентация PowerPoint</vt:lpstr>
      <vt:lpstr>Як правильно?</vt:lpstr>
      <vt:lpstr>Розподіліть іменники за родами</vt:lpstr>
      <vt:lpstr>Утворімо словосполучення</vt:lpstr>
      <vt:lpstr>Стилістична порада</vt:lpstr>
      <vt:lpstr>А(я)/у(ю)</vt:lpstr>
      <vt:lpstr>Презентация PowerPoint</vt:lpstr>
      <vt:lpstr>Утворити від поданих назв професій фемінітиви </vt:lpstr>
      <vt:lpstr>Відредагувати речення</vt:lpstr>
      <vt:lpstr>Корисні посилання й рекомендовані сайти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99</cp:revision>
  <dcterms:created xsi:type="dcterms:W3CDTF">2023-07-27T09:11:54Z</dcterms:created>
  <dcterms:modified xsi:type="dcterms:W3CDTF">2023-10-31T09:03:05Z</dcterms:modified>
</cp:coreProperties>
</file>