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039206" cy="2971801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Вибіркова дисципліна</a:t>
            </a:r>
            <a:br>
              <a:rPr lang="uk-UA" dirty="0" smtClean="0"/>
            </a:br>
            <a:r>
              <a:rPr lang="uk-UA" b="1" dirty="0" smtClean="0">
                <a:solidFill>
                  <a:srgbClr val="002060"/>
                </a:solidFill>
              </a:rPr>
              <a:t>«Життєвий цикл програмного забезпечення»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Викладач </a:t>
            </a:r>
            <a:r>
              <a:rPr lang="uk-UA" dirty="0" err="1" smtClean="0"/>
              <a:t>Циммерман</a:t>
            </a:r>
            <a:r>
              <a:rPr lang="uk-UA" dirty="0" smtClean="0"/>
              <a:t> Г.А.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38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ОСНОВНІ ІДЕЇ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965" y="1016000"/>
            <a:ext cx="11868726" cy="584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err="1" smtClean="0"/>
              <a:t>Прості</a:t>
            </a:r>
            <a:r>
              <a:rPr lang="ru-RU" sz="2800" dirty="0" smtClean="0"/>
              <a:t> </a:t>
            </a:r>
            <a:r>
              <a:rPr lang="ru-RU" sz="2800" dirty="0" err="1"/>
              <a:t>інформаційні</a:t>
            </a:r>
            <a:r>
              <a:rPr lang="ru-RU" sz="2800" dirty="0"/>
              <a:t> </a:t>
            </a:r>
            <a:r>
              <a:rPr lang="ru-RU" sz="2800" dirty="0" err="1"/>
              <a:t>задачі</a:t>
            </a:r>
            <a:r>
              <a:rPr lang="ru-RU" sz="2800" dirty="0"/>
              <a:t> </a:t>
            </a:r>
            <a:r>
              <a:rPr lang="ru-RU" sz="2800" dirty="0" err="1"/>
              <a:t>вже</a:t>
            </a:r>
            <a:r>
              <a:rPr lang="ru-RU" sz="2800" dirty="0"/>
              <a:t> </a:t>
            </a:r>
            <a:r>
              <a:rPr lang="ru-RU" sz="2800" dirty="0" err="1" smtClean="0"/>
              <a:t>розглянуті</a:t>
            </a:r>
            <a:r>
              <a:rPr lang="ru-RU" sz="2800" dirty="0" smtClean="0"/>
              <a:t> </a:t>
            </a:r>
            <a:r>
              <a:rPr lang="ru-RU" sz="2800" dirty="0"/>
              <a:t>та </a:t>
            </a:r>
            <a:r>
              <a:rPr lang="ru-RU" sz="2800" dirty="0" err="1"/>
              <a:t>вирішені</a:t>
            </a:r>
            <a:r>
              <a:rPr lang="ru-RU" sz="2800" dirty="0"/>
              <a:t>. Настала ера </a:t>
            </a:r>
            <a:r>
              <a:rPr lang="ru-RU" sz="2800" dirty="0" err="1"/>
              <a:t>складних</a:t>
            </a:r>
            <a:r>
              <a:rPr lang="ru-RU" sz="2800" dirty="0"/>
              <a:t> та </a:t>
            </a:r>
            <a:r>
              <a:rPr lang="ru-RU" sz="2800" dirty="0" err="1"/>
              <a:t>часовитратних</a:t>
            </a:r>
            <a:r>
              <a:rPr lang="ru-RU" sz="2800" dirty="0"/>
              <a:t> </a:t>
            </a:r>
            <a:r>
              <a:rPr lang="ru-RU" sz="2800" dirty="0" err="1"/>
              <a:t>проєктів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можливо</a:t>
            </a:r>
            <a:r>
              <a:rPr lang="ru-RU" sz="2800" dirty="0"/>
              <a:t> </a:t>
            </a:r>
            <a:r>
              <a:rPr lang="ru-RU" sz="2800" dirty="0" err="1"/>
              <a:t>якісно</a:t>
            </a:r>
            <a:r>
              <a:rPr lang="ru-RU" sz="2800" dirty="0"/>
              <a:t> </a:t>
            </a:r>
            <a:r>
              <a:rPr lang="ru-RU" sz="2800" dirty="0" err="1"/>
              <a:t>виконати</a:t>
            </a:r>
            <a:r>
              <a:rPr lang="ru-RU" sz="2800" dirty="0"/>
              <a:t> </a:t>
            </a:r>
            <a:r>
              <a:rPr lang="ru-RU" sz="2800" dirty="0" err="1"/>
              <a:t>лише</a:t>
            </a:r>
            <a:r>
              <a:rPr lang="ru-RU" sz="2800" dirty="0"/>
              <a:t> за </a:t>
            </a:r>
            <a:r>
              <a:rPr lang="ru-RU" sz="2800" dirty="0" err="1"/>
              <a:t>умови</a:t>
            </a:r>
            <a:r>
              <a:rPr lang="ru-RU" sz="2800" dirty="0"/>
              <a:t> </a:t>
            </a:r>
            <a:r>
              <a:rPr lang="ru-RU" sz="2800" dirty="0" err="1"/>
              <a:t>планування</a:t>
            </a:r>
            <a:r>
              <a:rPr lang="ru-RU" sz="2800" dirty="0"/>
              <a:t>, контролю, </a:t>
            </a:r>
            <a:r>
              <a:rPr lang="ru-RU" sz="2800" dirty="0" err="1"/>
              <a:t>розподілу</a:t>
            </a:r>
            <a:r>
              <a:rPr lang="ru-RU" sz="2800" dirty="0"/>
              <a:t> </a:t>
            </a:r>
            <a:r>
              <a:rPr lang="ru-RU" sz="2800" dirty="0" err="1"/>
              <a:t>обов'язків</a:t>
            </a:r>
            <a:r>
              <a:rPr lang="ru-RU" sz="2800" dirty="0"/>
              <a:t> та </a:t>
            </a:r>
            <a:r>
              <a:rPr lang="ru-RU" sz="2800" dirty="0" err="1"/>
              <a:t>командної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.</a:t>
            </a:r>
            <a:br>
              <a:rPr lang="ru-RU" sz="2800" dirty="0"/>
            </a:br>
            <a:endParaRPr lang="ru-RU" sz="2800" dirty="0"/>
          </a:p>
          <a:p>
            <a:pPr marL="0" indent="0">
              <a:buNone/>
            </a:pP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Розуміти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логіку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структуру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інформаційним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продуктом -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комп'ютерною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програмою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аналізувати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ресурсів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обирати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технологічні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ідеї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розробки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місія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інженерів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програмного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курсу -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сфокусувати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увагу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майбутнього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фахівця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галузі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ІТ на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поняттях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становлять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основу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професійної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компетентності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етапи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життєвого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циклу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моделі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життєвого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циклу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програмного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продукту,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ресурси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ефективність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команда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розробників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спеціалізації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ній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93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ЖИТТЄВИЙ ЦИКЛ ПРОГРАМИ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965" y="1016000"/>
            <a:ext cx="11868726" cy="5842000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Життєвий цикл програми (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Software Development Life Cycle, SDLC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) -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умовна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схема,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включає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в себе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окремі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етапи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процесу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створення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 та подальшого обслуговування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ПЗ.</a:t>
            </a:r>
          </a:p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Цей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цикл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пропонує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шаблон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дій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використання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якого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полегшує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проектування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створення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та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випуск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якісного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програмного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забезпечення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Мета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використання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моделі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життєвого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циклу –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створити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ефективний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економічно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вигідний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та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якісний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</a:rPr>
              <a:t>програмний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 продукт.</a:t>
            </a:r>
          </a:p>
        </p:txBody>
      </p:sp>
    </p:spTree>
    <p:extLst>
      <p:ext uri="{BB962C8B-B14F-4D97-AF65-F5344CB8AC3E}">
        <p14:creationId xmlns:p14="http://schemas.microsoft.com/office/powerpoint/2010/main" val="106565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ПОГЛЯДИ НА ЖИТТЄВИЙ ЦИКЛ ПЗ</a:t>
            </a:r>
            <a:endParaRPr lang="ru-RU" sz="44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31962" t="37817" r="32441" b="20754"/>
          <a:stretch/>
        </p:blipFill>
        <p:spPr bwMode="auto">
          <a:xfrm>
            <a:off x="2124365" y="1228437"/>
            <a:ext cx="8284406" cy="54028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4874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/>
              <a:t>ПОГЛЯДИ НА ЖИТТЄВИЙ ЦИКЛ ПЗ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062182"/>
            <a:ext cx="8534400" cy="323888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sdlc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45" y="1062182"/>
            <a:ext cx="9337964" cy="56618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7260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/>
              <a:t>ПОГЛЯДИ НА ЖИТТЄВИЙ ЦИКЛ ПЗ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32068" t="26036" r="32763" b="5930"/>
          <a:stretch/>
        </p:blipFill>
        <p:spPr bwMode="auto">
          <a:xfrm>
            <a:off x="1505528" y="1006764"/>
            <a:ext cx="9448800" cy="574501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560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МОДЕЛІ ЖИТТЄВ</a:t>
            </a:r>
            <a:r>
              <a:rPr lang="ru-RU" sz="4400" dirty="0" smtClean="0"/>
              <a:t>ОГО</a:t>
            </a:r>
            <a:r>
              <a:rPr lang="uk-UA" sz="4400" dirty="0" smtClean="0"/>
              <a:t> ЦИКЛУ </a:t>
            </a:r>
            <a:r>
              <a:rPr lang="uk-UA" sz="4400" dirty="0"/>
              <a:t>ПЗ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030" y="1590964"/>
            <a:ext cx="11360006" cy="5123872"/>
          </a:xfrm>
        </p:spPr>
        <p:txBody>
          <a:bodyPr>
            <a:normAutofit/>
          </a:bodyPr>
          <a:lstStyle/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Два основні типи моделей життєвого циклу ПЗ: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1 прогнозовані (жорсткі)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моделі (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мається на увазі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чітке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планування усіх стадій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процесу, цей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план вже не змінюють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),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2 адаптивні  (гнучкі)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моделі (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мається на увазі </a:t>
            </a:r>
            <a:r>
              <a:rPr lang="uk-UA" sz="3200" b="1" dirty="0" err="1" smtClean="0">
                <a:solidFill>
                  <a:schemeClr val="accent6">
                    <a:lumMod val="50000"/>
                  </a:schemeClr>
                </a:solidFill>
              </a:rPr>
              <a:t>динамычна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 адаптація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процесу розробки під вимоги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замовника, тобто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план може постійно змінюватись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).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2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ПРИКЛАДИ МОДЕЛЕЙ ЖИТТЄВ</a:t>
            </a:r>
            <a:r>
              <a:rPr lang="ru-RU" sz="4400" dirty="0" smtClean="0"/>
              <a:t>ОГО</a:t>
            </a:r>
            <a:r>
              <a:rPr lang="uk-UA" sz="4400" dirty="0" smtClean="0"/>
              <a:t> ЦИКЛУ </a:t>
            </a:r>
            <a:r>
              <a:rPr lang="uk-UA" sz="4400" dirty="0"/>
              <a:t>ПЗ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030" y="1590964"/>
            <a:ext cx="11360006" cy="5123872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приклади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прогнозованих моделей – каскадна, еволюційного </a:t>
            </a:r>
            <a:r>
              <a:rPr lang="uk-UA" sz="3200" b="1" dirty="0" err="1">
                <a:solidFill>
                  <a:schemeClr val="accent6">
                    <a:lumMod val="50000"/>
                  </a:schemeClr>
                </a:solidFill>
              </a:rPr>
              <a:t>прототипування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, , швидкої розробки,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-подібна, </a:t>
            </a:r>
            <a:r>
              <a:rPr lang="uk-UA" sz="3200" b="1" dirty="0" err="1">
                <a:solidFill>
                  <a:schemeClr val="accent6">
                    <a:lumMod val="50000"/>
                  </a:schemeClr>
                </a:solidFill>
              </a:rPr>
              <a:t>інкрементна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 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приклади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адаптивних моделей –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Scrum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Extreme Programming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Dynamic System Development Model, Feature Driven Development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95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8247" y="0"/>
            <a:ext cx="10260879" cy="1507067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ПЛАН-МІНІМУМ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030" y="1590964"/>
            <a:ext cx="11360006" cy="5123872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Розглянемо короткі характеристики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цих моделей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На прикладі каскадної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моделі розберемо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етапи процесу розробки програмного продукту.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Сфокусуємо увагу на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діях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команди розробників на кожному етапі,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можливих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</a:rPr>
              <a:t>спеціалізаціях (ролях) членів команди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розробників</a:t>
            </a:r>
          </a:p>
          <a:p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</a:rPr>
              <a:t>Виконаємо навчальний </a:t>
            </a:r>
            <a:r>
              <a:rPr lang="uk-UA" sz="3200" b="1" dirty="0" err="1" smtClean="0">
                <a:solidFill>
                  <a:schemeClr val="accent6">
                    <a:lumMod val="50000"/>
                  </a:schemeClr>
                </a:solidFill>
              </a:rPr>
              <a:t>проєкт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68205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</TotalTime>
  <Words>241</Words>
  <Application>Microsoft Office PowerPoint</Application>
  <PresentationFormat>Широкоэкранный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Вибіркова дисципліна «Життєвий цикл програмного забезпечення»</vt:lpstr>
      <vt:lpstr>ОСНОВНІ ІДЕЇ</vt:lpstr>
      <vt:lpstr>ЖИТТЄВИЙ ЦИКЛ ПРОГРАМИ</vt:lpstr>
      <vt:lpstr>ПОГЛЯДИ НА ЖИТТЄВИЙ ЦИКЛ ПЗ</vt:lpstr>
      <vt:lpstr>ПОГЛЯДИ НА ЖИТТЄВИЙ ЦИКЛ ПЗ</vt:lpstr>
      <vt:lpstr>ПОГЛЯДИ НА ЖИТТЄВИЙ ЦИКЛ ПЗ</vt:lpstr>
      <vt:lpstr>МОДЕЛІ ЖИТТЄВОГО ЦИКЛУ ПЗ</vt:lpstr>
      <vt:lpstr>ПРИКЛАДИ МОДЕЛЕЙ ЖИТТЄВОГО ЦИКЛУ ПЗ</vt:lpstr>
      <vt:lpstr>ПЛАН-МІНІМУМ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Вибіркова дисципліна «Життєвий цикл програмного забезпечення»</dc:title>
  <dc:creator>А36</dc:creator>
  <cp:lastModifiedBy>А36</cp:lastModifiedBy>
  <cp:revision>4</cp:revision>
  <dcterms:created xsi:type="dcterms:W3CDTF">2023-12-22T11:38:29Z</dcterms:created>
  <dcterms:modified xsi:type="dcterms:W3CDTF">2023-12-22T12:07:27Z</dcterms:modified>
</cp:coreProperties>
</file>