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ZNGmvlwMO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hhPbefU9pB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79B99-67CA-A5CE-4F01-CB380F869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корпоративної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6FDDE-9CAD-6D2F-50BE-3C3A2EBFB4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95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96B0F-AD5D-BFDF-2315-ADE313553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Види </a:t>
            </a:r>
            <a:r>
              <a:rPr lang="uk-UA" dirty="0"/>
              <a:t>корпоративної соціальної відповідальності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6C929F-B3CA-AF88-696F-67D037EDB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02" t="41690" r="21091" b="21961"/>
          <a:stretch/>
        </p:blipFill>
        <p:spPr>
          <a:xfrm>
            <a:off x="1322773" y="639286"/>
            <a:ext cx="9756560" cy="3462761"/>
          </a:xfrm>
        </p:spPr>
      </p:pic>
    </p:spTree>
    <p:extLst>
      <p:ext uri="{BB962C8B-B14F-4D97-AF65-F5344CB8AC3E}">
        <p14:creationId xmlns:p14="http://schemas.microsoft.com/office/powerpoint/2010/main" val="3406684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EAF95-8478-52FC-7C74-E21D092CD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Соціальне партнерство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DFCC1B-2DD8-5EFF-7405-C2F2462B2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98" t="16884" r="7691" b="14348"/>
          <a:stretch/>
        </p:blipFill>
        <p:spPr>
          <a:xfrm>
            <a:off x="1571979" y="412111"/>
            <a:ext cx="6986095" cy="4075221"/>
          </a:xfrm>
        </p:spPr>
      </p:pic>
    </p:spTree>
    <p:extLst>
      <p:ext uri="{BB962C8B-B14F-4D97-AF65-F5344CB8AC3E}">
        <p14:creationId xmlns:p14="http://schemas.microsoft.com/office/powerpoint/2010/main" val="217897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50FFB-0219-BAA7-751B-EB014722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Принципи соціального партнерства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2C8129-0C4D-C4EB-F9F1-71A9C3023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93" t="13692" r="8381" b="7717"/>
          <a:stretch/>
        </p:blipFill>
        <p:spPr>
          <a:xfrm>
            <a:off x="2574524" y="132687"/>
            <a:ext cx="6755907" cy="4475962"/>
          </a:xfrm>
        </p:spPr>
      </p:pic>
    </p:spTree>
    <p:extLst>
      <p:ext uri="{BB962C8B-B14F-4D97-AF65-F5344CB8AC3E}">
        <p14:creationId xmlns:p14="http://schemas.microsoft.com/office/powerpoint/2010/main" val="118387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FC716-AAB0-5332-2409-4B4BCAAC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трудових </a:t>
            </a:r>
            <a:r>
              <a:rPr lang="uk-UA" dirty="0" err="1"/>
              <a:t>конфлітків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565372-995C-B95D-89D4-EBAC2CBD9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26" t="14674" r="4928" b="10172"/>
          <a:stretch/>
        </p:blipFill>
        <p:spPr>
          <a:xfrm>
            <a:off x="2396971" y="172473"/>
            <a:ext cx="7261934" cy="4314859"/>
          </a:xfrm>
        </p:spPr>
      </p:pic>
    </p:spTree>
    <p:extLst>
      <p:ext uri="{BB962C8B-B14F-4D97-AF65-F5344CB8AC3E}">
        <p14:creationId xmlns:p14="http://schemas.microsoft.com/office/powerpoint/2010/main" val="153653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92CEB-0FED-219B-4506-14D5DB24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Наслідки трудових конфліктів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59CF3F-B1EF-9C97-3C7A-0337400FF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46" t="18358" r="7276" b="8208"/>
          <a:stretch/>
        </p:blipFill>
        <p:spPr>
          <a:xfrm>
            <a:off x="2125354" y="257453"/>
            <a:ext cx="7093258" cy="4354998"/>
          </a:xfrm>
        </p:spPr>
      </p:pic>
    </p:spTree>
    <p:extLst>
      <p:ext uri="{BB962C8B-B14F-4D97-AF65-F5344CB8AC3E}">
        <p14:creationId xmlns:p14="http://schemas.microsoft.com/office/powerpoint/2010/main" val="3492144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50690-8608-5D99-38E6-C817D22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Методи вирішення трудових конфліктів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0DC8A6-D78E-CA4A-50D5-99992863B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66" t="14674" r="9211" b="8700"/>
          <a:stretch/>
        </p:blipFill>
        <p:spPr>
          <a:xfrm>
            <a:off x="2379215" y="236337"/>
            <a:ext cx="6320901" cy="4268661"/>
          </a:xfrm>
        </p:spPr>
      </p:pic>
    </p:spTree>
    <p:extLst>
      <p:ext uri="{BB962C8B-B14F-4D97-AF65-F5344CB8AC3E}">
        <p14:creationId xmlns:p14="http://schemas.microsoft.com/office/powerpoint/2010/main" val="2547376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EECA9-9058-D755-50C8-8BB25D94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Моделі соціального партнерства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FB6F46-5ADE-0451-1CAE-E0CC1B672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93" t="15165" r="8795" b="10664"/>
          <a:stretch/>
        </p:blipFill>
        <p:spPr>
          <a:xfrm>
            <a:off x="3071674" y="312399"/>
            <a:ext cx="6542843" cy="4116538"/>
          </a:xfrm>
        </p:spPr>
      </p:pic>
    </p:spTree>
    <p:extLst>
      <p:ext uri="{BB962C8B-B14F-4D97-AF65-F5344CB8AC3E}">
        <p14:creationId xmlns:p14="http://schemas.microsoft.com/office/powerpoint/2010/main" val="88709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200B8-65A2-18E8-98E7-FC8A19EC1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Корпоративна соціальна відповідальність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DB567-A1C4-0E9F-ED0D-474D19053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Приклад корпоративної соціальної відповідальності: </a:t>
            </a:r>
            <a:r>
              <a:rPr lang="en-US" dirty="0">
                <a:hlinkClick r:id="rId2"/>
              </a:rPr>
              <a:t>https://www.youtube.com/watch?v=YZNGmvlwMOE</a:t>
            </a:r>
            <a:endParaRPr lang="uk-UA" dirty="0"/>
          </a:p>
          <a:p>
            <a:r>
              <a:rPr lang="uk-UA" dirty="0"/>
              <a:t>Корпоративна соціальна відповідальність: 1. просування практик відповідального бізнесу, які приносять користь бізнесу і суспільству і сприяють соціальному, економічному і екологічно стійкому розвитку шляхом максимізації позитивного впливу бізнесу на суспільство і мінімізації негативного. 2. відповідальне ставлення будь-якої компанії до свого продукту або послуги, споживачів, працівників, партнерів, активну соціальну позицію компанії, яка полягає  у гармонійному співіснуванні, взаємодії та постійному діалозі із суспільством, участі у вирішенні найгостріших соціальних проблем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7294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1D990-22D7-D7DC-C6F9-7EA96C60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Піраміда корпоративної соціальної відповідальності</a:t>
            </a:r>
            <a:br>
              <a:rPr lang="uk-UA" dirty="0"/>
            </a:br>
            <a:r>
              <a:rPr lang="ru-RU" sz="1800" dirty="0" err="1"/>
              <a:t>Піраміда</a:t>
            </a:r>
            <a:r>
              <a:rPr lang="ru-RU" sz="1800" dirty="0"/>
              <a:t> потреб: </a:t>
            </a:r>
            <a:r>
              <a:rPr lang="ru-RU" sz="1800" dirty="0">
                <a:hlinkClick r:id="rId2"/>
              </a:rPr>
              <a:t>https://www.youtube.com/watch?v=hhPbefU9pB0</a:t>
            </a:r>
            <a:br>
              <a:rPr lang="ru-RU" dirty="0"/>
            </a:b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C2A51C-C1A9-A231-69D4-60FE03956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959" t="38497" r="29379" b="17541"/>
          <a:stretch/>
        </p:blipFill>
        <p:spPr>
          <a:xfrm>
            <a:off x="2032988" y="166811"/>
            <a:ext cx="8327254" cy="4320521"/>
          </a:xfrm>
        </p:spPr>
      </p:pic>
    </p:spTree>
    <p:extLst>
      <p:ext uri="{BB962C8B-B14F-4D97-AF65-F5344CB8AC3E}">
        <p14:creationId xmlns:p14="http://schemas.microsoft.com/office/powerpoint/2010/main" val="246216386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248</TotalTime>
  <Words>148</Words>
  <Application>Microsoft Office PowerPoint</Application>
  <PresentationFormat>Широкий екран</PresentationFormat>
  <Paragraphs>12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Сектор</vt:lpstr>
      <vt:lpstr>Становлення корпоративної соціальної відповідальності </vt:lpstr>
      <vt:lpstr>Соціальне партнерство</vt:lpstr>
      <vt:lpstr>Принципи соціального партнерства</vt:lpstr>
      <vt:lpstr>Класифікація трудових конфлітків</vt:lpstr>
      <vt:lpstr>Наслідки трудових конфліктів</vt:lpstr>
      <vt:lpstr>Методи вирішення трудових конфліктів</vt:lpstr>
      <vt:lpstr>Моделі соціального партнерства</vt:lpstr>
      <vt:lpstr>Корпоративна соціальна відповідальність</vt:lpstr>
      <vt:lpstr>Піраміда корпоративної соціальної відповідальності Піраміда потреб: https://www.youtube.com/watch?v=hhPbefU9pB0 </vt:lpstr>
      <vt:lpstr>Види корпоративної соціальної відповідальності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Становлення корпоративної соціальної відповідальності </dc:title>
  <dc:creator>Людмила Чернявская</dc:creator>
  <cp:lastModifiedBy>Lenovo</cp:lastModifiedBy>
  <cp:revision>2</cp:revision>
  <dcterms:created xsi:type="dcterms:W3CDTF">2022-05-03T14:19:54Z</dcterms:created>
  <dcterms:modified xsi:type="dcterms:W3CDTF">2025-04-02T08:04:56Z</dcterms:modified>
</cp:coreProperties>
</file>