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38" y="-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4CB2C-C38B-4BD2-A950-826E9EF49B8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602EA-FC0E-4782-B8AF-A309BA4CF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0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848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848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848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871" y="290449"/>
            <a:ext cx="581736" cy="1920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522" y="5510529"/>
            <a:ext cx="104216" cy="89827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65314" y="0"/>
            <a:ext cx="635" cy="6858000"/>
          </a:xfrm>
          <a:custGeom>
            <a:avLst/>
            <a:gdLst/>
            <a:ahLst/>
            <a:cxnLst/>
            <a:rect l="l" t="t" r="r" b="b"/>
            <a:pathLst>
              <a:path w="634" h="6858000">
                <a:moveTo>
                  <a:pt x="0" y="0"/>
                </a:moveTo>
                <a:lnTo>
                  <a:pt x="12" y="6857999"/>
                </a:lnTo>
              </a:path>
            </a:pathLst>
          </a:custGeom>
          <a:ln w="6350">
            <a:solidFill>
              <a:srgbClr val="484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711685" y="612520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4">
                <a:moveTo>
                  <a:pt x="0" y="0"/>
                </a:moveTo>
                <a:lnTo>
                  <a:pt x="0" y="397637"/>
                </a:lnTo>
              </a:path>
            </a:pathLst>
          </a:custGeom>
          <a:ln w="19050">
            <a:solidFill>
              <a:srgbClr val="484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16181" y="6344043"/>
            <a:ext cx="188087" cy="1064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2214" y="83566"/>
            <a:ext cx="3689350" cy="1012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848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205" y="302386"/>
            <a:ext cx="158496" cy="1920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4569" y="-1"/>
            <a:ext cx="7624494" cy="60161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86200" y="1828800"/>
            <a:ext cx="3886200" cy="2891433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15"/>
              </a:spcBef>
            </a:pPr>
            <a:r>
              <a:rPr spc="5" dirty="0" smtClean="0"/>
              <a:t>П</a:t>
            </a:r>
            <a:r>
              <a:rPr lang="uk-UA" spc="5" dirty="0" err="1" smtClean="0"/>
              <a:t>раво</a:t>
            </a:r>
            <a:r>
              <a:rPr lang="uk-UA" spc="5" dirty="0" smtClean="0"/>
              <a:t/>
            </a:r>
            <a:br>
              <a:rPr lang="uk-UA" spc="5" dirty="0" smtClean="0"/>
            </a:br>
            <a:r>
              <a:rPr lang="uk-UA" spc="5" dirty="0" smtClean="0"/>
              <a:t/>
            </a:r>
            <a:br>
              <a:rPr lang="uk-UA" spc="5" dirty="0" smtClean="0"/>
            </a:br>
            <a:r>
              <a:rPr lang="uk-UA" spc="5" dirty="0" smtClean="0"/>
              <a:t>інтелектуальної</a:t>
            </a:r>
            <a:br>
              <a:rPr lang="uk-UA" spc="5" dirty="0" smtClean="0"/>
            </a:br>
            <a:r>
              <a:rPr lang="uk-UA" spc="5" dirty="0" smtClean="0"/>
              <a:t/>
            </a:r>
            <a:br>
              <a:rPr lang="uk-UA" spc="5" dirty="0" smtClean="0"/>
            </a:br>
            <a:r>
              <a:rPr lang="uk-UA" spc="5" dirty="0" smtClean="0"/>
              <a:t>власності</a:t>
            </a:r>
            <a:br>
              <a:rPr lang="uk-UA" spc="5" dirty="0" smtClean="0"/>
            </a:br>
            <a:endParaRPr dirty="0" smtClean="0"/>
          </a:p>
        </p:txBody>
      </p:sp>
      <p:grpSp>
        <p:nvGrpSpPr>
          <p:cNvPr id="8" name="object 8"/>
          <p:cNvGrpSpPr/>
          <p:nvPr/>
        </p:nvGrpSpPr>
        <p:grpSpPr>
          <a:xfrm>
            <a:off x="2217874" y="3905977"/>
            <a:ext cx="7574280" cy="2952115"/>
            <a:chOff x="2217874" y="3905977"/>
            <a:chExt cx="7574280" cy="29521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7874" y="3905977"/>
              <a:ext cx="2513009" cy="29520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3580" y="5043169"/>
              <a:ext cx="121920" cy="1615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2411" y="5241289"/>
              <a:ext cx="82296" cy="1615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9780" y="5439460"/>
              <a:ext cx="121920" cy="16154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58207" y="398397"/>
            <a:ext cx="2752725" cy="1158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uk-UA" sz="1200" spc="-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Циклова комісія 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uk-UA" sz="1200" spc="-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суспільних 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uk-UA" sz="1200" spc="-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дисциплін 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uk-UA" sz="1200" spc="-5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і права</a:t>
            </a:r>
            <a:endParaRPr sz="12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92411" y="5637885"/>
            <a:ext cx="60959" cy="1615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59496" y="5439460"/>
            <a:ext cx="36722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 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справедливість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полягають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тому,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кожний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мав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робив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своє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так,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ніхто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мав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чужого і не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позбавлявся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свого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— 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Конфуцій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ru-RU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848" y="5111111"/>
            <a:ext cx="1157605" cy="4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76800" y="24384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INTELLECTUAL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6739" y="3383003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PROPERTY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6549" y="422257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RIGHT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205" y="302386"/>
            <a:ext cx="158496" cy="19202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91" y="2116180"/>
            <a:ext cx="4656627" cy="412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84" y="494409"/>
            <a:ext cx="44084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99" y="878859"/>
            <a:ext cx="33655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676399" y="1619041"/>
            <a:ext cx="2878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Спеціальні </a:t>
            </a:r>
            <a:r>
              <a:rPr lang="uk-U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кмпетентності</a:t>
            </a:r>
            <a:r>
              <a:rPr lang="uk-U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47800" y="2091466"/>
            <a:ext cx="4876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розуміння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витоків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ґенези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моральних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державних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інститутів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овага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гідності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найвищої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соціальної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цінності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розуміння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застосовувати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засад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змісту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інститутів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публічного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приватного права;</a:t>
            </a: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застосовувати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завдань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принципів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концепцій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національного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права, 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змісту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інститутів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щонайменше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цивільного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права;</a:t>
            </a: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розуміння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особливостей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реалізації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норм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матеріального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процесуального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права;</a:t>
            </a: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аналізувати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обґрунтовувати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позиції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 системного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функціонального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явищ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набутих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професійній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algn="just">
              <a:buFont typeface="Courier New" pitchFamily="49" charset="0"/>
              <a:buChar char="o"/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Courier New" pitchFamily="49" charset="0"/>
              <a:buChar char="o"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33581" y="302386"/>
            <a:ext cx="237744" cy="1920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3806" y="3505200"/>
            <a:ext cx="130428" cy="1305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29621" y="5360542"/>
            <a:ext cx="787400" cy="68576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23" y="5506211"/>
            <a:ext cx="130428" cy="13055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73123" y="4547361"/>
            <a:ext cx="130428" cy="13055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66131"/>
            <a:ext cx="4572000" cy="521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47" y="2514600"/>
            <a:ext cx="1285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014234" y="485482"/>
            <a:ext cx="317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РЕЗУЛЬТАТ НАВЧВННЯ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99216" y="100638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LEARNING OUTCOME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3919" y="2227688"/>
            <a:ext cx="341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дійснювати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аналіз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суспільних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явищ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відносин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контексті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демонструвати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власне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бачення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розв’язання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3920" y="3429220"/>
            <a:ext cx="3415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ормулювати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власні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обґрунтовані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судження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відомої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13919" y="4354751"/>
            <a:ext cx="341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аводити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лаконічний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висновок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щодо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окремих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фактичних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обставин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з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достатньою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обґрунтованістю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28336" y="5350900"/>
            <a:ext cx="341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икористовувати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різноманітні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інформаційні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всебічного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конкретних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обставин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33581" y="302386"/>
            <a:ext cx="237744" cy="19202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079490" y="1240282"/>
            <a:ext cx="4368800" cy="4126865"/>
            <a:chOff x="6079490" y="1240282"/>
            <a:chExt cx="4368800" cy="4126865"/>
          </a:xfrm>
        </p:grpSpPr>
        <p:sp>
          <p:nvSpPr>
            <p:cNvPr id="10" name="object 10"/>
            <p:cNvSpPr/>
            <p:nvPr/>
          </p:nvSpPr>
          <p:spPr>
            <a:xfrm>
              <a:off x="6079490" y="1240282"/>
              <a:ext cx="4368800" cy="1517650"/>
            </a:xfrm>
            <a:custGeom>
              <a:avLst/>
              <a:gdLst/>
              <a:ahLst/>
              <a:cxnLst/>
              <a:rect l="l" t="t" r="r" b="b"/>
              <a:pathLst>
                <a:path w="4368800" h="1517650">
                  <a:moveTo>
                    <a:pt x="2184400" y="0"/>
                  </a:moveTo>
                  <a:lnTo>
                    <a:pt x="2115060" y="374"/>
                  </a:lnTo>
                  <a:lnTo>
                    <a:pt x="2046259" y="1492"/>
                  </a:lnTo>
                  <a:lnTo>
                    <a:pt x="1978028" y="3340"/>
                  </a:lnTo>
                  <a:lnTo>
                    <a:pt x="1910400" y="5909"/>
                  </a:lnTo>
                  <a:lnTo>
                    <a:pt x="1843407" y="9187"/>
                  </a:lnTo>
                  <a:lnTo>
                    <a:pt x="1777081" y="13164"/>
                  </a:lnTo>
                  <a:lnTo>
                    <a:pt x="1711453" y="17827"/>
                  </a:lnTo>
                  <a:lnTo>
                    <a:pt x="1646556" y="23165"/>
                  </a:lnTo>
                  <a:lnTo>
                    <a:pt x="1582421" y="29169"/>
                  </a:lnTo>
                  <a:lnTo>
                    <a:pt x="1519081" y="35826"/>
                  </a:lnTo>
                  <a:lnTo>
                    <a:pt x="1456568" y="43126"/>
                  </a:lnTo>
                  <a:lnTo>
                    <a:pt x="1394913" y="51057"/>
                  </a:lnTo>
                  <a:lnTo>
                    <a:pt x="1334148" y="59608"/>
                  </a:lnTo>
                  <a:lnTo>
                    <a:pt x="1274307" y="68769"/>
                  </a:lnTo>
                  <a:lnTo>
                    <a:pt x="1215419" y="78527"/>
                  </a:lnTo>
                  <a:lnTo>
                    <a:pt x="1157519" y="88873"/>
                  </a:lnTo>
                  <a:lnTo>
                    <a:pt x="1100637" y="99794"/>
                  </a:lnTo>
                  <a:lnTo>
                    <a:pt x="1044805" y="111281"/>
                  </a:lnTo>
                  <a:lnTo>
                    <a:pt x="990056" y="123321"/>
                  </a:lnTo>
                  <a:lnTo>
                    <a:pt x="936421" y="135903"/>
                  </a:lnTo>
                  <a:lnTo>
                    <a:pt x="883933" y="149017"/>
                  </a:lnTo>
                  <a:lnTo>
                    <a:pt x="832624" y="162651"/>
                  </a:lnTo>
                  <a:lnTo>
                    <a:pt x="782524" y="176795"/>
                  </a:lnTo>
                  <a:lnTo>
                    <a:pt x="733668" y="191437"/>
                  </a:lnTo>
                  <a:lnTo>
                    <a:pt x="686085" y="206565"/>
                  </a:lnTo>
                  <a:lnTo>
                    <a:pt x="639810" y="222170"/>
                  </a:lnTo>
                  <a:lnTo>
                    <a:pt x="594872" y="238240"/>
                  </a:lnTo>
                  <a:lnTo>
                    <a:pt x="551305" y="254763"/>
                  </a:lnTo>
                  <a:lnTo>
                    <a:pt x="509141" y="271729"/>
                  </a:lnTo>
                  <a:lnTo>
                    <a:pt x="468411" y="289126"/>
                  </a:lnTo>
                  <a:lnTo>
                    <a:pt x="429147" y="306944"/>
                  </a:lnTo>
                  <a:lnTo>
                    <a:pt x="391381" y="325171"/>
                  </a:lnTo>
                  <a:lnTo>
                    <a:pt x="355146" y="343797"/>
                  </a:lnTo>
                  <a:lnTo>
                    <a:pt x="320474" y="362809"/>
                  </a:lnTo>
                  <a:lnTo>
                    <a:pt x="287396" y="382198"/>
                  </a:lnTo>
                  <a:lnTo>
                    <a:pt x="226150" y="422058"/>
                  </a:lnTo>
                  <a:lnTo>
                    <a:pt x="171666" y="463290"/>
                  </a:lnTo>
                  <a:lnTo>
                    <a:pt x="124199" y="505803"/>
                  </a:lnTo>
                  <a:lnTo>
                    <a:pt x="84005" y="549509"/>
                  </a:lnTo>
                  <a:lnTo>
                    <a:pt x="51340" y="594320"/>
                  </a:lnTo>
                  <a:lnTo>
                    <a:pt x="26460" y="640146"/>
                  </a:lnTo>
                  <a:lnTo>
                    <a:pt x="9621" y="686898"/>
                  </a:lnTo>
                  <a:lnTo>
                    <a:pt x="1079" y="734489"/>
                  </a:lnTo>
                  <a:lnTo>
                    <a:pt x="0" y="758570"/>
                  </a:lnTo>
                  <a:lnTo>
                    <a:pt x="1079" y="782652"/>
                  </a:lnTo>
                  <a:lnTo>
                    <a:pt x="9621" y="830244"/>
                  </a:lnTo>
                  <a:lnTo>
                    <a:pt x="26460" y="876998"/>
                  </a:lnTo>
                  <a:lnTo>
                    <a:pt x="51340" y="922827"/>
                  </a:lnTo>
                  <a:lnTo>
                    <a:pt x="84005" y="967642"/>
                  </a:lnTo>
                  <a:lnTo>
                    <a:pt x="124199" y="1011353"/>
                  </a:lnTo>
                  <a:lnTo>
                    <a:pt x="171666" y="1053871"/>
                  </a:lnTo>
                  <a:lnTo>
                    <a:pt x="226150" y="1095108"/>
                  </a:lnTo>
                  <a:lnTo>
                    <a:pt x="287396" y="1134975"/>
                  </a:lnTo>
                  <a:lnTo>
                    <a:pt x="320474" y="1154367"/>
                  </a:lnTo>
                  <a:lnTo>
                    <a:pt x="355146" y="1173383"/>
                  </a:lnTo>
                  <a:lnTo>
                    <a:pt x="391381" y="1192012"/>
                  </a:lnTo>
                  <a:lnTo>
                    <a:pt x="429147" y="1210242"/>
                  </a:lnTo>
                  <a:lnTo>
                    <a:pt x="468411" y="1228064"/>
                  </a:lnTo>
                  <a:lnTo>
                    <a:pt x="509141" y="1245465"/>
                  </a:lnTo>
                  <a:lnTo>
                    <a:pt x="551305" y="1262434"/>
                  </a:lnTo>
                  <a:lnTo>
                    <a:pt x="594872" y="1278961"/>
                  </a:lnTo>
                  <a:lnTo>
                    <a:pt x="639810" y="1295034"/>
                  </a:lnTo>
                  <a:lnTo>
                    <a:pt x="686085" y="1310643"/>
                  </a:lnTo>
                  <a:lnTo>
                    <a:pt x="733668" y="1325775"/>
                  </a:lnTo>
                  <a:lnTo>
                    <a:pt x="782524" y="1340421"/>
                  </a:lnTo>
                  <a:lnTo>
                    <a:pt x="832624" y="1354568"/>
                  </a:lnTo>
                  <a:lnTo>
                    <a:pt x="883933" y="1368206"/>
                  </a:lnTo>
                  <a:lnTo>
                    <a:pt x="936421" y="1381323"/>
                  </a:lnTo>
                  <a:lnTo>
                    <a:pt x="990056" y="1393909"/>
                  </a:lnTo>
                  <a:lnTo>
                    <a:pt x="1044805" y="1405952"/>
                  </a:lnTo>
                  <a:lnTo>
                    <a:pt x="1100637" y="1417442"/>
                  </a:lnTo>
                  <a:lnTo>
                    <a:pt x="1157519" y="1428366"/>
                  </a:lnTo>
                  <a:lnTo>
                    <a:pt x="1215419" y="1438715"/>
                  </a:lnTo>
                  <a:lnTo>
                    <a:pt x="1274307" y="1448477"/>
                  </a:lnTo>
                  <a:lnTo>
                    <a:pt x="1334148" y="1457640"/>
                  </a:lnTo>
                  <a:lnTo>
                    <a:pt x="1394913" y="1466194"/>
                  </a:lnTo>
                  <a:lnTo>
                    <a:pt x="1456568" y="1474128"/>
                  </a:lnTo>
                  <a:lnTo>
                    <a:pt x="1519081" y="1481430"/>
                  </a:lnTo>
                  <a:lnTo>
                    <a:pt x="1582421" y="1488089"/>
                  </a:lnTo>
                  <a:lnTo>
                    <a:pt x="1646556" y="1494094"/>
                  </a:lnTo>
                  <a:lnTo>
                    <a:pt x="1711453" y="1499435"/>
                  </a:lnTo>
                  <a:lnTo>
                    <a:pt x="1777081" y="1504100"/>
                  </a:lnTo>
                  <a:lnTo>
                    <a:pt x="1843407" y="1508077"/>
                  </a:lnTo>
                  <a:lnTo>
                    <a:pt x="1910400" y="1511356"/>
                  </a:lnTo>
                  <a:lnTo>
                    <a:pt x="1978028" y="1513926"/>
                  </a:lnTo>
                  <a:lnTo>
                    <a:pt x="2046259" y="1515776"/>
                  </a:lnTo>
                  <a:lnTo>
                    <a:pt x="2115060" y="1516893"/>
                  </a:lnTo>
                  <a:lnTo>
                    <a:pt x="2184400" y="1517268"/>
                  </a:lnTo>
                  <a:lnTo>
                    <a:pt x="2253739" y="1516893"/>
                  </a:lnTo>
                  <a:lnTo>
                    <a:pt x="2322540" y="1515776"/>
                  </a:lnTo>
                  <a:lnTo>
                    <a:pt x="2390771" y="1513926"/>
                  </a:lnTo>
                  <a:lnTo>
                    <a:pt x="2458399" y="1511356"/>
                  </a:lnTo>
                  <a:lnTo>
                    <a:pt x="2525392" y="1508077"/>
                  </a:lnTo>
                  <a:lnTo>
                    <a:pt x="2591718" y="1504100"/>
                  </a:lnTo>
                  <a:lnTo>
                    <a:pt x="2657346" y="1499435"/>
                  </a:lnTo>
                  <a:lnTo>
                    <a:pt x="2722243" y="1494094"/>
                  </a:lnTo>
                  <a:lnTo>
                    <a:pt x="2786378" y="1488089"/>
                  </a:lnTo>
                  <a:lnTo>
                    <a:pt x="2849718" y="1481430"/>
                  </a:lnTo>
                  <a:lnTo>
                    <a:pt x="2912231" y="1474128"/>
                  </a:lnTo>
                  <a:lnTo>
                    <a:pt x="2973886" y="1466194"/>
                  </a:lnTo>
                  <a:lnTo>
                    <a:pt x="3034651" y="1457640"/>
                  </a:lnTo>
                  <a:lnTo>
                    <a:pt x="3094492" y="1448477"/>
                  </a:lnTo>
                  <a:lnTo>
                    <a:pt x="3153380" y="1438715"/>
                  </a:lnTo>
                  <a:lnTo>
                    <a:pt x="3211280" y="1428366"/>
                  </a:lnTo>
                  <a:lnTo>
                    <a:pt x="3268162" y="1417442"/>
                  </a:lnTo>
                  <a:lnTo>
                    <a:pt x="3323994" y="1405952"/>
                  </a:lnTo>
                  <a:lnTo>
                    <a:pt x="3378743" y="1393909"/>
                  </a:lnTo>
                  <a:lnTo>
                    <a:pt x="3432378" y="1381323"/>
                  </a:lnTo>
                  <a:lnTo>
                    <a:pt x="3484866" y="1368206"/>
                  </a:lnTo>
                  <a:lnTo>
                    <a:pt x="3536175" y="1354568"/>
                  </a:lnTo>
                  <a:lnTo>
                    <a:pt x="3586275" y="1340421"/>
                  </a:lnTo>
                  <a:lnTo>
                    <a:pt x="3635131" y="1325775"/>
                  </a:lnTo>
                  <a:lnTo>
                    <a:pt x="3682714" y="1310643"/>
                  </a:lnTo>
                  <a:lnTo>
                    <a:pt x="3728989" y="1295034"/>
                  </a:lnTo>
                  <a:lnTo>
                    <a:pt x="3773927" y="1278961"/>
                  </a:lnTo>
                  <a:lnTo>
                    <a:pt x="3817494" y="1262434"/>
                  </a:lnTo>
                  <a:lnTo>
                    <a:pt x="3859658" y="1245465"/>
                  </a:lnTo>
                  <a:lnTo>
                    <a:pt x="3900388" y="1228064"/>
                  </a:lnTo>
                  <a:lnTo>
                    <a:pt x="3939652" y="1210242"/>
                  </a:lnTo>
                  <a:lnTo>
                    <a:pt x="3977418" y="1192012"/>
                  </a:lnTo>
                  <a:lnTo>
                    <a:pt x="4013653" y="1173383"/>
                  </a:lnTo>
                  <a:lnTo>
                    <a:pt x="4048325" y="1154367"/>
                  </a:lnTo>
                  <a:lnTo>
                    <a:pt x="4081403" y="1134975"/>
                  </a:lnTo>
                  <a:lnTo>
                    <a:pt x="4142649" y="1095108"/>
                  </a:lnTo>
                  <a:lnTo>
                    <a:pt x="4197133" y="1053871"/>
                  </a:lnTo>
                  <a:lnTo>
                    <a:pt x="4244600" y="1011353"/>
                  </a:lnTo>
                  <a:lnTo>
                    <a:pt x="4284794" y="967642"/>
                  </a:lnTo>
                  <a:lnTo>
                    <a:pt x="4317459" y="922827"/>
                  </a:lnTo>
                  <a:lnTo>
                    <a:pt x="4342339" y="876998"/>
                  </a:lnTo>
                  <a:lnTo>
                    <a:pt x="4359178" y="830244"/>
                  </a:lnTo>
                  <a:lnTo>
                    <a:pt x="4367720" y="782652"/>
                  </a:lnTo>
                  <a:lnTo>
                    <a:pt x="4368800" y="758570"/>
                  </a:lnTo>
                  <a:lnTo>
                    <a:pt x="4367720" y="734489"/>
                  </a:lnTo>
                  <a:lnTo>
                    <a:pt x="4359178" y="686898"/>
                  </a:lnTo>
                  <a:lnTo>
                    <a:pt x="4342339" y="640146"/>
                  </a:lnTo>
                  <a:lnTo>
                    <a:pt x="4317459" y="594320"/>
                  </a:lnTo>
                  <a:lnTo>
                    <a:pt x="4284794" y="549509"/>
                  </a:lnTo>
                  <a:lnTo>
                    <a:pt x="4244600" y="505803"/>
                  </a:lnTo>
                  <a:lnTo>
                    <a:pt x="4197133" y="463290"/>
                  </a:lnTo>
                  <a:lnTo>
                    <a:pt x="4142649" y="422058"/>
                  </a:lnTo>
                  <a:lnTo>
                    <a:pt x="4081403" y="382198"/>
                  </a:lnTo>
                  <a:lnTo>
                    <a:pt x="4048325" y="362809"/>
                  </a:lnTo>
                  <a:lnTo>
                    <a:pt x="4013653" y="343797"/>
                  </a:lnTo>
                  <a:lnTo>
                    <a:pt x="3977418" y="325171"/>
                  </a:lnTo>
                  <a:lnTo>
                    <a:pt x="3939652" y="306944"/>
                  </a:lnTo>
                  <a:lnTo>
                    <a:pt x="3900388" y="289126"/>
                  </a:lnTo>
                  <a:lnTo>
                    <a:pt x="3859658" y="271729"/>
                  </a:lnTo>
                  <a:lnTo>
                    <a:pt x="3817494" y="254763"/>
                  </a:lnTo>
                  <a:lnTo>
                    <a:pt x="3773927" y="238240"/>
                  </a:lnTo>
                  <a:lnTo>
                    <a:pt x="3728989" y="222170"/>
                  </a:lnTo>
                  <a:lnTo>
                    <a:pt x="3682714" y="206565"/>
                  </a:lnTo>
                  <a:lnTo>
                    <a:pt x="3635131" y="191437"/>
                  </a:lnTo>
                  <a:lnTo>
                    <a:pt x="3586275" y="176795"/>
                  </a:lnTo>
                  <a:lnTo>
                    <a:pt x="3536175" y="162651"/>
                  </a:lnTo>
                  <a:lnTo>
                    <a:pt x="3484866" y="149017"/>
                  </a:lnTo>
                  <a:lnTo>
                    <a:pt x="3432378" y="135903"/>
                  </a:lnTo>
                  <a:lnTo>
                    <a:pt x="3378743" y="123321"/>
                  </a:lnTo>
                  <a:lnTo>
                    <a:pt x="3323994" y="111281"/>
                  </a:lnTo>
                  <a:lnTo>
                    <a:pt x="3268162" y="99794"/>
                  </a:lnTo>
                  <a:lnTo>
                    <a:pt x="3211280" y="88873"/>
                  </a:lnTo>
                  <a:lnTo>
                    <a:pt x="3153380" y="78527"/>
                  </a:lnTo>
                  <a:lnTo>
                    <a:pt x="3094492" y="68769"/>
                  </a:lnTo>
                  <a:lnTo>
                    <a:pt x="3034651" y="59608"/>
                  </a:lnTo>
                  <a:lnTo>
                    <a:pt x="2973886" y="51057"/>
                  </a:lnTo>
                  <a:lnTo>
                    <a:pt x="2912231" y="43126"/>
                  </a:lnTo>
                  <a:lnTo>
                    <a:pt x="2849718" y="35826"/>
                  </a:lnTo>
                  <a:lnTo>
                    <a:pt x="2786378" y="29169"/>
                  </a:lnTo>
                  <a:lnTo>
                    <a:pt x="2722243" y="23165"/>
                  </a:lnTo>
                  <a:lnTo>
                    <a:pt x="2657346" y="17827"/>
                  </a:lnTo>
                  <a:lnTo>
                    <a:pt x="2591718" y="13164"/>
                  </a:lnTo>
                  <a:lnTo>
                    <a:pt x="2525392" y="9187"/>
                  </a:lnTo>
                  <a:lnTo>
                    <a:pt x="2458399" y="5909"/>
                  </a:lnTo>
                  <a:lnTo>
                    <a:pt x="2390771" y="3340"/>
                  </a:lnTo>
                  <a:lnTo>
                    <a:pt x="2322540" y="1492"/>
                  </a:lnTo>
                  <a:lnTo>
                    <a:pt x="2253739" y="374"/>
                  </a:lnTo>
                  <a:lnTo>
                    <a:pt x="2184400" y="0"/>
                  </a:lnTo>
                  <a:close/>
                </a:path>
              </a:pathLst>
            </a:custGeom>
            <a:solidFill>
              <a:srgbClr val="48484A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90662" y="4825238"/>
              <a:ext cx="343535" cy="542290"/>
            </a:xfrm>
            <a:custGeom>
              <a:avLst/>
              <a:gdLst/>
              <a:ahLst/>
              <a:cxnLst/>
              <a:rect l="l" t="t" r="r" b="b"/>
              <a:pathLst>
                <a:path w="343534" h="542289">
                  <a:moveTo>
                    <a:pt x="257683" y="0"/>
                  </a:moveTo>
                  <a:lnTo>
                    <a:pt x="85852" y="0"/>
                  </a:lnTo>
                  <a:lnTo>
                    <a:pt x="85852" y="370078"/>
                  </a:lnTo>
                  <a:lnTo>
                    <a:pt x="0" y="370078"/>
                  </a:lnTo>
                  <a:lnTo>
                    <a:pt x="171704" y="541909"/>
                  </a:lnTo>
                  <a:lnTo>
                    <a:pt x="343535" y="370078"/>
                  </a:lnTo>
                  <a:lnTo>
                    <a:pt x="257683" y="370078"/>
                  </a:lnTo>
                  <a:lnTo>
                    <a:pt x="257683" y="0"/>
                  </a:lnTo>
                  <a:close/>
                </a:path>
              </a:pathLst>
            </a:custGeom>
            <a:solidFill>
              <a:srgbClr val="48484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53960" y="3377564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762000" y="0"/>
                  </a:moveTo>
                  <a:lnTo>
                    <a:pt x="713805" y="1498"/>
                  </a:lnTo>
                  <a:lnTo>
                    <a:pt x="666409" y="5936"/>
                  </a:lnTo>
                  <a:lnTo>
                    <a:pt x="619898" y="13223"/>
                  </a:lnTo>
                  <a:lnTo>
                    <a:pt x="574363" y="23269"/>
                  </a:lnTo>
                  <a:lnTo>
                    <a:pt x="529893" y="35987"/>
                  </a:lnTo>
                  <a:lnTo>
                    <a:pt x="486577" y="51286"/>
                  </a:lnTo>
                  <a:lnTo>
                    <a:pt x="444504" y="69078"/>
                  </a:lnTo>
                  <a:lnTo>
                    <a:pt x="403763" y="89272"/>
                  </a:lnTo>
                  <a:lnTo>
                    <a:pt x="364444" y="111781"/>
                  </a:lnTo>
                  <a:lnTo>
                    <a:pt x="326636" y="136514"/>
                  </a:lnTo>
                  <a:lnTo>
                    <a:pt x="290429" y="163383"/>
                  </a:lnTo>
                  <a:lnTo>
                    <a:pt x="255910" y="192298"/>
                  </a:lnTo>
                  <a:lnTo>
                    <a:pt x="223170" y="223170"/>
                  </a:lnTo>
                  <a:lnTo>
                    <a:pt x="192298" y="255910"/>
                  </a:lnTo>
                  <a:lnTo>
                    <a:pt x="163383" y="290429"/>
                  </a:lnTo>
                  <a:lnTo>
                    <a:pt x="136514" y="326636"/>
                  </a:lnTo>
                  <a:lnTo>
                    <a:pt x="111781" y="364444"/>
                  </a:lnTo>
                  <a:lnTo>
                    <a:pt x="89272" y="403763"/>
                  </a:lnTo>
                  <a:lnTo>
                    <a:pt x="69078" y="444504"/>
                  </a:lnTo>
                  <a:lnTo>
                    <a:pt x="51286" y="486577"/>
                  </a:lnTo>
                  <a:lnTo>
                    <a:pt x="35987" y="529893"/>
                  </a:lnTo>
                  <a:lnTo>
                    <a:pt x="23269" y="574363"/>
                  </a:lnTo>
                  <a:lnTo>
                    <a:pt x="13223" y="619898"/>
                  </a:lnTo>
                  <a:lnTo>
                    <a:pt x="5936" y="666409"/>
                  </a:lnTo>
                  <a:lnTo>
                    <a:pt x="1498" y="713805"/>
                  </a:lnTo>
                  <a:lnTo>
                    <a:pt x="0" y="762000"/>
                  </a:lnTo>
                  <a:lnTo>
                    <a:pt x="1498" y="810194"/>
                  </a:lnTo>
                  <a:lnTo>
                    <a:pt x="5936" y="857590"/>
                  </a:lnTo>
                  <a:lnTo>
                    <a:pt x="13223" y="904101"/>
                  </a:lnTo>
                  <a:lnTo>
                    <a:pt x="23269" y="949636"/>
                  </a:lnTo>
                  <a:lnTo>
                    <a:pt x="35987" y="994106"/>
                  </a:lnTo>
                  <a:lnTo>
                    <a:pt x="51286" y="1037422"/>
                  </a:lnTo>
                  <a:lnTo>
                    <a:pt x="69078" y="1079495"/>
                  </a:lnTo>
                  <a:lnTo>
                    <a:pt x="89272" y="1120236"/>
                  </a:lnTo>
                  <a:lnTo>
                    <a:pt x="111781" y="1159555"/>
                  </a:lnTo>
                  <a:lnTo>
                    <a:pt x="136514" y="1197363"/>
                  </a:lnTo>
                  <a:lnTo>
                    <a:pt x="163383" y="1233570"/>
                  </a:lnTo>
                  <a:lnTo>
                    <a:pt x="192298" y="1268089"/>
                  </a:lnTo>
                  <a:lnTo>
                    <a:pt x="223170" y="1300829"/>
                  </a:lnTo>
                  <a:lnTo>
                    <a:pt x="255910" y="1331701"/>
                  </a:lnTo>
                  <a:lnTo>
                    <a:pt x="290429" y="1360616"/>
                  </a:lnTo>
                  <a:lnTo>
                    <a:pt x="326636" y="1387485"/>
                  </a:lnTo>
                  <a:lnTo>
                    <a:pt x="364444" y="1412218"/>
                  </a:lnTo>
                  <a:lnTo>
                    <a:pt x="403763" y="1434727"/>
                  </a:lnTo>
                  <a:lnTo>
                    <a:pt x="444504" y="1454921"/>
                  </a:lnTo>
                  <a:lnTo>
                    <a:pt x="486577" y="1472713"/>
                  </a:lnTo>
                  <a:lnTo>
                    <a:pt x="529893" y="1488012"/>
                  </a:lnTo>
                  <a:lnTo>
                    <a:pt x="574363" y="1500730"/>
                  </a:lnTo>
                  <a:lnTo>
                    <a:pt x="619898" y="1510776"/>
                  </a:lnTo>
                  <a:lnTo>
                    <a:pt x="666409" y="1518063"/>
                  </a:lnTo>
                  <a:lnTo>
                    <a:pt x="713805" y="1522501"/>
                  </a:lnTo>
                  <a:lnTo>
                    <a:pt x="762000" y="1524000"/>
                  </a:lnTo>
                  <a:lnTo>
                    <a:pt x="810194" y="1522501"/>
                  </a:lnTo>
                  <a:lnTo>
                    <a:pt x="857590" y="1518063"/>
                  </a:lnTo>
                  <a:lnTo>
                    <a:pt x="904101" y="1510776"/>
                  </a:lnTo>
                  <a:lnTo>
                    <a:pt x="949636" y="1500730"/>
                  </a:lnTo>
                  <a:lnTo>
                    <a:pt x="994106" y="1488012"/>
                  </a:lnTo>
                  <a:lnTo>
                    <a:pt x="1037422" y="1472713"/>
                  </a:lnTo>
                  <a:lnTo>
                    <a:pt x="1079495" y="1454921"/>
                  </a:lnTo>
                  <a:lnTo>
                    <a:pt x="1120236" y="1434727"/>
                  </a:lnTo>
                  <a:lnTo>
                    <a:pt x="1159555" y="1412218"/>
                  </a:lnTo>
                  <a:lnTo>
                    <a:pt x="1197363" y="1387485"/>
                  </a:lnTo>
                  <a:lnTo>
                    <a:pt x="1233570" y="1360616"/>
                  </a:lnTo>
                  <a:lnTo>
                    <a:pt x="1268089" y="1331701"/>
                  </a:lnTo>
                  <a:lnTo>
                    <a:pt x="1300829" y="1300829"/>
                  </a:lnTo>
                  <a:lnTo>
                    <a:pt x="1331701" y="1268089"/>
                  </a:lnTo>
                  <a:lnTo>
                    <a:pt x="1360616" y="1233570"/>
                  </a:lnTo>
                  <a:lnTo>
                    <a:pt x="1387485" y="1197363"/>
                  </a:lnTo>
                  <a:lnTo>
                    <a:pt x="1412218" y="1159555"/>
                  </a:lnTo>
                  <a:lnTo>
                    <a:pt x="1434727" y="1120236"/>
                  </a:lnTo>
                  <a:lnTo>
                    <a:pt x="1454921" y="1079495"/>
                  </a:lnTo>
                  <a:lnTo>
                    <a:pt x="1472713" y="1037422"/>
                  </a:lnTo>
                  <a:lnTo>
                    <a:pt x="1488012" y="994106"/>
                  </a:lnTo>
                  <a:lnTo>
                    <a:pt x="1500730" y="949636"/>
                  </a:lnTo>
                  <a:lnTo>
                    <a:pt x="1510776" y="904101"/>
                  </a:lnTo>
                  <a:lnTo>
                    <a:pt x="1518063" y="857590"/>
                  </a:lnTo>
                  <a:lnTo>
                    <a:pt x="1522501" y="810194"/>
                  </a:lnTo>
                  <a:lnTo>
                    <a:pt x="1524000" y="762000"/>
                  </a:lnTo>
                  <a:lnTo>
                    <a:pt x="1522501" y="713805"/>
                  </a:lnTo>
                  <a:lnTo>
                    <a:pt x="1518063" y="666409"/>
                  </a:lnTo>
                  <a:lnTo>
                    <a:pt x="1510776" y="619898"/>
                  </a:lnTo>
                  <a:lnTo>
                    <a:pt x="1500730" y="574363"/>
                  </a:lnTo>
                  <a:lnTo>
                    <a:pt x="1488012" y="529893"/>
                  </a:lnTo>
                  <a:lnTo>
                    <a:pt x="1472713" y="486577"/>
                  </a:lnTo>
                  <a:lnTo>
                    <a:pt x="1454921" y="444504"/>
                  </a:lnTo>
                  <a:lnTo>
                    <a:pt x="1434727" y="403763"/>
                  </a:lnTo>
                  <a:lnTo>
                    <a:pt x="1412218" y="364444"/>
                  </a:lnTo>
                  <a:lnTo>
                    <a:pt x="1387485" y="326636"/>
                  </a:lnTo>
                  <a:lnTo>
                    <a:pt x="1360616" y="290429"/>
                  </a:lnTo>
                  <a:lnTo>
                    <a:pt x="1331701" y="255910"/>
                  </a:lnTo>
                  <a:lnTo>
                    <a:pt x="1300829" y="223170"/>
                  </a:lnTo>
                  <a:lnTo>
                    <a:pt x="1268089" y="192298"/>
                  </a:lnTo>
                  <a:lnTo>
                    <a:pt x="1233570" y="163383"/>
                  </a:lnTo>
                  <a:lnTo>
                    <a:pt x="1197363" y="136514"/>
                  </a:lnTo>
                  <a:lnTo>
                    <a:pt x="1159555" y="111781"/>
                  </a:lnTo>
                  <a:lnTo>
                    <a:pt x="1120236" y="89272"/>
                  </a:lnTo>
                  <a:lnTo>
                    <a:pt x="1079495" y="69078"/>
                  </a:lnTo>
                  <a:lnTo>
                    <a:pt x="1037422" y="51286"/>
                  </a:lnTo>
                  <a:lnTo>
                    <a:pt x="994106" y="35987"/>
                  </a:lnTo>
                  <a:lnTo>
                    <a:pt x="949636" y="23269"/>
                  </a:lnTo>
                  <a:lnTo>
                    <a:pt x="904101" y="13223"/>
                  </a:lnTo>
                  <a:lnTo>
                    <a:pt x="857590" y="5936"/>
                  </a:lnTo>
                  <a:lnTo>
                    <a:pt x="810194" y="1498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48484A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898385" y="1860550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762000" y="0"/>
                </a:moveTo>
                <a:lnTo>
                  <a:pt x="713805" y="1499"/>
                </a:lnTo>
                <a:lnTo>
                  <a:pt x="666409" y="5938"/>
                </a:lnTo>
                <a:lnTo>
                  <a:pt x="619898" y="13227"/>
                </a:lnTo>
                <a:lnTo>
                  <a:pt x="574363" y="23277"/>
                </a:lnTo>
                <a:lnTo>
                  <a:pt x="529893" y="35998"/>
                </a:lnTo>
                <a:lnTo>
                  <a:pt x="486577" y="51302"/>
                </a:lnTo>
                <a:lnTo>
                  <a:pt x="444504" y="69098"/>
                </a:lnTo>
                <a:lnTo>
                  <a:pt x="403763" y="89297"/>
                </a:lnTo>
                <a:lnTo>
                  <a:pt x="364444" y="111811"/>
                </a:lnTo>
                <a:lnTo>
                  <a:pt x="326636" y="136549"/>
                </a:lnTo>
                <a:lnTo>
                  <a:pt x="290429" y="163423"/>
                </a:lnTo>
                <a:lnTo>
                  <a:pt x="255910" y="192342"/>
                </a:lnTo>
                <a:lnTo>
                  <a:pt x="223170" y="223218"/>
                </a:lnTo>
                <a:lnTo>
                  <a:pt x="192298" y="255961"/>
                </a:lnTo>
                <a:lnTo>
                  <a:pt x="163383" y="290482"/>
                </a:lnTo>
                <a:lnTo>
                  <a:pt x="136514" y="326692"/>
                </a:lnTo>
                <a:lnTo>
                  <a:pt x="111781" y="364501"/>
                </a:lnTo>
                <a:lnTo>
                  <a:pt x="89272" y="403819"/>
                </a:lnTo>
                <a:lnTo>
                  <a:pt x="69078" y="444558"/>
                </a:lnTo>
                <a:lnTo>
                  <a:pt x="51286" y="486629"/>
                </a:lnTo>
                <a:lnTo>
                  <a:pt x="35987" y="529941"/>
                </a:lnTo>
                <a:lnTo>
                  <a:pt x="23269" y="574405"/>
                </a:lnTo>
                <a:lnTo>
                  <a:pt x="13223" y="619932"/>
                </a:lnTo>
                <a:lnTo>
                  <a:pt x="5936" y="666434"/>
                </a:lnTo>
                <a:lnTo>
                  <a:pt x="1498" y="713819"/>
                </a:lnTo>
                <a:lnTo>
                  <a:pt x="0" y="762000"/>
                </a:lnTo>
                <a:lnTo>
                  <a:pt x="1498" y="810194"/>
                </a:lnTo>
                <a:lnTo>
                  <a:pt x="5936" y="857590"/>
                </a:lnTo>
                <a:lnTo>
                  <a:pt x="13223" y="904101"/>
                </a:lnTo>
                <a:lnTo>
                  <a:pt x="23269" y="949636"/>
                </a:lnTo>
                <a:lnTo>
                  <a:pt x="35987" y="994106"/>
                </a:lnTo>
                <a:lnTo>
                  <a:pt x="51286" y="1037422"/>
                </a:lnTo>
                <a:lnTo>
                  <a:pt x="69078" y="1079495"/>
                </a:lnTo>
                <a:lnTo>
                  <a:pt x="89272" y="1120236"/>
                </a:lnTo>
                <a:lnTo>
                  <a:pt x="111781" y="1159555"/>
                </a:lnTo>
                <a:lnTo>
                  <a:pt x="136514" y="1197363"/>
                </a:lnTo>
                <a:lnTo>
                  <a:pt x="163383" y="1233570"/>
                </a:lnTo>
                <a:lnTo>
                  <a:pt x="192298" y="1268089"/>
                </a:lnTo>
                <a:lnTo>
                  <a:pt x="223170" y="1300829"/>
                </a:lnTo>
                <a:lnTo>
                  <a:pt x="255910" y="1331701"/>
                </a:lnTo>
                <a:lnTo>
                  <a:pt x="290429" y="1360616"/>
                </a:lnTo>
                <a:lnTo>
                  <a:pt x="326636" y="1387485"/>
                </a:lnTo>
                <a:lnTo>
                  <a:pt x="364444" y="1412218"/>
                </a:lnTo>
                <a:lnTo>
                  <a:pt x="403763" y="1434727"/>
                </a:lnTo>
                <a:lnTo>
                  <a:pt x="444504" y="1454921"/>
                </a:lnTo>
                <a:lnTo>
                  <a:pt x="486577" y="1472713"/>
                </a:lnTo>
                <a:lnTo>
                  <a:pt x="529893" y="1488012"/>
                </a:lnTo>
                <a:lnTo>
                  <a:pt x="574363" y="1500730"/>
                </a:lnTo>
                <a:lnTo>
                  <a:pt x="619898" y="1510776"/>
                </a:lnTo>
                <a:lnTo>
                  <a:pt x="666409" y="1518063"/>
                </a:lnTo>
                <a:lnTo>
                  <a:pt x="713805" y="1522501"/>
                </a:lnTo>
                <a:lnTo>
                  <a:pt x="762000" y="1524000"/>
                </a:lnTo>
                <a:lnTo>
                  <a:pt x="810180" y="1522501"/>
                </a:lnTo>
                <a:lnTo>
                  <a:pt x="857565" y="1518063"/>
                </a:lnTo>
                <a:lnTo>
                  <a:pt x="904067" y="1510776"/>
                </a:lnTo>
                <a:lnTo>
                  <a:pt x="949594" y="1500730"/>
                </a:lnTo>
                <a:lnTo>
                  <a:pt x="994058" y="1488012"/>
                </a:lnTo>
                <a:lnTo>
                  <a:pt x="1037370" y="1472713"/>
                </a:lnTo>
                <a:lnTo>
                  <a:pt x="1079441" y="1454921"/>
                </a:lnTo>
                <a:lnTo>
                  <a:pt x="1120180" y="1434727"/>
                </a:lnTo>
                <a:lnTo>
                  <a:pt x="1159498" y="1412218"/>
                </a:lnTo>
                <a:lnTo>
                  <a:pt x="1197307" y="1387485"/>
                </a:lnTo>
                <a:lnTo>
                  <a:pt x="1233517" y="1360616"/>
                </a:lnTo>
                <a:lnTo>
                  <a:pt x="1268038" y="1331701"/>
                </a:lnTo>
                <a:lnTo>
                  <a:pt x="1300781" y="1300829"/>
                </a:lnTo>
                <a:lnTo>
                  <a:pt x="1331657" y="1268089"/>
                </a:lnTo>
                <a:lnTo>
                  <a:pt x="1360576" y="1233570"/>
                </a:lnTo>
                <a:lnTo>
                  <a:pt x="1387450" y="1197363"/>
                </a:lnTo>
                <a:lnTo>
                  <a:pt x="1412188" y="1159555"/>
                </a:lnTo>
                <a:lnTo>
                  <a:pt x="1434702" y="1120236"/>
                </a:lnTo>
                <a:lnTo>
                  <a:pt x="1454901" y="1079495"/>
                </a:lnTo>
                <a:lnTo>
                  <a:pt x="1472697" y="1037422"/>
                </a:lnTo>
                <a:lnTo>
                  <a:pt x="1488001" y="994106"/>
                </a:lnTo>
                <a:lnTo>
                  <a:pt x="1500722" y="949636"/>
                </a:lnTo>
                <a:lnTo>
                  <a:pt x="1510772" y="904101"/>
                </a:lnTo>
                <a:lnTo>
                  <a:pt x="1518061" y="857590"/>
                </a:lnTo>
                <a:lnTo>
                  <a:pt x="1522500" y="810194"/>
                </a:lnTo>
                <a:lnTo>
                  <a:pt x="1524000" y="762000"/>
                </a:lnTo>
                <a:lnTo>
                  <a:pt x="1522500" y="713819"/>
                </a:lnTo>
                <a:lnTo>
                  <a:pt x="1518061" y="666434"/>
                </a:lnTo>
                <a:lnTo>
                  <a:pt x="1510772" y="619932"/>
                </a:lnTo>
                <a:lnTo>
                  <a:pt x="1500722" y="574405"/>
                </a:lnTo>
                <a:lnTo>
                  <a:pt x="1488001" y="529941"/>
                </a:lnTo>
                <a:lnTo>
                  <a:pt x="1472697" y="486629"/>
                </a:lnTo>
                <a:lnTo>
                  <a:pt x="1454901" y="444558"/>
                </a:lnTo>
                <a:lnTo>
                  <a:pt x="1434702" y="403819"/>
                </a:lnTo>
                <a:lnTo>
                  <a:pt x="1412188" y="364501"/>
                </a:lnTo>
                <a:lnTo>
                  <a:pt x="1387450" y="326692"/>
                </a:lnTo>
                <a:lnTo>
                  <a:pt x="1360576" y="290482"/>
                </a:lnTo>
                <a:lnTo>
                  <a:pt x="1331657" y="255961"/>
                </a:lnTo>
                <a:lnTo>
                  <a:pt x="1300781" y="223218"/>
                </a:lnTo>
                <a:lnTo>
                  <a:pt x="1268038" y="192342"/>
                </a:lnTo>
                <a:lnTo>
                  <a:pt x="1233517" y="163423"/>
                </a:lnTo>
                <a:lnTo>
                  <a:pt x="1197307" y="136549"/>
                </a:lnTo>
                <a:lnTo>
                  <a:pt x="1159498" y="111811"/>
                </a:lnTo>
                <a:lnTo>
                  <a:pt x="1120180" y="89297"/>
                </a:lnTo>
                <a:lnTo>
                  <a:pt x="1079441" y="69098"/>
                </a:lnTo>
                <a:lnTo>
                  <a:pt x="1037370" y="51302"/>
                </a:lnTo>
                <a:lnTo>
                  <a:pt x="994058" y="35998"/>
                </a:lnTo>
                <a:lnTo>
                  <a:pt x="949594" y="23277"/>
                </a:lnTo>
                <a:lnTo>
                  <a:pt x="904067" y="13227"/>
                </a:lnTo>
                <a:lnTo>
                  <a:pt x="857565" y="5938"/>
                </a:lnTo>
                <a:lnTo>
                  <a:pt x="810180" y="1499"/>
                </a:lnTo>
                <a:lnTo>
                  <a:pt x="762000" y="0"/>
                </a:lnTo>
                <a:close/>
              </a:path>
            </a:pathLst>
          </a:custGeom>
          <a:solidFill>
            <a:srgbClr val="48484A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489696" y="2106802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762000" y="0"/>
                </a:moveTo>
                <a:lnTo>
                  <a:pt x="713805" y="1498"/>
                </a:lnTo>
                <a:lnTo>
                  <a:pt x="666409" y="5936"/>
                </a:lnTo>
                <a:lnTo>
                  <a:pt x="619898" y="13223"/>
                </a:lnTo>
                <a:lnTo>
                  <a:pt x="574363" y="23269"/>
                </a:lnTo>
                <a:lnTo>
                  <a:pt x="529893" y="35987"/>
                </a:lnTo>
                <a:lnTo>
                  <a:pt x="486577" y="51286"/>
                </a:lnTo>
                <a:lnTo>
                  <a:pt x="444504" y="69078"/>
                </a:lnTo>
                <a:lnTo>
                  <a:pt x="403763" y="89272"/>
                </a:lnTo>
                <a:lnTo>
                  <a:pt x="364444" y="111781"/>
                </a:lnTo>
                <a:lnTo>
                  <a:pt x="326636" y="136514"/>
                </a:lnTo>
                <a:lnTo>
                  <a:pt x="290429" y="163383"/>
                </a:lnTo>
                <a:lnTo>
                  <a:pt x="255910" y="192298"/>
                </a:lnTo>
                <a:lnTo>
                  <a:pt x="223170" y="223170"/>
                </a:lnTo>
                <a:lnTo>
                  <a:pt x="192298" y="255910"/>
                </a:lnTo>
                <a:lnTo>
                  <a:pt x="163383" y="290429"/>
                </a:lnTo>
                <a:lnTo>
                  <a:pt x="136514" y="326636"/>
                </a:lnTo>
                <a:lnTo>
                  <a:pt x="111781" y="364444"/>
                </a:lnTo>
                <a:lnTo>
                  <a:pt x="89272" y="403763"/>
                </a:lnTo>
                <a:lnTo>
                  <a:pt x="69078" y="444504"/>
                </a:lnTo>
                <a:lnTo>
                  <a:pt x="51286" y="486577"/>
                </a:lnTo>
                <a:lnTo>
                  <a:pt x="35987" y="529893"/>
                </a:lnTo>
                <a:lnTo>
                  <a:pt x="23269" y="574363"/>
                </a:lnTo>
                <a:lnTo>
                  <a:pt x="13223" y="619898"/>
                </a:lnTo>
                <a:lnTo>
                  <a:pt x="5936" y="666409"/>
                </a:lnTo>
                <a:lnTo>
                  <a:pt x="1498" y="713805"/>
                </a:lnTo>
                <a:lnTo>
                  <a:pt x="0" y="762000"/>
                </a:lnTo>
                <a:lnTo>
                  <a:pt x="1498" y="810194"/>
                </a:lnTo>
                <a:lnTo>
                  <a:pt x="5936" y="857590"/>
                </a:lnTo>
                <a:lnTo>
                  <a:pt x="13223" y="904101"/>
                </a:lnTo>
                <a:lnTo>
                  <a:pt x="23269" y="949636"/>
                </a:lnTo>
                <a:lnTo>
                  <a:pt x="35987" y="994106"/>
                </a:lnTo>
                <a:lnTo>
                  <a:pt x="51286" y="1037422"/>
                </a:lnTo>
                <a:lnTo>
                  <a:pt x="69078" y="1079495"/>
                </a:lnTo>
                <a:lnTo>
                  <a:pt x="89272" y="1120236"/>
                </a:lnTo>
                <a:lnTo>
                  <a:pt x="111781" y="1159555"/>
                </a:lnTo>
                <a:lnTo>
                  <a:pt x="136514" y="1197363"/>
                </a:lnTo>
                <a:lnTo>
                  <a:pt x="163383" y="1233570"/>
                </a:lnTo>
                <a:lnTo>
                  <a:pt x="192298" y="1268089"/>
                </a:lnTo>
                <a:lnTo>
                  <a:pt x="223170" y="1300829"/>
                </a:lnTo>
                <a:lnTo>
                  <a:pt x="255910" y="1331701"/>
                </a:lnTo>
                <a:lnTo>
                  <a:pt x="290429" y="1360616"/>
                </a:lnTo>
                <a:lnTo>
                  <a:pt x="326636" y="1387485"/>
                </a:lnTo>
                <a:lnTo>
                  <a:pt x="364444" y="1412218"/>
                </a:lnTo>
                <a:lnTo>
                  <a:pt x="403763" y="1434727"/>
                </a:lnTo>
                <a:lnTo>
                  <a:pt x="444504" y="1454921"/>
                </a:lnTo>
                <a:lnTo>
                  <a:pt x="486577" y="1472713"/>
                </a:lnTo>
                <a:lnTo>
                  <a:pt x="529893" y="1488012"/>
                </a:lnTo>
                <a:lnTo>
                  <a:pt x="574363" y="1500730"/>
                </a:lnTo>
                <a:lnTo>
                  <a:pt x="619898" y="1510776"/>
                </a:lnTo>
                <a:lnTo>
                  <a:pt x="666409" y="1518063"/>
                </a:lnTo>
                <a:lnTo>
                  <a:pt x="713805" y="1522501"/>
                </a:lnTo>
                <a:lnTo>
                  <a:pt x="762000" y="1524000"/>
                </a:lnTo>
                <a:lnTo>
                  <a:pt x="810194" y="1522501"/>
                </a:lnTo>
                <a:lnTo>
                  <a:pt x="857590" y="1518063"/>
                </a:lnTo>
                <a:lnTo>
                  <a:pt x="904101" y="1510776"/>
                </a:lnTo>
                <a:lnTo>
                  <a:pt x="949636" y="1500730"/>
                </a:lnTo>
                <a:lnTo>
                  <a:pt x="994106" y="1488012"/>
                </a:lnTo>
                <a:lnTo>
                  <a:pt x="1037422" y="1472713"/>
                </a:lnTo>
                <a:lnTo>
                  <a:pt x="1079495" y="1454921"/>
                </a:lnTo>
                <a:lnTo>
                  <a:pt x="1120236" y="1434727"/>
                </a:lnTo>
                <a:lnTo>
                  <a:pt x="1159555" y="1412218"/>
                </a:lnTo>
                <a:lnTo>
                  <a:pt x="1197363" y="1387485"/>
                </a:lnTo>
                <a:lnTo>
                  <a:pt x="1233570" y="1360616"/>
                </a:lnTo>
                <a:lnTo>
                  <a:pt x="1268089" y="1331701"/>
                </a:lnTo>
                <a:lnTo>
                  <a:pt x="1300829" y="1300829"/>
                </a:lnTo>
                <a:lnTo>
                  <a:pt x="1331701" y="1268089"/>
                </a:lnTo>
                <a:lnTo>
                  <a:pt x="1360616" y="1233570"/>
                </a:lnTo>
                <a:lnTo>
                  <a:pt x="1387485" y="1197363"/>
                </a:lnTo>
                <a:lnTo>
                  <a:pt x="1412218" y="1159555"/>
                </a:lnTo>
                <a:lnTo>
                  <a:pt x="1434727" y="1120236"/>
                </a:lnTo>
                <a:lnTo>
                  <a:pt x="1454921" y="1079495"/>
                </a:lnTo>
                <a:lnTo>
                  <a:pt x="1472713" y="1037422"/>
                </a:lnTo>
                <a:lnTo>
                  <a:pt x="1488012" y="994106"/>
                </a:lnTo>
                <a:lnTo>
                  <a:pt x="1500730" y="949636"/>
                </a:lnTo>
                <a:lnTo>
                  <a:pt x="1510776" y="904101"/>
                </a:lnTo>
                <a:lnTo>
                  <a:pt x="1518063" y="857590"/>
                </a:lnTo>
                <a:lnTo>
                  <a:pt x="1522501" y="810194"/>
                </a:lnTo>
                <a:lnTo>
                  <a:pt x="1524000" y="762000"/>
                </a:lnTo>
                <a:lnTo>
                  <a:pt x="1522501" y="713805"/>
                </a:lnTo>
                <a:lnTo>
                  <a:pt x="1518063" y="666409"/>
                </a:lnTo>
                <a:lnTo>
                  <a:pt x="1510776" y="619898"/>
                </a:lnTo>
                <a:lnTo>
                  <a:pt x="1500730" y="574363"/>
                </a:lnTo>
                <a:lnTo>
                  <a:pt x="1488012" y="529893"/>
                </a:lnTo>
                <a:lnTo>
                  <a:pt x="1472713" y="486577"/>
                </a:lnTo>
                <a:lnTo>
                  <a:pt x="1454921" y="444504"/>
                </a:lnTo>
                <a:lnTo>
                  <a:pt x="1434727" y="403763"/>
                </a:lnTo>
                <a:lnTo>
                  <a:pt x="1412218" y="364444"/>
                </a:lnTo>
                <a:lnTo>
                  <a:pt x="1387485" y="326636"/>
                </a:lnTo>
                <a:lnTo>
                  <a:pt x="1360616" y="290429"/>
                </a:lnTo>
                <a:lnTo>
                  <a:pt x="1331701" y="255910"/>
                </a:lnTo>
                <a:lnTo>
                  <a:pt x="1300829" y="223170"/>
                </a:lnTo>
                <a:lnTo>
                  <a:pt x="1268089" y="192298"/>
                </a:lnTo>
                <a:lnTo>
                  <a:pt x="1233570" y="163383"/>
                </a:lnTo>
                <a:lnTo>
                  <a:pt x="1197363" y="136514"/>
                </a:lnTo>
                <a:lnTo>
                  <a:pt x="1159555" y="111781"/>
                </a:lnTo>
                <a:lnTo>
                  <a:pt x="1120236" y="89272"/>
                </a:lnTo>
                <a:lnTo>
                  <a:pt x="1079495" y="69078"/>
                </a:lnTo>
                <a:lnTo>
                  <a:pt x="1037422" y="51286"/>
                </a:lnTo>
                <a:lnTo>
                  <a:pt x="994106" y="35987"/>
                </a:lnTo>
                <a:lnTo>
                  <a:pt x="949636" y="23269"/>
                </a:lnTo>
                <a:lnTo>
                  <a:pt x="904101" y="13223"/>
                </a:lnTo>
                <a:lnTo>
                  <a:pt x="857590" y="5936"/>
                </a:lnTo>
                <a:lnTo>
                  <a:pt x="810194" y="1498"/>
                </a:lnTo>
                <a:lnTo>
                  <a:pt x="762000" y="0"/>
                </a:lnTo>
                <a:close/>
              </a:path>
            </a:pathLst>
          </a:custGeom>
          <a:solidFill>
            <a:srgbClr val="1D4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5851440" y="1143412"/>
            <a:ext cx="4834171" cy="3982908"/>
            <a:chOff x="5944701" y="1305631"/>
            <a:chExt cx="4834171" cy="3982908"/>
          </a:xfrm>
        </p:grpSpPr>
        <p:sp>
          <p:nvSpPr>
            <p:cNvPr id="30" name="object 30"/>
            <p:cNvSpPr/>
            <p:nvPr/>
          </p:nvSpPr>
          <p:spPr>
            <a:xfrm>
              <a:off x="5944701" y="1503939"/>
              <a:ext cx="4740910" cy="3784600"/>
            </a:xfrm>
            <a:custGeom>
              <a:avLst/>
              <a:gdLst/>
              <a:ahLst/>
              <a:cxnLst/>
              <a:rect l="l" t="t" r="r" b="b"/>
              <a:pathLst>
                <a:path w="4740909" h="3784600">
                  <a:moveTo>
                    <a:pt x="3082339" y="38100"/>
                  </a:moveTo>
                  <a:lnTo>
                    <a:pt x="1645458" y="38100"/>
                  </a:lnTo>
                  <a:lnTo>
                    <a:pt x="1458997" y="76200"/>
                  </a:lnTo>
                  <a:lnTo>
                    <a:pt x="1398669" y="76200"/>
                  </a:lnTo>
                  <a:lnTo>
                    <a:pt x="1223478" y="114300"/>
                  </a:lnTo>
                  <a:lnTo>
                    <a:pt x="1004243" y="165100"/>
                  </a:lnTo>
                  <a:lnTo>
                    <a:pt x="952147" y="190500"/>
                  </a:lnTo>
                  <a:lnTo>
                    <a:pt x="851367" y="215900"/>
                  </a:lnTo>
                  <a:lnTo>
                    <a:pt x="802728" y="241300"/>
                  </a:lnTo>
                  <a:lnTo>
                    <a:pt x="709064" y="266700"/>
                  </a:lnTo>
                  <a:lnTo>
                    <a:pt x="664084" y="292100"/>
                  </a:lnTo>
                  <a:lnTo>
                    <a:pt x="620368" y="304800"/>
                  </a:lnTo>
                  <a:lnTo>
                    <a:pt x="577939" y="330200"/>
                  </a:lnTo>
                  <a:lnTo>
                    <a:pt x="536820" y="342900"/>
                  </a:lnTo>
                  <a:lnTo>
                    <a:pt x="497032" y="368300"/>
                  </a:lnTo>
                  <a:lnTo>
                    <a:pt x="458599" y="381000"/>
                  </a:lnTo>
                  <a:lnTo>
                    <a:pt x="421543" y="406400"/>
                  </a:lnTo>
                  <a:lnTo>
                    <a:pt x="385885" y="431800"/>
                  </a:lnTo>
                  <a:lnTo>
                    <a:pt x="351649" y="444500"/>
                  </a:lnTo>
                  <a:lnTo>
                    <a:pt x="318857" y="469900"/>
                  </a:lnTo>
                  <a:lnTo>
                    <a:pt x="287532" y="495300"/>
                  </a:lnTo>
                  <a:lnTo>
                    <a:pt x="257695" y="520700"/>
                  </a:lnTo>
                  <a:lnTo>
                    <a:pt x="229369" y="533400"/>
                  </a:lnTo>
                  <a:lnTo>
                    <a:pt x="177342" y="584200"/>
                  </a:lnTo>
                  <a:lnTo>
                    <a:pt x="131629" y="635000"/>
                  </a:lnTo>
                  <a:lnTo>
                    <a:pt x="92409" y="685800"/>
                  </a:lnTo>
                  <a:lnTo>
                    <a:pt x="59863" y="736600"/>
                  </a:lnTo>
                  <a:lnTo>
                    <a:pt x="34170" y="787400"/>
                  </a:lnTo>
                  <a:lnTo>
                    <a:pt x="15508" y="838200"/>
                  </a:lnTo>
                  <a:lnTo>
                    <a:pt x="4058" y="889000"/>
                  </a:lnTo>
                  <a:lnTo>
                    <a:pt x="0" y="939800"/>
                  </a:lnTo>
                  <a:lnTo>
                    <a:pt x="798" y="965200"/>
                  </a:lnTo>
                  <a:lnTo>
                    <a:pt x="8162" y="1028700"/>
                  </a:lnTo>
                  <a:lnTo>
                    <a:pt x="23366" y="1079500"/>
                  </a:lnTo>
                  <a:lnTo>
                    <a:pt x="1783967" y="3581400"/>
                  </a:lnTo>
                  <a:lnTo>
                    <a:pt x="1796631" y="3606800"/>
                  </a:lnTo>
                  <a:lnTo>
                    <a:pt x="1841516" y="3657600"/>
                  </a:lnTo>
                  <a:lnTo>
                    <a:pt x="1872952" y="3683000"/>
                  </a:lnTo>
                  <a:lnTo>
                    <a:pt x="1909859" y="3708400"/>
                  </a:lnTo>
                  <a:lnTo>
                    <a:pt x="1951845" y="3721100"/>
                  </a:lnTo>
                  <a:lnTo>
                    <a:pt x="1998517" y="3733800"/>
                  </a:lnTo>
                  <a:lnTo>
                    <a:pt x="2049482" y="3759200"/>
                  </a:lnTo>
                  <a:lnTo>
                    <a:pt x="2104346" y="3771900"/>
                  </a:lnTo>
                  <a:lnTo>
                    <a:pt x="2162718" y="3771900"/>
                  </a:lnTo>
                  <a:lnTo>
                    <a:pt x="2224204" y="3784600"/>
                  </a:lnTo>
                  <a:lnTo>
                    <a:pt x="2538136" y="3784600"/>
                  </a:lnTo>
                  <a:lnTo>
                    <a:pt x="2595878" y="3771900"/>
                  </a:lnTo>
                  <a:lnTo>
                    <a:pt x="2650928" y="3759200"/>
                  </a:lnTo>
                  <a:lnTo>
                    <a:pt x="2702877" y="3746500"/>
                  </a:lnTo>
                  <a:lnTo>
                    <a:pt x="2751317" y="3733800"/>
                  </a:lnTo>
                  <a:lnTo>
                    <a:pt x="2795839" y="3721100"/>
                  </a:lnTo>
                  <a:lnTo>
                    <a:pt x="2836035" y="3695700"/>
                  </a:lnTo>
                  <a:lnTo>
                    <a:pt x="2871497" y="3683000"/>
                  </a:lnTo>
                  <a:lnTo>
                    <a:pt x="2901815" y="3657600"/>
                  </a:lnTo>
                  <a:lnTo>
                    <a:pt x="2926582" y="3632200"/>
                  </a:lnTo>
                  <a:lnTo>
                    <a:pt x="2945389" y="3606800"/>
                  </a:lnTo>
                  <a:lnTo>
                    <a:pt x="2957828" y="3581400"/>
                  </a:lnTo>
                  <a:lnTo>
                    <a:pt x="4280609" y="1701800"/>
                  </a:lnTo>
                  <a:lnTo>
                    <a:pt x="2030474" y="1701800"/>
                  </a:lnTo>
                  <a:lnTo>
                    <a:pt x="1964246" y="1689100"/>
                  </a:lnTo>
                  <a:lnTo>
                    <a:pt x="1898716" y="1689100"/>
                  </a:lnTo>
                  <a:lnTo>
                    <a:pt x="1833915" y="1676400"/>
                  </a:lnTo>
                  <a:lnTo>
                    <a:pt x="1769876" y="1676400"/>
                  </a:lnTo>
                  <a:lnTo>
                    <a:pt x="1706631" y="1663700"/>
                  </a:lnTo>
                  <a:lnTo>
                    <a:pt x="1644211" y="1663700"/>
                  </a:lnTo>
                  <a:lnTo>
                    <a:pt x="1582649" y="1651000"/>
                  </a:lnTo>
                  <a:lnTo>
                    <a:pt x="1521976" y="1651000"/>
                  </a:lnTo>
                  <a:lnTo>
                    <a:pt x="1233069" y="1587500"/>
                  </a:lnTo>
                  <a:lnTo>
                    <a:pt x="1178403" y="1587500"/>
                  </a:lnTo>
                  <a:lnTo>
                    <a:pt x="1072441" y="1562100"/>
                  </a:lnTo>
                  <a:lnTo>
                    <a:pt x="1021209" y="1536700"/>
                  </a:lnTo>
                  <a:lnTo>
                    <a:pt x="922404" y="1511300"/>
                  </a:lnTo>
                  <a:lnTo>
                    <a:pt x="828689" y="1485900"/>
                  </a:lnTo>
                  <a:lnTo>
                    <a:pt x="783820" y="1460500"/>
                  </a:lnTo>
                  <a:lnTo>
                    <a:pt x="698220" y="1435100"/>
                  </a:lnTo>
                  <a:lnTo>
                    <a:pt x="657552" y="1409700"/>
                  </a:lnTo>
                  <a:lnTo>
                    <a:pt x="618348" y="1397000"/>
                  </a:lnTo>
                  <a:lnTo>
                    <a:pt x="580641" y="1384300"/>
                  </a:lnTo>
                  <a:lnTo>
                    <a:pt x="544462" y="1358900"/>
                  </a:lnTo>
                  <a:lnTo>
                    <a:pt x="509842" y="1346200"/>
                  </a:lnTo>
                  <a:lnTo>
                    <a:pt x="476815" y="1320800"/>
                  </a:lnTo>
                  <a:lnTo>
                    <a:pt x="445411" y="1308100"/>
                  </a:lnTo>
                  <a:lnTo>
                    <a:pt x="415664" y="1282700"/>
                  </a:lnTo>
                  <a:lnTo>
                    <a:pt x="387604" y="1257300"/>
                  </a:lnTo>
                  <a:lnTo>
                    <a:pt x="361264" y="1244600"/>
                  </a:lnTo>
                  <a:lnTo>
                    <a:pt x="336675" y="1219200"/>
                  </a:lnTo>
                  <a:lnTo>
                    <a:pt x="313870" y="1193800"/>
                  </a:lnTo>
                  <a:lnTo>
                    <a:pt x="292880" y="1181100"/>
                  </a:lnTo>
                  <a:lnTo>
                    <a:pt x="273738" y="1155700"/>
                  </a:lnTo>
                  <a:lnTo>
                    <a:pt x="256475" y="1130300"/>
                  </a:lnTo>
                  <a:lnTo>
                    <a:pt x="241124" y="1104900"/>
                  </a:lnTo>
                  <a:lnTo>
                    <a:pt x="227716" y="1092200"/>
                  </a:lnTo>
                  <a:lnTo>
                    <a:pt x="206857" y="1041400"/>
                  </a:lnTo>
                  <a:lnTo>
                    <a:pt x="194154" y="990600"/>
                  </a:lnTo>
                  <a:lnTo>
                    <a:pt x="189863" y="952500"/>
                  </a:lnTo>
                  <a:lnTo>
                    <a:pt x="190941" y="927100"/>
                  </a:lnTo>
                  <a:lnTo>
                    <a:pt x="199470" y="876300"/>
                  </a:lnTo>
                  <a:lnTo>
                    <a:pt x="216283" y="825500"/>
                  </a:lnTo>
                  <a:lnTo>
                    <a:pt x="241124" y="787400"/>
                  </a:lnTo>
                  <a:lnTo>
                    <a:pt x="256475" y="762000"/>
                  </a:lnTo>
                  <a:lnTo>
                    <a:pt x="273738" y="736600"/>
                  </a:lnTo>
                  <a:lnTo>
                    <a:pt x="292880" y="711200"/>
                  </a:lnTo>
                  <a:lnTo>
                    <a:pt x="313870" y="698500"/>
                  </a:lnTo>
                  <a:lnTo>
                    <a:pt x="336675" y="673100"/>
                  </a:lnTo>
                  <a:lnTo>
                    <a:pt x="361264" y="647700"/>
                  </a:lnTo>
                  <a:lnTo>
                    <a:pt x="387604" y="635000"/>
                  </a:lnTo>
                  <a:lnTo>
                    <a:pt x="415664" y="609600"/>
                  </a:lnTo>
                  <a:lnTo>
                    <a:pt x="445411" y="584200"/>
                  </a:lnTo>
                  <a:lnTo>
                    <a:pt x="476815" y="571500"/>
                  </a:lnTo>
                  <a:lnTo>
                    <a:pt x="509842" y="546100"/>
                  </a:lnTo>
                  <a:lnTo>
                    <a:pt x="544462" y="533400"/>
                  </a:lnTo>
                  <a:lnTo>
                    <a:pt x="580641" y="508000"/>
                  </a:lnTo>
                  <a:lnTo>
                    <a:pt x="618348" y="495300"/>
                  </a:lnTo>
                  <a:lnTo>
                    <a:pt x="657552" y="482600"/>
                  </a:lnTo>
                  <a:lnTo>
                    <a:pt x="698220" y="457200"/>
                  </a:lnTo>
                  <a:lnTo>
                    <a:pt x="783820" y="431800"/>
                  </a:lnTo>
                  <a:lnTo>
                    <a:pt x="828689" y="406400"/>
                  </a:lnTo>
                  <a:lnTo>
                    <a:pt x="922404" y="381000"/>
                  </a:lnTo>
                  <a:lnTo>
                    <a:pt x="1072441" y="342900"/>
                  </a:lnTo>
                  <a:lnTo>
                    <a:pt x="1124850" y="317500"/>
                  </a:lnTo>
                  <a:lnTo>
                    <a:pt x="1178403" y="304800"/>
                  </a:lnTo>
                  <a:lnTo>
                    <a:pt x="1233069" y="304800"/>
                  </a:lnTo>
                  <a:lnTo>
                    <a:pt x="1521976" y="241300"/>
                  </a:lnTo>
                  <a:lnTo>
                    <a:pt x="1582649" y="241300"/>
                  </a:lnTo>
                  <a:lnTo>
                    <a:pt x="1644211" y="228600"/>
                  </a:lnTo>
                  <a:lnTo>
                    <a:pt x="1706631" y="228600"/>
                  </a:lnTo>
                  <a:lnTo>
                    <a:pt x="1769876" y="215900"/>
                  </a:lnTo>
                  <a:lnTo>
                    <a:pt x="1833915" y="215900"/>
                  </a:lnTo>
                  <a:lnTo>
                    <a:pt x="1898716" y="203200"/>
                  </a:lnTo>
                  <a:lnTo>
                    <a:pt x="1964246" y="203200"/>
                  </a:lnTo>
                  <a:lnTo>
                    <a:pt x="2030474" y="190500"/>
                  </a:lnTo>
                  <a:lnTo>
                    <a:pt x="3821364" y="190500"/>
                  </a:lnTo>
                  <a:lnTo>
                    <a:pt x="3625511" y="139700"/>
                  </a:lnTo>
                  <a:lnTo>
                    <a:pt x="3416643" y="88900"/>
                  </a:lnTo>
                  <a:lnTo>
                    <a:pt x="3362574" y="88900"/>
                  </a:lnTo>
                  <a:lnTo>
                    <a:pt x="3252386" y="63500"/>
                  </a:lnTo>
                  <a:lnTo>
                    <a:pt x="3196315" y="63500"/>
                  </a:lnTo>
                  <a:lnTo>
                    <a:pt x="3082339" y="38100"/>
                  </a:lnTo>
                  <a:close/>
                </a:path>
                <a:path w="4740909" h="3784600">
                  <a:moveTo>
                    <a:pt x="3821364" y="190500"/>
                  </a:moveTo>
                  <a:lnTo>
                    <a:pt x="2711415" y="190500"/>
                  </a:lnTo>
                  <a:lnTo>
                    <a:pt x="2777637" y="203200"/>
                  </a:lnTo>
                  <a:lnTo>
                    <a:pt x="2843162" y="203200"/>
                  </a:lnTo>
                  <a:lnTo>
                    <a:pt x="2907957" y="215900"/>
                  </a:lnTo>
                  <a:lnTo>
                    <a:pt x="2971991" y="215900"/>
                  </a:lnTo>
                  <a:lnTo>
                    <a:pt x="3035231" y="228600"/>
                  </a:lnTo>
                  <a:lnTo>
                    <a:pt x="3097646" y="228600"/>
                  </a:lnTo>
                  <a:lnTo>
                    <a:pt x="3159204" y="241300"/>
                  </a:lnTo>
                  <a:lnTo>
                    <a:pt x="3219873" y="241300"/>
                  </a:lnTo>
                  <a:lnTo>
                    <a:pt x="3508762" y="304800"/>
                  </a:lnTo>
                  <a:lnTo>
                    <a:pt x="3563425" y="304800"/>
                  </a:lnTo>
                  <a:lnTo>
                    <a:pt x="3616975" y="317500"/>
                  </a:lnTo>
                  <a:lnTo>
                    <a:pt x="3669381" y="342900"/>
                  </a:lnTo>
                  <a:lnTo>
                    <a:pt x="3819411" y="381000"/>
                  </a:lnTo>
                  <a:lnTo>
                    <a:pt x="3913122" y="406400"/>
                  </a:lnTo>
                  <a:lnTo>
                    <a:pt x="3957989" y="431800"/>
                  </a:lnTo>
                  <a:lnTo>
                    <a:pt x="4043586" y="457200"/>
                  </a:lnTo>
                  <a:lnTo>
                    <a:pt x="4084253" y="482600"/>
                  </a:lnTo>
                  <a:lnTo>
                    <a:pt x="4123455" y="495300"/>
                  </a:lnTo>
                  <a:lnTo>
                    <a:pt x="4161161" y="508000"/>
                  </a:lnTo>
                  <a:lnTo>
                    <a:pt x="4197340" y="533400"/>
                  </a:lnTo>
                  <a:lnTo>
                    <a:pt x="4231958" y="546100"/>
                  </a:lnTo>
                  <a:lnTo>
                    <a:pt x="4264985" y="571500"/>
                  </a:lnTo>
                  <a:lnTo>
                    <a:pt x="4296388" y="584200"/>
                  </a:lnTo>
                  <a:lnTo>
                    <a:pt x="4326135" y="609600"/>
                  </a:lnTo>
                  <a:lnTo>
                    <a:pt x="4354194" y="635000"/>
                  </a:lnTo>
                  <a:lnTo>
                    <a:pt x="4380534" y="647700"/>
                  </a:lnTo>
                  <a:lnTo>
                    <a:pt x="4405122" y="673100"/>
                  </a:lnTo>
                  <a:lnTo>
                    <a:pt x="4427927" y="698500"/>
                  </a:lnTo>
                  <a:lnTo>
                    <a:pt x="4448916" y="711200"/>
                  </a:lnTo>
                  <a:lnTo>
                    <a:pt x="4468058" y="736600"/>
                  </a:lnTo>
                  <a:lnTo>
                    <a:pt x="4485320" y="762000"/>
                  </a:lnTo>
                  <a:lnTo>
                    <a:pt x="4500672" y="787400"/>
                  </a:lnTo>
                  <a:lnTo>
                    <a:pt x="4514080" y="800100"/>
                  </a:lnTo>
                  <a:lnTo>
                    <a:pt x="4534938" y="850900"/>
                  </a:lnTo>
                  <a:lnTo>
                    <a:pt x="4547641" y="901700"/>
                  </a:lnTo>
                  <a:lnTo>
                    <a:pt x="4551932" y="952500"/>
                  </a:lnTo>
                  <a:lnTo>
                    <a:pt x="4550854" y="965200"/>
                  </a:lnTo>
                  <a:lnTo>
                    <a:pt x="4542325" y="1016000"/>
                  </a:lnTo>
                  <a:lnTo>
                    <a:pt x="4525513" y="1066800"/>
                  </a:lnTo>
                  <a:lnTo>
                    <a:pt x="4500672" y="1104900"/>
                  </a:lnTo>
                  <a:lnTo>
                    <a:pt x="4485320" y="1130300"/>
                  </a:lnTo>
                  <a:lnTo>
                    <a:pt x="4468058" y="1155700"/>
                  </a:lnTo>
                  <a:lnTo>
                    <a:pt x="4448916" y="1181100"/>
                  </a:lnTo>
                  <a:lnTo>
                    <a:pt x="4427927" y="1193800"/>
                  </a:lnTo>
                  <a:lnTo>
                    <a:pt x="4405122" y="1219200"/>
                  </a:lnTo>
                  <a:lnTo>
                    <a:pt x="4380534" y="1244600"/>
                  </a:lnTo>
                  <a:lnTo>
                    <a:pt x="4354194" y="1257300"/>
                  </a:lnTo>
                  <a:lnTo>
                    <a:pt x="4326135" y="1282700"/>
                  </a:lnTo>
                  <a:lnTo>
                    <a:pt x="4296388" y="1308100"/>
                  </a:lnTo>
                  <a:lnTo>
                    <a:pt x="4264985" y="1320800"/>
                  </a:lnTo>
                  <a:lnTo>
                    <a:pt x="4231958" y="1346200"/>
                  </a:lnTo>
                  <a:lnTo>
                    <a:pt x="4197340" y="1358900"/>
                  </a:lnTo>
                  <a:lnTo>
                    <a:pt x="4161161" y="1384300"/>
                  </a:lnTo>
                  <a:lnTo>
                    <a:pt x="4123455" y="1397000"/>
                  </a:lnTo>
                  <a:lnTo>
                    <a:pt x="4084253" y="1409700"/>
                  </a:lnTo>
                  <a:lnTo>
                    <a:pt x="4043586" y="1435100"/>
                  </a:lnTo>
                  <a:lnTo>
                    <a:pt x="3957989" y="1460500"/>
                  </a:lnTo>
                  <a:lnTo>
                    <a:pt x="3913122" y="1485900"/>
                  </a:lnTo>
                  <a:lnTo>
                    <a:pt x="3819411" y="1511300"/>
                  </a:lnTo>
                  <a:lnTo>
                    <a:pt x="3720610" y="1536700"/>
                  </a:lnTo>
                  <a:lnTo>
                    <a:pt x="3669381" y="1562100"/>
                  </a:lnTo>
                  <a:lnTo>
                    <a:pt x="3563425" y="1587500"/>
                  </a:lnTo>
                  <a:lnTo>
                    <a:pt x="3508762" y="1587500"/>
                  </a:lnTo>
                  <a:lnTo>
                    <a:pt x="3219873" y="1651000"/>
                  </a:lnTo>
                  <a:lnTo>
                    <a:pt x="3159204" y="1651000"/>
                  </a:lnTo>
                  <a:lnTo>
                    <a:pt x="3097646" y="1663700"/>
                  </a:lnTo>
                  <a:lnTo>
                    <a:pt x="3035231" y="1663700"/>
                  </a:lnTo>
                  <a:lnTo>
                    <a:pt x="2971991" y="1676400"/>
                  </a:lnTo>
                  <a:lnTo>
                    <a:pt x="2907957" y="1676400"/>
                  </a:lnTo>
                  <a:lnTo>
                    <a:pt x="2843162" y="1689100"/>
                  </a:lnTo>
                  <a:lnTo>
                    <a:pt x="2777637" y="1689100"/>
                  </a:lnTo>
                  <a:lnTo>
                    <a:pt x="2711415" y="1701800"/>
                  </a:lnTo>
                  <a:lnTo>
                    <a:pt x="4280609" y="1701800"/>
                  </a:lnTo>
                  <a:lnTo>
                    <a:pt x="4718556" y="1079500"/>
                  </a:lnTo>
                  <a:lnTo>
                    <a:pt x="4733308" y="1028700"/>
                  </a:lnTo>
                  <a:lnTo>
                    <a:pt x="4740685" y="977900"/>
                  </a:lnTo>
                  <a:lnTo>
                    <a:pt x="4740685" y="914400"/>
                  </a:lnTo>
                  <a:lnTo>
                    <a:pt x="4733308" y="863600"/>
                  </a:lnTo>
                  <a:lnTo>
                    <a:pt x="4718556" y="812800"/>
                  </a:lnTo>
                  <a:lnTo>
                    <a:pt x="4697385" y="762000"/>
                  </a:lnTo>
                  <a:lnTo>
                    <a:pt x="4669851" y="711200"/>
                  </a:lnTo>
                  <a:lnTo>
                    <a:pt x="4636150" y="660400"/>
                  </a:lnTo>
                  <a:lnTo>
                    <a:pt x="4617047" y="647700"/>
                  </a:lnTo>
                  <a:lnTo>
                    <a:pt x="4596475" y="622300"/>
                  </a:lnTo>
                  <a:lnTo>
                    <a:pt x="4574458" y="596900"/>
                  </a:lnTo>
                  <a:lnTo>
                    <a:pt x="4551021" y="571500"/>
                  </a:lnTo>
                  <a:lnTo>
                    <a:pt x="4526187" y="546100"/>
                  </a:lnTo>
                  <a:lnTo>
                    <a:pt x="4499982" y="533400"/>
                  </a:lnTo>
                  <a:lnTo>
                    <a:pt x="4472428" y="508000"/>
                  </a:lnTo>
                  <a:lnTo>
                    <a:pt x="4443552" y="482600"/>
                  </a:lnTo>
                  <a:lnTo>
                    <a:pt x="4413376" y="469900"/>
                  </a:lnTo>
                  <a:lnTo>
                    <a:pt x="4381926" y="444500"/>
                  </a:lnTo>
                  <a:lnTo>
                    <a:pt x="4349225" y="419100"/>
                  </a:lnTo>
                  <a:lnTo>
                    <a:pt x="4315298" y="406400"/>
                  </a:lnTo>
                  <a:lnTo>
                    <a:pt x="4280168" y="381000"/>
                  </a:lnTo>
                  <a:lnTo>
                    <a:pt x="4243862" y="368300"/>
                  </a:lnTo>
                  <a:lnTo>
                    <a:pt x="4206401" y="342900"/>
                  </a:lnTo>
                  <a:lnTo>
                    <a:pt x="4167812" y="330200"/>
                  </a:lnTo>
                  <a:lnTo>
                    <a:pt x="4128118" y="304800"/>
                  </a:lnTo>
                  <a:lnTo>
                    <a:pt x="4045512" y="279400"/>
                  </a:lnTo>
                  <a:lnTo>
                    <a:pt x="4002649" y="254000"/>
                  </a:lnTo>
                  <a:lnTo>
                    <a:pt x="3868112" y="215900"/>
                  </a:lnTo>
                  <a:lnTo>
                    <a:pt x="3821364" y="190500"/>
                  </a:lnTo>
                  <a:close/>
                </a:path>
                <a:path w="4740909" h="3784600">
                  <a:moveTo>
                    <a:pt x="2966081" y="25400"/>
                  </a:moveTo>
                  <a:lnTo>
                    <a:pt x="1774107" y="25400"/>
                  </a:lnTo>
                  <a:lnTo>
                    <a:pt x="1709363" y="38100"/>
                  </a:lnTo>
                  <a:lnTo>
                    <a:pt x="3024483" y="38100"/>
                  </a:lnTo>
                  <a:lnTo>
                    <a:pt x="2966081" y="25400"/>
                  </a:lnTo>
                  <a:close/>
                </a:path>
                <a:path w="4740909" h="3784600">
                  <a:moveTo>
                    <a:pt x="2847736" y="12700"/>
                  </a:moveTo>
                  <a:lnTo>
                    <a:pt x="1906019" y="12700"/>
                  </a:lnTo>
                  <a:lnTo>
                    <a:pt x="1839666" y="25400"/>
                  </a:lnTo>
                  <a:lnTo>
                    <a:pt x="2907157" y="25400"/>
                  </a:lnTo>
                  <a:lnTo>
                    <a:pt x="2847736" y="12700"/>
                  </a:lnTo>
                  <a:close/>
                </a:path>
                <a:path w="4740909" h="3784600">
                  <a:moveTo>
                    <a:pt x="2666728" y="0"/>
                  </a:moveTo>
                  <a:lnTo>
                    <a:pt x="2104697" y="0"/>
                  </a:lnTo>
                  <a:lnTo>
                    <a:pt x="2041015" y="12700"/>
                  </a:lnTo>
                  <a:lnTo>
                    <a:pt x="2727497" y="12700"/>
                  </a:lnTo>
                  <a:lnTo>
                    <a:pt x="2666728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37962" y="1305631"/>
              <a:ext cx="4740910" cy="3793490"/>
            </a:xfrm>
            <a:custGeom>
              <a:avLst/>
              <a:gdLst/>
              <a:ahLst/>
              <a:cxnLst/>
              <a:rect l="l" t="t" r="r" b="b"/>
              <a:pathLst>
                <a:path w="4740909" h="3793490">
                  <a:moveTo>
                    <a:pt x="23366" y="1080317"/>
                  </a:moveTo>
                  <a:lnTo>
                    <a:pt x="8162" y="1025881"/>
                  </a:lnTo>
                  <a:lnTo>
                    <a:pt x="798" y="971829"/>
                  </a:lnTo>
                  <a:lnTo>
                    <a:pt x="0" y="944976"/>
                  </a:lnTo>
                  <a:lnTo>
                    <a:pt x="1094" y="918256"/>
                  </a:lnTo>
                  <a:lnTo>
                    <a:pt x="8871" y="865258"/>
                  </a:lnTo>
                  <a:lnTo>
                    <a:pt x="23949" y="812931"/>
                  </a:lnTo>
                  <a:lnTo>
                    <a:pt x="46149" y="761369"/>
                  </a:lnTo>
                  <a:lnTo>
                    <a:pt x="75291" y="710667"/>
                  </a:lnTo>
                  <a:lnTo>
                    <a:pt x="111196" y="660922"/>
                  </a:lnTo>
                  <a:lnTo>
                    <a:pt x="153685" y="612228"/>
                  </a:lnTo>
                  <a:lnTo>
                    <a:pt x="202578" y="564680"/>
                  </a:lnTo>
                  <a:lnTo>
                    <a:pt x="257695" y="518375"/>
                  </a:lnTo>
                  <a:lnTo>
                    <a:pt x="318857" y="473406"/>
                  </a:lnTo>
                  <a:lnTo>
                    <a:pt x="351649" y="451453"/>
                  </a:lnTo>
                  <a:lnTo>
                    <a:pt x="385885" y="429870"/>
                  </a:lnTo>
                  <a:lnTo>
                    <a:pt x="421543" y="408669"/>
                  </a:lnTo>
                  <a:lnTo>
                    <a:pt x="458599" y="387862"/>
                  </a:lnTo>
                  <a:lnTo>
                    <a:pt x="497032" y="367461"/>
                  </a:lnTo>
                  <a:lnTo>
                    <a:pt x="536820" y="347477"/>
                  </a:lnTo>
                  <a:lnTo>
                    <a:pt x="577939" y="327923"/>
                  </a:lnTo>
                  <a:lnTo>
                    <a:pt x="620368" y="308810"/>
                  </a:lnTo>
                  <a:lnTo>
                    <a:pt x="664084" y="290151"/>
                  </a:lnTo>
                  <a:lnTo>
                    <a:pt x="709064" y="271957"/>
                  </a:lnTo>
                  <a:lnTo>
                    <a:pt x="755286" y="254241"/>
                  </a:lnTo>
                  <a:lnTo>
                    <a:pt x="802728" y="237013"/>
                  </a:lnTo>
                  <a:lnTo>
                    <a:pt x="851367" y="220287"/>
                  </a:lnTo>
                  <a:lnTo>
                    <a:pt x="901181" y="204073"/>
                  </a:lnTo>
                  <a:lnTo>
                    <a:pt x="952147" y="188385"/>
                  </a:lnTo>
                  <a:lnTo>
                    <a:pt x="1004243" y="173233"/>
                  </a:lnTo>
                  <a:lnTo>
                    <a:pt x="1057447" y="158630"/>
                  </a:lnTo>
                  <a:lnTo>
                    <a:pt x="1111735" y="144588"/>
                  </a:lnTo>
                  <a:lnTo>
                    <a:pt x="1167086" y="131118"/>
                  </a:lnTo>
                  <a:lnTo>
                    <a:pt x="1223478" y="118232"/>
                  </a:lnTo>
                  <a:lnTo>
                    <a:pt x="1280887" y="105943"/>
                  </a:lnTo>
                  <a:lnTo>
                    <a:pt x="1339291" y="94262"/>
                  </a:lnTo>
                  <a:lnTo>
                    <a:pt x="1398669" y="83202"/>
                  </a:lnTo>
                  <a:lnTo>
                    <a:pt x="1458997" y="72773"/>
                  </a:lnTo>
                  <a:lnTo>
                    <a:pt x="1520252" y="62989"/>
                  </a:lnTo>
                  <a:lnTo>
                    <a:pt x="1582414" y="53860"/>
                  </a:lnTo>
                  <a:lnTo>
                    <a:pt x="1645458" y="45399"/>
                  </a:lnTo>
                  <a:lnTo>
                    <a:pt x="1709363" y="37618"/>
                  </a:lnTo>
                  <a:lnTo>
                    <a:pt x="1774107" y="30529"/>
                  </a:lnTo>
                  <a:lnTo>
                    <a:pt x="1839666" y="24143"/>
                  </a:lnTo>
                  <a:lnTo>
                    <a:pt x="1906019" y="18472"/>
                  </a:lnTo>
                  <a:lnTo>
                    <a:pt x="1973143" y="13530"/>
                  </a:lnTo>
                  <a:lnTo>
                    <a:pt x="2041015" y="9326"/>
                  </a:lnTo>
                  <a:lnTo>
                    <a:pt x="2104697" y="6090"/>
                  </a:lnTo>
                  <a:lnTo>
                    <a:pt x="2168196" y="3546"/>
                  </a:lnTo>
                  <a:lnTo>
                    <a:pt x="2231490" y="1688"/>
                  </a:lnTo>
                  <a:lnTo>
                    <a:pt x="2294552" y="508"/>
                  </a:lnTo>
                  <a:lnTo>
                    <a:pt x="2357360" y="0"/>
                  </a:lnTo>
                  <a:lnTo>
                    <a:pt x="2419889" y="154"/>
                  </a:lnTo>
                  <a:lnTo>
                    <a:pt x="2482114" y="965"/>
                  </a:lnTo>
                  <a:lnTo>
                    <a:pt x="2544012" y="2425"/>
                  </a:lnTo>
                  <a:lnTo>
                    <a:pt x="2605558" y="4526"/>
                  </a:lnTo>
                  <a:lnTo>
                    <a:pt x="2666728" y="7262"/>
                  </a:lnTo>
                  <a:lnTo>
                    <a:pt x="2727497" y="10624"/>
                  </a:lnTo>
                  <a:lnTo>
                    <a:pt x="2787841" y="14607"/>
                  </a:lnTo>
                  <a:lnTo>
                    <a:pt x="2847736" y="19201"/>
                  </a:lnTo>
                  <a:lnTo>
                    <a:pt x="2907157" y="24400"/>
                  </a:lnTo>
                  <a:lnTo>
                    <a:pt x="2966081" y="30198"/>
                  </a:lnTo>
                  <a:lnTo>
                    <a:pt x="3024483" y="36585"/>
                  </a:lnTo>
                  <a:lnTo>
                    <a:pt x="3082339" y="43555"/>
                  </a:lnTo>
                  <a:lnTo>
                    <a:pt x="3139624" y="51101"/>
                  </a:lnTo>
                  <a:lnTo>
                    <a:pt x="3196315" y="59216"/>
                  </a:lnTo>
                  <a:lnTo>
                    <a:pt x="3252386" y="67891"/>
                  </a:lnTo>
                  <a:lnTo>
                    <a:pt x="3307814" y="77121"/>
                  </a:lnTo>
                  <a:lnTo>
                    <a:pt x="3362574" y="86896"/>
                  </a:lnTo>
                  <a:lnTo>
                    <a:pt x="3416643" y="97211"/>
                  </a:lnTo>
                  <a:lnTo>
                    <a:pt x="3469995" y="108057"/>
                  </a:lnTo>
                  <a:lnTo>
                    <a:pt x="3522606" y="119428"/>
                  </a:lnTo>
                  <a:lnTo>
                    <a:pt x="3574453" y="131316"/>
                  </a:lnTo>
                  <a:lnTo>
                    <a:pt x="3625511" y="143714"/>
                  </a:lnTo>
                  <a:lnTo>
                    <a:pt x="3675755" y="156614"/>
                  </a:lnTo>
                  <a:lnTo>
                    <a:pt x="3725161" y="170010"/>
                  </a:lnTo>
                  <a:lnTo>
                    <a:pt x="3773706" y="183893"/>
                  </a:lnTo>
                  <a:lnTo>
                    <a:pt x="3821364" y="198257"/>
                  </a:lnTo>
                  <a:lnTo>
                    <a:pt x="3868112" y="213094"/>
                  </a:lnTo>
                  <a:lnTo>
                    <a:pt x="3913925" y="228396"/>
                  </a:lnTo>
                  <a:lnTo>
                    <a:pt x="3958779" y="244158"/>
                  </a:lnTo>
                  <a:lnTo>
                    <a:pt x="4002649" y="260370"/>
                  </a:lnTo>
                  <a:lnTo>
                    <a:pt x="4045512" y="277026"/>
                  </a:lnTo>
                  <a:lnTo>
                    <a:pt x="4087343" y="294119"/>
                  </a:lnTo>
                  <a:lnTo>
                    <a:pt x="4128118" y="311642"/>
                  </a:lnTo>
                  <a:lnTo>
                    <a:pt x="4167812" y="329586"/>
                  </a:lnTo>
                  <a:lnTo>
                    <a:pt x="4206401" y="347944"/>
                  </a:lnTo>
                  <a:lnTo>
                    <a:pt x="4243862" y="366710"/>
                  </a:lnTo>
                  <a:lnTo>
                    <a:pt x="4280168" y="385876"/>
                  </a:lnTo>
                  <a:lnTo>
                    <a:pt x="4315298" y="405435"/>
                  </a:lnTo>
                  <a:lnTo>
                    <a:pt x="4349225" y="425379"/>
                  </a:lnTo>
                  <a:lnTo>
                    <a:pt x="4381926" y="445701"/>
                  </a:lnTo>
                  <a:lnTo>
                    <a:pt x="4443552" y="487449"/>
                  </a:lnTo>
                  <a:lnTo>
                    <a:pt x="4499982" y="530622"/>
                  </a:lnTo>
                  <a:lnTo>
                    <a:pt x="4551021" y="575160"/>
                  </a:lnTo>
                  <a:lnTo>
                    <a:pt x="4596475" y="621005"/>
                  </a:lnTo>
                  <a:lnTo>
                    <a:pt x="4636150" y="668099"/>
                  </a:lnTo>
                  <a:lnTo>
                    <a:pt x="4669851" y="716382"/>
                  </a:lnTo>
                  <a:lnTo>
                    <a:pt x="4697385" y="765797"/>
                  </a:lnTo>
                  <a:lnTo>
                    <a:pt x="4718556" y="816284"/>
                  </a:lnTo>
                  <a:lnTo>
                    <a:pt x="4733308" y="868981"/>
                  </a:lnTo>
                  <a:lnTo>
                    <a:pt x="4740685" y="921842"/>
                  </a:lnTo>
                  <a:lnTo>
                    <a:pt x="4740685" y="974758"/>
                  </a:lnTo>
                  <a:lnTo>
                    <a:pt x="4733308" y="1027620"/>
                  </a:lnTo>
                  <a:lnTo>
                    <a:pt x="4718556" y="1080317"/>
                  </a:lnTo>
                  <a:lnTo>
                    <a:pt x="2957828" y="3589075"/>
                  </a:lnTo>
                  <a:lnTo>
                    <a:pt x="2945389" y="3614463"/>
                  </a:lnTo>
                  <a:lnTo>
                    <a:pt x="2901815" y="3661597"/>
                  </a:lnTo>
                  <a:lnTo>
                    <a:pt x="2836035" y="3703055"/>
                  </a:lnTo>
                  <a:lnTo>
                    <a:pt x="2795839" y="3721348"/>
                  </a:lnTo>
                  <a:lnTo>
                    <a:pt x="2751317" y="3737853"/>
                  </a:lnTo>
                  <a:lnTo>
                    <a:pt x="2702877" y="3752446"/>
                  </a:lnTo>
                  <a:lnTo>
                    <a:pt x="2650928" y="3765005"/>
                  </a:lnTo>
                  <a:lnTo>
                    <a:pt x="2595878" y="3775407"/>
                  </a:lnTo>
                  <a:lnTo>
                    <a:pt x="2538136" y="3783529"/>
                  </a:lnTo>
                  <a:lnTo>
                    <a:pt x="2478110" y="3789247"/>
                  </a:lnTo>
                  <a:lnTo>
                    <a:pt x="2416208" y="3792439"/>
                  </a:lnTo>
                  <a:lnTo>
                    <a:pt x="2352839" y="3792981"/>
                  </a:lnTo>
                  <a:lnTo>
                    <a:pt x="2288411" y="3790751"/>
                  </a:lnTo>
                  <a:lnTo>
                    <a:pt x="2224204" y="3785686"/>
                  </a:lnTo>
                  <a:lnTo>
                    <a:pt x="2162718" y="3777964"/>
                  </a:lnTo>
                  <a:lnTo>
                    <a:pt x="2104346" y="3767740"/>
                  </a:lnTo>
                  <a:lnTo>
                    <a:pt x="2049482" y="3755172"/>
                  </a:lnTo>
                  <a:lnTo>
                    <a:pt x="1998517" y="3740417"/>
                  </a:lnTo>
                  <a:lnTo>
                    <a:pt x="1951845" y="3723631"/>
                  </a:lnTo>
                  <a:lnTo>
                    <a:pt x="1909859" y="3704973"/>
                  </a:lnTo>
                  <a:lnTo>
                    <a:pt x="1872952" y="3684598"/>
                  </a:lnTo>
                  <a:lnTo>
                    <a:pt x="1841516" y="3662663"/>
                  </a:lnTo>
                  <a:lnTo>
                    <a:pt x="1796631" y="3614745"/>
                  </a:lnTo>
                  <a:lnTo>
                    <a:pt x="1783967" y="3589075"/>
                  </a:lnTo>
                  <a:lnTo>
                    <a:pt x="23366" y="1080317"/>
                  </a:lnTo>
                  <a:close/>
                </a:path>
                <a:path w="4740909" h="3793490">
                  <a:moveTo>
                    <a:pt x="189863" y="948364"/>
                  </a:moveTo>
                  <a:lnTo>
                    <a:pt x="194154" y="996340"/>
                  </a:lnTo>
                  <a:lnTo>
                    <a:pt x="206857" y="1043522"/>
                  </a:lnTo>
                  <a:lnTo>
                    <a:pt x="227716" y="1089823"/>
                  </a:lnTo>
                  <a:lnTo>
                    <a:pt x="256475" y="1135152"/>
                  </a:lnTo>
                  <a:lnTo>
                    <a:pt x="292880" y="1179422"/>
                  </a:lnTo>
                  <a:lnTo>
                    <a:pt x="336675" y="1222543"/>
                  </a:lnTo>
                  <a:lnTo>
                    <a:pt x="387604" y="1264426"/>
                  </a:lnTo>
                  <a:lnTo>
                    <a:pt x="445411" y="1304983"/>
                  </a:lnTo>
                  <a:lnTo>
                    <a:pt x="509842" y="1344125"/>
                  </a:lnTo>
                  <a:lnTo>
                    <a:pt x="544462" y="1363138"/>
                  </a:lnTo>
                  <a:lnTo>
                    <a:pt x="580641" y="1381763"/>
                  </a:lnTo>
                  <a:lnTo>
                    <a:pt x="618348" y="1399990"/>
                  </a:lnTo>
                  <a:lnTo>
                    <a:pt x="657552" y="1417808"/>
                  </a:lnTo>
                  <a:lnTo>
                    <a:pt x="698220" y="1435205"/>
                  </a:lnTo>
                  <a:lnTo>
                    <a:pt x="740320" y="1452171"/>
                  </a:lnTo>
                  <a:lnTo>
                    <a:pt x="783820" y="1468695"/>
                  </a:lnTo>
                  <a:lnTo>
                    <a:pt x="828689" y="1484764"/>
                  </a:lnTo>
                  <a:lnTo>
                    <a:pt x="874894" y="1500369"/>
                  </a:lnTo>
                  <a:lnTo>
                    <a:pt x="922404" y="1515498"/>
                  </a:lnTo>
                  <a:lnTo>
                    <a:pt x="971186" y="1530139"/>
                  </a:lnTo>
                  <a:lnTo>
                    <a:pt x="1021209" y="1544283"/>
                  </a:lnTo>
                  <a:lnTo>
                    <a:pt x="1072441" y="1557917"/>
                  </a:lnTo>
                  <a:lnTo>
                    <a:pt x="1124850" y="1571031"/>
                  </a:lnTo>
                  <a:lnTo>
                    <a:pt x="1178403" y="1583614"/>
                  </a:lnTo>
                  <a:lnTo>
                    <a:pt x="1233069" y="1595654"/>
                  </a:lnTo>
                  <a:lnTo>
                    <a:pt x="1288816" y="1607140"/>
                  </a:lnTo>
                  <a:lnTo>
                    <a:pt x="1345613" y="1618061"/>
                  </a:lnTo>
                  <a:lnTo>
                    <a:pt x="1403426" y="1628407"/>
                  </a:lnTo>
                  <a:lnTo>
                    <a:pt x="1462224" y="1638166"/>
                  </a:lnTo>
                  <a:lnTo>
                    <a:pt x="1521976" y="1647326"/>
                  </a:lnTo>
                  <a:lnTo>
                    <a:pt x="1582649" y="1655878"/>
                  </a:lnTo>
                  <a:lnTo>
                    <a:pt x="1644211" y="1663809"/>
                  </a:lnTo>
                  <a:lnTo>
                    <a:pt x="1706631" y="1671108"/>
                  </a:lnTo>
                  <a:lnTo>
                    <a:pt x="1769876" y="1677765"/>
                  </a:lnTo>
                  <a:lnTo>
                    <a:pt x="1833915" y="1683769"/>
                  </a:lnTo>
                  <a:lnTo>
                    <a:pt x="1898716" y="1689108"/>
                  </a:lnTo>
                  <a:lnTo>
                    <a:pt x="1964246" y="1693771"/>
                  </a:lnTo>
                  <a:lnTo>
                    <a:pt x="2030474" y="1697747"/>
                  </a:lnTo>
                  <a:lnTo>
                    <a:pt x="2097367" y="1701025"/>
                  </a:lnTo>
                  <a:lnTo>
                    <a:pt x="2164895" y="1703594"/>
                  </a:lnTo>
                  <a:lnTo>
                    <a:pt x="2233024" y="1705443"/>
                  </a:lnTo>
                  <a:lnTo>
                    <a:pt x="2301724" y="1706560"/>
                  </a:lnTo>
                  <a:lnTo>
                    <a:pt x="2370961" y="1706935"/>
                  </a:lnTo>
                  <a:lnTo>
                    <a:pt x="2440191" y="1706560"/>
                  </a:lnTo>
                  <a:lnTo>
                    <a:pt x="2508884" y="1705443"/>
                  </a:lnTo>
                  <a:lnTo>
                    <a:pt x="2577007" y="1703594"/>
                  </a:lnTo>
                  <a:lnTo>
                    <a:pt x="2644528" y="1701025"/>
                  </a:lnTo>
                  <a:lnTo>
                    <a:pt x="2711415" y="1697747"/>
                  </a:lnTo>
                  <a:lnTo>
                    <a:pt x="2777637" y="1693771"/>
                  </a:lnTo>
                  <a:lnTo>
                    <a:pt x="2843162" y="1689108"/>
                  </a:lnTo>
                  <a:lnTo>
                    <a:pt x="2907957" y="1683769"/>
                  </a:lnTo>
                  <a:lnTo>
                    <a:pt x="2971991" y="1677765"/>
                  </a:lnTo>
                  <a:lnTo>
                    <a:pt x="3035231" y="1671108"/>
                  </a:lnTo>
                  <a:lnTo>
                    <a:pt x="3097646" y="1663809"/>
                  </a:lnTo>
                  <a:lnTo>
                    <a:pt x="3159204" y="1655878"/>
                  </a:lnTo>
                  <a:lnTo>
                    <a:pt x="3219873" y="1647326"/>
                  </a:lnTo>
                  <a:lnTo>
                    <a:pt x="3279621" y="1638166"/>
                  </a:lnTo>
                  <a:lnTo>
                    <a:pt x="3338415" y="1628407"/>
                  </a:lnTo>
                  <a:lnTo>
                    <a:pt x="3396225" y="1618061"/>
                  </a:lnTo>
                  <a:lnTo>
                    <a:pt x="3453018" y="1607140"/>
                  </a:lnTo>
                  <a:lnTo>
                    <a:pt x="3508762" y="1595654"/>
                  </a:lnTo>
                  <a:lnTo>
                    <a:pt x="3563425" y="1583614"/>
                  </a:lnTo>
                  <a:lnTo>
                    <a:pt x="3616975" y="1571031"/>
                  </a:lnTo>
                  <a:lnTo>
                    <a:pt x="3669381" y="1557917"/>
                  </a:lnTo>
                  <a:lnTo>
                    <a:pt x="3720610" y="1544283"/>
                  </a:lnTo>
                  <a:lnTo>
                    <a:pt x="3770631" y="1530139"/>
                  </a:lnTo>
                  <a:lnTo>
                    <a:pt x="3819411" y="1515498"/>
                  </a:lnTo>
                  <a:lnTo>
                    <a:pt x="3866919" y="1500369"/>
                  </a:lnTo>
                  <a:lnTo>
                    <a:pt x="3913122" y="1484764"/>
                  </a:lnTo>
                  <a:lnTo>
                    <a:pt x="3957989" y="1468695"/>
                  </a:lnTo>
                  <a:lnTo>
                    <a:pt x="4001488" y="1452171"/>
                  </a:lnTo>
                  <a:lnTo>
                    <a:pt x="4043586" y="1435205"/>
                  </a:lnTo>
                  <a:lnTo>
                    <a:pt x="4084253" y="1417808"/>
                  </a:lnTo>
                  <a:lnTo>
                    <a:pt x="4123455" y="1399990"/>
                  </a:lnTo>
                  <a:lnTo>
                    <a:pt x="4161161" y="1381763"/>
                  </a:lnTo>
                  <a:lnTo>
                    <a:pt x="4197340" y="1363138"/>
                  </a:lnTo>
                  <a:lnTo>
                    <a:pt x="4231958" y="1344125"/>
                  </a:lnTo>
                  <a:lnTo>
                    <a:pt x="4264985" y="1324737"/>
                  </a:lnTo>
                  <a:lnTo>
                    <a:pt x="4326135" y="1284876"/>
                  </a:lnTo>
                  <a:lnTo>
                    <a:pt x="4380534" y="1243645"/>
                  </a:lnTo>
                  <a:lnTo>
                    <a:pt x="4427927" y="1201132"/>
                  </a:lnTo>
                  <a:lnTo>
                    <a:pt x="4468058" y="1157425"/>
                  </a:lnTo>
                  <a:lnTo>
                    <a:pt x="4500672" y="1112615"/>
                  </a:lnTo>
                  <a:lnTo>
                    <a:pt x="4525513" y="1066788"/>
                  </a:lnTo>
                  <a:lnTo>
                    <a:pt x="4542325" y="1020036"/>
                  </a:lnTo>
                  <a:lnTo>
                    <a:pt x="4550854" y="972445"/>
                  </a:lnTo>
                  <a:lnTo>
                    <a:pt x="4551932" y="948364"/>
                  </a:lnTo>
                  <a:lnTo>
                    <a:pt x="4550854" y="924282"/>
                  </a:lnTo>
                  <a:lnTo>
                    <a:pt x="4542325" y="876691"/>
                  </a:lnTo>
                  <a:lnTo>
                    <a:pt x="4525513" y="829936"/>
                  </a:lnTo>
                  <a:lnTo>
                    <a:pt x="4500672" y="784107"/>
                  </a:lnTo>
                  <a:lnTo>
                    <a:pt x="4468058" y="739292"/>
                  </a:lnTo>
                  <a:lnTo>
                    <a:pt x="4427927" y="695581"/>
                  </a:lnTo>
                  <a:lnTo>
                    <a:pt x="4380534" y="653063"/>
                  </a:lnTo>
                  <a:lnTo>
                    <a:pt x="4326135" y="611826"/>
                  </a:lnTo>
                  <a:lnTo>
                    <a:pt x="4264985" y="571959"/>
                  </a:lnTo>
                  <a:lnTo>
                    <a:pt x="4231958" y="552567"/>
                  </a:lnTo>
                  <a:lnTo>
                    <a:pt x="4197340" y="533552"/>
                  </a:lnTo>
                  <a:lnTo>
                    <a:pt x="4161161" y="514923"/>
                  </a:lnTo>
                  <a:lnTo>
                    <a:pt x="4123455" y="496692"/>
                  </a:lnTo>
                  <a:lnTo>
                    <a:pt x="4084253" y="478871"/>
                  </a:lnTo>
                  <a:lnTo>
                    <a:pt x="4043586" y="461470"/>
                  </a:lnTo>
                  <a:lnTo>
                    <a:pt x="4001488" y="444500"/>
                  </a:lnTo>
                  <a:lnTo>
                    <a:pt x="3957989" y="427973"/>
                  </a:lnTo>
                  <a:lnTo>
                    <a:pt x="3913122" y="411900"/>
                  </a:lnTo>
                  <a:lnTo>
                    <a:pt x="3866919" y="396292"/>
                  </a:lnTo>
                  <a:lnTo>
                    <a:pt x="3819411" y="381159"/>
                  </a:lnTo>
                  <a:lnTo>
                    <a:pt x="3770631" y="366514"/>
                  </a:lnTo>
                  <a:lnTo>
                    <a:pt x="3720610" y="352367"/>
                  </a:lnTo>
                  <a:lnTo>
                    <a:pt x="3669381" y="338729"/>
                  </a:lnTo>
                  <a:lnTo>
                    <a:pt x="3616975" y="325611"/>
                  </a:lnTo>
                  <a:lnTo>
                    <a:pt x="3563425" y="313025"/>
                  </a:lnTo>
                  <a:lnTo>
                    <a:pt x="3508762" y="300982"/>
                  </a:lnTo>
                  <a:lnTo>
                    <a:pt x="3453018" y="289493"/>
                  </a:lnTo>
                  <a:lnTo>
                    <a:pt x="3396225" y="278568"/>
                  </a:lnTo>
                  <a:lnTo>
                    <a:pt x="3338415" y="268219"/>
                  </a:lnTo>
                  <a:lnTo>
                    <a:pt x="3279621" y="258458"/>
                  </a:lnTo>
                  <a:lnTo>
                    <a:pt x="3219873" y="249294"/>
                  </a:lnTo>
                  <a:lnTo>
                    <a:pt x="3159204" y="240740"/>
                  </a:lnTo>
                  <a:lnTo>
                    <a:pt x="3097646" y="232807"/>
                  </a:lnTo>
                  <a:lnTo>
                    <a:pt x="3035231" y="225505"/>
                  </a:lnTo>
                  <a:lnTo>
                    <a:pt x="2971991" y="218845"/>
                  </a:lnTo>
                  <a:lnTo>
                    <a:pt x="2907957" y="212840"/>
                  </a:lnTo>
                  <a:lnTo>
                    <a:pt x="2843162" y="207499"/>
                  </a:lnTo>
                  <a:lnTo>
                    <a:pt x="2777637" y="202835"/>
                  </a:lnTo>
                  <a:lnTo>
                    <a:pt x="2711415" y="198857"/>
                  </a:lnTo>
                  <a:lnTo>
                    <a:pt x="2644528" y="195578"/>
                  </a:lnTo>
                  <a:lnTo>
                    <a:pt x="2577007" y="193008"/>
                  </a:lnTo>
                  <a:lnTo>
                    <a:pt x="2508884" y="191159"/>
                  </a:lnTo>
                  <a:lnTo>
                    <a:pt x="2440191" y="190041"/>
                  </a:lnTo>
                  <a:lnTo>
                    <a:pt x="2370961" y="189666"/>
                  </a:lnTo>
                  <a:lnTo>
                    <a:pt x="2301724" y="190041"/>
                  </a:lnTo>
                  <a:lnTo>
                    <a:pt x="2233024" y="191159"/>
                  </a:lnTo>
                  <a:lnTo>
                    <a:pt x="2164895" y="193008"/>
                  </a:lnTo>
                  <a:lnTo>
                    <a:pt x="2097367" y="195578"/>
                  </a:lnTo>
                  <a:lnTo>
                    <a:pt x="2030474" y="198857"/>
                  </a:lnTo>
                  <a:lnTo>
                    <a:pt x="1964246" y="202835"/>
                  </a:lnTo>
                  <a:lnTo>
                    <a:pt x="1898716" y="207499"/>
                  </a:lnTo>
                  <a:lnTo>
                    <a:pt x="1833915" y="212840"/>
                  </a:lnTo>
                  <a:lnTo>
                    <a:pt x="1769876" y="218845"/>
                  </a:lnTo>
                  <a:lnTo>
                    <a:pt x="1706631" y="225505"/>
                  </a:lnTo>
                  <a:lnTo>
                    <a:pt x="1644211" y="232807"/>
                  </a:lnTo>
                  <a:lnTo>
                    <a:pt x="1582649" y="240740"/>
                  </a:lnTo>
                  <a:lnTo>
                    <a:pt x="1521976" y="249294"/>
                  </a:lnTo>
                  <a:lnTo>
                    <a:pt x="1462224" y="258458"/>
                  </a:lnTo>
                  <a:lnTo>
                    <a:pt x="1403426" y="268219"/>
                  </a:lnTo>
                  <a:lnTo>
                    <a:pt x="1345613" y="278568"/>
                  </a:lnTo>
                  <a:lnTo>
                    <a:pt x="1288816" y="289493"/>
                  </a:lnTo>
                  <a:lnTo>
                    <a:pt x="1233069" y="300982"/>
                  </a:lnTo>
                  <a:lnTo>
                    <a:pt x="1178403" y="313025"/>
                  </a:lnTo>
                  <a:lnTo>
                    <a:pt x="1124850" y="325611"/>
                  </a:lnTo>
                  <a:lnTo>
                    <a:pt x="1072441" y="338729"/>
                  </a:lnTo>
                  <a:lnTo>
                    <a:pt x="1021209" y="352367"/>
                  </a:lnTo>
                  <a:lnTo>
                    <a:pt x="971186" y="366514"/>
                  </a:lnTo>
                  <a:lnTo>
                    <a:pt x="922404" y="381159"/>
                  </a:lnTo>
                  <a:lnTo>
                    <a:pt x="874894" y="396292"/>
                  </a:lnTo>
                  <a:lnTo>
                    <a:pt x="828689" y="411900"/>
                  </a:lnTo>
                  <a:lnTo>
                    <a:pt x="783820" y="427973"/>
                  </a:lnTo>
                  <a:lnTo>
                    <a:pt x="740320" y="444500"/>
                  </a:lnTo>
                  <a:lnTo>
                    <a:pt x="698220" y="461470"/>
                  </a:lnTo>
                  <a:lnTo>
                    <a:pt x="657552" y="478871"/>
                  </a:lnTo>
                  <a:lnTo>
                    <a:pt x="618348" y="496692"/>
                  </a:lnTo>
                  <a:lnTo>
                    <a:pt x="580641" y="514923"/>
                  </a:lnTo>
                  <a:lnTo>
                    <a:pt x="544462" y="533552"/>
                  </a:lnTo>
                  <a:lnTo>
                    <a:pt x="509842" y="552567"/>
                  </a:lnTo>
                  <a:lnTo>
                    <a:pt x="476815" y="571959"/>
                  </a:lnTo>
                  <a:lnTo>
                    <a:pt x="415664" y="611826"/>
                  </a:lnTo>
                  <a:lnTo>
                    <a:pt x="361264" y="653063"/>
                  </a:lnTo>
                  <a:lnTo>
                    <a:pt x="313870" y="695581"/>
                  </a:lnTo>
                  <a:lnTo>
                    <a:pt x="273738" y="739292"/>
                  </a:lnTo>
                  <a:lnTo>
                    <a:pt x="241124" y="784107"/>
                  </a:lnTo>
                  <a:lnTo>
                    <a:pt x="216283" y="829936"/>
                  </a:lnTo>
                  <a:lnTo>
                    <a:pt x="199470" y="876691"/>
                  </a:lnTo>
                  <a:lnTo>
                    <a:pt x="190941" y="924282"/>
                  </a:lnTo>
                  <a:lnTo>
                    <a:pt x="189863" y="948364"/>
                  </a:lnTo>
                  <a:close/>
                </a:path>
              </a:pathLst>
            </a:custGeom>
            <a:ln w="6350">
              <a:solidFill>
                <a:srgbClr val="4848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4914" y="2074798"/>
            <a:ext cx="79248" cy="161544"/>
          </a:xfrm>
          <a:prstGeom prst="rect">
            <a:avLst/>
          </a:prstGeom>
        </p:spPr>
      </p:pic>
      <p:sp>
        <p:nvSpPr>
          <p:cNvPr id="66" name="Заголовок 65"/>
          <p:cNvSpPr>
            <a:spLocks noGrp="1"/>
          </p:cNvSpPr>
          <p:nvPr>
            <p:ph type="title"/>
          </p:nvPr>
        </p:nvSpPr>
        <p:spPr>
          <a:xfrm>
            <a:off x="1646935" y="398536"/>
            <a:ext cx="4536186" cy="307777"/>
          </a:xfrm>
        </p:spPr>
        <p:txBody>
          <a:bodyPr/>
          <a:lstStyle/>
          <a:p>
            <a:pPr algn="just"/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МІЖДИСЦИПЛІНАРНІ ЗВ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`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ЯЗКИ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6482" y="864570"/>
            <a:ext cx="243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RELATED COURSES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91257" y="2292663"/>
            <a:ext cx="1172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сторико-правові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26460" y="3994544"/>
            <a:ext cx="977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галузеві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31847" y="2644359"/>
            <a:ext cx="163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іжнародно-правові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17" y="5502876"/>
            <a:ext cx="3657756" cy="44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804162" y="1676400"/>
            <a:ext cx="35328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теорія держави і права;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ивільне право;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ивільне процесуальне право;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іжнародне право;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рава і свободи людини і громадянина;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дміністративне право;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онституційне право;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тичні стандарти в професійній діяльності;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ілософія права;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равова компаративістика;</a:t>
            </a:r>
          </a:p>
          <a:p>
            <a:pPr marL="171450" indent="-171450" algn="just">
              <a:lnSpc>
                <a:spcPct val="200000"/>
              </a:lnSpc>
              <a:buFont typeface="Courier New" pitchFamily="49" charset="0"/>
              <a:buChar char="o"/>
            </a:pPr>
            <a:r>
              <a:rPr lang="uk-U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еонтологія.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" y="0"/>
            <a:ext cx="123470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964699">
            <a:off x="6649018" y="5212069"/>
            <a:ext cx="3875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 повагою, Марина Іщенко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156668">
            <a:off x="7339961" y="790544"/>
            <a:ext cx="2648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 зустрічі на курсі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205" y="302386"/>
            <a:ext cx="158496" cy="1920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454902" y="3502595"/>
            <a:ext cx="2745740" cy="1398905"/>
          </a:xfrm>
          <a:custGeom>
            <a:avLst/>
            <a:gdLst/>
            <a:ahLst/>
            <a:cxnLst/>
            <a:rect l="l" t="t" r="r" b="b"/>
            <a:pathLst>
              <a:path w="2745740" h="1398904">
                <a:moveTo>
                  <a:pt x="0" y="1398524"/>
                </a:moveTo>
                <a:lnTo>
                  <a:pt x="2745613" y="0"/>
                </a:lnTo>
              </a:path>
            </a:pathLst>
          </a:custGeom>
          <a:ln w="6350">
            <a:solidFill>
              <a:srgbClr val="48484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223389" y="2373883"/>
            <a:ext cx="3658121" cy="2644972"/>
            <a:chOff x="2223389" y="2373883"/>
            <a:chExt cx="3658121" cy="2644972"/>
          </a:xfrm>
        </p:grpSpPr>
        <p:sp>
          <p:nvSpPr>
            <p:cNvPr id="8" name="object 8"/>
            <p:cNvSpPr/>
            <p:nvPr/>
          </p:nvSpPr>
          <p:spPr>
            <a:xfrm>
              <a:off x="2742070" y="3306895"/>
              <a:ext cx="3139440" cy="1711960"/>
            </a:xfrm>
            <a:custGeom>
              <a:avLst/>
              <a:gdLst/>
              <a:ahLst/>
              <a:cxnLst/>
              <a:rect l="l" t="t" r="r" b="b"/>
              <a:pathLst>
                <a:path w="3139440" h="1711960">
                  <a:moveTo>
                    <a:pt x="0" y="0"/>
                  </a:moveTo>
                  <a:lnTo>
                    <a:pt x="3139059" y="1711832"/>
                  </a:lnTo>
                </a:path>
              </a:pathLst>
            </a:custGeom>
            <a:ln w="6349">
              <a:solidFill>
                <a:srgbClr val="48484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23389" y="2373883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39" h="1424939">
                  <a:moveTo>
                    <a:pt x="712216" y="0"/>
                  </a:moveTo>
                  <a:lnTo>
                    <a:pt x="663456" y="1643"/>
                  </a:lnTo>
                  <a:lnTo>
                    <a:pt x="615578" y="6502"/>
                  </a:lnTo>
                  <a:lnTo>
                    <a:pt x="568687" y="14470"/>
                  </a:lnTo>
                  <a:lnTo>
                    <a:pt x="522890" y="25442"/>
                  </a:lnTo>
                  <a:lnTo>
                    <a:pt x="478292" y="39312"/>
                  </a:lnTo>
                  <a:lnTo>
                    <a:pt x="435000" y="55973"/>
                  </a:lnTo>
                  <a:lnTo>
                    <a:pt x="393120" y="75319"/>
                  </a:lnTo>
                  <a:lnTo>
                    <a:pt x="352758" y="97244"/>
                  </a:lnTo>
                  <a:lnTo>
                    <a:pt x="314021" y="121642"/>
                  </a:lnTo>
                  <a:lnTo>
                    <a:pt x="277013" y="148407"/>
                  </a:lnTo>
                  <a:lnTo>
                    <a:pt x="241842" y="177433"/>
                  </a:lnTo>
                  <a:lnTo>
                    <a:pt x="208613" y="208613"/>
                  </a:lnTo>
                  <a:lnTo>
                    <a:pt x="177433" y="241842"/>
                  </a:lnTo>
                  <a:lnTo>
                    <a:pt x="148407" y="277013"/>
                  </a:lnTo>
                  <a:lnTo>
                    <a:pt x="121642" y="314021"/>
                  </a:lnTo>
                  <a:lnTo>
                    <a:pt x="97244" y="352758"/>
                  </a:lnTo>
                  <a:lnTo>
                    <a:pt x="75319" y="393120"/>
                  </a:lnTo>
                  <a:lnTo>
                    <a:pt x="55973" y="435000"/>
                  </a:lnTo>
                  <a:lnTo>
                    <a:pt x="39312" y="478292"/>
                  </a:lnTo>
                  <a:lnTo>
                    <a:pt x="25442" y="522890"/>
                  </a:lnTo>
                  <a:lnTo>
                    <a:pt x="14470" y="568687"/>
                  </a:lnTo>
                  <a:lnTo>
                    <a:pt x="6502" y="615578"/>
                  </a:lnTo>
                  <a:lnTo>
                    <a:pt x="1643" y="663456"/>
                  </a:lnTo>
                  <a:lnTo>
                    <a:pt x="0" y="712215"/>
                  </a:lnTo>
                  <a:lnTo>
                    <a:pt x="1643" y="760990"/>
                  </a:lnTo>
                  <a:lnTo>
                    <a:pt x="6502" y="808880"/>
                  </a:lnTo>
                  <a:lnTo>
                    <a:pt x="14470" y="855781"/>
                  </a:lnTo>
                  <a:lnTo>
                    <a:pt x="25442" y="901585"/>
                  </a:lnTo>
                  <a:lnTo>
                    <a:pt x="39312" y="946189"/>
                  </a:lnTo>
                  <a:lnTo>
                    <a:pt x="55973" y="989484"/>
                  </a:lnTo>
                  <a:lnTo>
                    <a:pt x="75319" y="1031366"/>
                  </a:lnTo>
                  <a:lnTo>
                    <a:pt x="97244" y="1071729"/>
                  </a:lnTo>
                  <a:lnTo>
                    <a:pt x="121642" y="1110466"/>
                  </a:lnTo>
                  <a:lnTo>
                    <a:pt x="148407" y="1147472"/>
                  </a:lnTo>
                  <a:lnTo>
                    <a:pt x="177433" y="1182640"/>
                  </a:lnTo>
                  <a:lnTo>
                    <a:pt x="208613" y="1215866"/>
                  </a:lnTo>
                  <a:lnTo>
                    <a:pt x="241842" y="1247042"/>
                  </a:lnTo>
                  <a:lnTo>
                    <a:pt x="277013" y="1276063"/>
                  </a:lnTo>
                  <a:lnTo>
                    <a:pt x="314021" y="1302823"/>
                  </a:lnTo>
                  <a:lnTo>
                    <a:pt x="352758" y="1327215"/>
                  </a:lnTo>
                  <a:lnTo>
                    <a:pt x="393120" y="1349135"/>
                  </a:lnTo>
                  <a:lnTo>
                    <a:pt x="435000" y="1368476"/>
                  </a:lnTo>
                  <a:lnTo>
                    <a:pt x="478292" y="1385132"/>
                  </a:lnTo>
                  <a:lnTo>
                    <a:pt x="522890" y="1398997"/>
                  </a:lnTo>
                  <a:lnTo>
                    <a:pt x="568687" y="1409966"/>
                  </a:lnTo>
                  <a:lnTo>
                    <a:pt x="615578" y="1417932"/>
                  </a:lnTo>
                  <a:lnTo>
                    <a:pt x="663456" y="1422789"/>
                  </a:lnTo>
                  <a:lnTo>
                    <a:pt x="712216" y="1424432"/>
                  </a:lnTo>
                  <a:lnTo>
                    <a:pt x="760975" y="1422789"/>
                  </a:lnTo>
                  <a:lnTo>
                    <a:pt x="808853" y="1417932"/>
                  </a:lnTo>
                  <a:lnTo>
                    <a:pt x="855744" y="1409966"/>
                  </a:lnTo>
                  <a:lnTo>
                    <a:pt x="901541" y="1398997"/>
                  </a:lnTo>
                  <a:lnTo>
                    <a:pt x="946139" y="1385132"/>
                  </a:lnTo>
                  <a:lnTo>
                    <a:pt x="989431" y="1368476"/>
                  </a:lnTo>
                  <a:lnTo>
                    <a:pt x="1031311" y="1349135"/>
                  </a:lnTo>
                  <a:lnTo>
                    <a:pt x="1071673" y="1327215"/>
                  </a:lnTo>
                  <a:lnTo>
                    <a:pt x="1110410" y="1302823"/>
                  </a:lnTo>
                  <a:lnTo>
                    <a:pt x="1147418" y="1276063"/>
                  </a:lnTo>
                  <a:lnTo>
                    <a:pt x="1182589" y="1247042"/>
                  </a:lnTo>
                  <a:lnTo>
                    <a:pt x="1215818" y="1215866"/>
                  </a:lnTo>
                  <a:lnTo>
                    <a:pt x="1246998" y="1182640"/>
                  </a:lnTo>
                  <a:lnTo>
                    <a:pt x="1276024" y="1147472"/>
                  </a:lnTo>
                  <a:lnTo>
                    <a:pt x="1302789" y="1110466"/>
                  </a:lnTo>
                  <a:lnTo>
                    <a:pt x="1327187" y="1071729"/>
                  </a:lnTo>
                  <a:lnTo>
                    <a:pt x="1349112" y="1031366"/>
                  </a:lnTo>
                  <a:lnTo>
                    <a:pt x="1368458" y="989484"/>
                  </a:lnTo>
                  <a:lnTo>
                    <a:pt x="1385119" y="946189"/>
                  </a:lnTo>
                  <a:lnTo>
                    <a:pt x="1398989" y="901585"/>
                  </a:lnTo>
                  <a:lnTo>
                    <a:pt x="1409961" y="855781"/>
                  </a:lnTo>
                  <a:lnTo>
                    <a:pt x="1417929" y="808880"/>
                  </a:lnTo>
                  <a:lnTo>
                    <a:pt x="1422788" y="760990"/>
                  </a:lnTo>
                  <a:lnTo>
                    <a:pt x="1424432" y="712215"/>
                  </a:lnTo>
                  <a:lnTo>
                    <a:pt x="1422788" y="663456"/>
                  </a:lnTo>
                  <a:lnTo>
                    <a:pt x="1417929" y="615578"/>
                  </a:lnTo>
                  <a:lnTo>
                    <a:pt x="1409961" y="568687"/>
                  </a:lnTo>
                  <a:lnTo>
                    <a:pt x="1398989" y="522890"/>
                  </a:lnTo>
                  <a:lnTo>
                    <a:pt x="1385119" y="478292"/>
                  </a:lnTo>
                  <a:lnTo>
                    <a:pt x="1368458" y="435000"/>
                  </a:lnTo>
                  <a:lnTo>
                    <a:pt x="1349112" y="393120"/>
                  </a:lnTo>
                  <a:lnTo>
                    <a:pt x="1327187" y="352758"/>
                  </a:lnTo>
                  <a:lnTo>
                    <a:pt x="1302789" y="314021"/>
                  </a:lnTo>
                  <a:lnTo>
                    <a:pt x="1276024" y="277013"/>
                  </a:lnTo>
                  <a:lnTo>
                    <a:pt x="1246998" y="241842"/>
                  </a:lnTo>
                  <a:lnTo>
                    <a:pt x="1215818" y="208613"/>
                  </a:lnTo>
                  <a:lnTo>
                    <a:pt x="1182589" y="177433"/>
                  </a:lnTo>
                  <a:lnTo>
                    <a:pt x="1147418" y="148407"/>
                  </a:lnTo>
                  <a:lnTo>
                    <a:pt x="1110410" y="121642"/>
                  </a:lnTo>
                  <a:lnTo>
                    <a:pt x="1071673" y="97244"/>
                  </a:lnTo>
                  <a:lnTo>
                    <a:pt x="1031311" y="75319"/>
                  </a:lnTo>
                  <a:lnTo>
                    <a:pt x="989431" y="55973"/>
                  </a:lnTo>
                  <a:lnTo>
                    <a:pt x="946139" y="39312"/>
                  </a:lnTo>
                  <a:lnTo>
                    <a:pt x="901541" y="25442"/>
                  </a:lnTo>
                  <a:lnTo>
                    <a:pt x="855744" y="14470"/>
                  </a:lnTo>
                  <a:lnTo>
                    <a:pt x="808853" y="6502"/>
                  </a:lnTo>
                  <a:lnTo>
                    <a:pt x="760975" y="1643"/>
                  </a:lnTo>
                  <a:lnTo>
                    <a:pt x="712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23389" y="2373883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39" h="1424939">
                  <a:moveTo>
                    <a:pt x="0" y="712215"/>
                  </a:moveTo>
                  <a:lnTo>
                    <a:pt x="1643" y="663456"/>
                  </a:lnTo>
                  <a:lnTo>
                    <a:pt x="6502" y="615578"/>
                  </a:lnTo>
                  <a:lnTo>
                    <a:pt x="14470" y="568687"/>
                  </a:lnTo>
                  <a:lnTo>
                    <a:pt x="25442" y="522890"/>
                  </a:lnTo>
                  <a:lnTo>
                    <a:pt x="39312" y="478292"/>
                  </a:lnTo>
                  <a:lnTo>
                    <a:pt x="55973" y="435000"/>
                  </a:lnTo>
                  <a:lnTo>
                    <a:pt x="75319" y="393120"/>
                  </a:lnTo>
                  <a:lnTo>
                    <a:pt x="97244" y="352758"/>
                  </a:lnTo>
                  <a:lnTo>
                    <a:pt x="121642" y="314021"/>
                  </a:lnTo>
                  <a:lnTo>
                    <a:pt x="148407" y="277013"/>
                  </a:lnTo>
                  <a:lnTo>
                    <a:pt x="177433" y="241842"/>
                  </a:lnTo>
                  <a:lnTo>
                    <a:pt x="208613" y="208613"/>
                  </a:lnTo>
                  <a:lnTo>
                    <a:pt x="241842" y="177433"/>
                  </a:lnTo>
                  <a:lnTo>
                    <a:pt x="277013" y="148407"/>
                  </a:lnTo>
                  <a:lnTo>
                    <a:pt x="314021" y="121642"/>
                  </a:lnTo>
                  <a:lnTo>
                    <a:pt x="352758" y="97244"/>
                  </a:lnTo>
                  <a:lnTo>
                    <a:pt x="393120" y="75319"/>
                  </a:lnTo>
                  <a:lnTo>
                    <a:pt x="435000" y="55973"/>
                  </a:lnTo>
                  <a:lnTo>
                    <a:pt x="478292" y="39312"/>
                  </a:lnTo>
                  <a:lnTo>
                    <a:pt x="522890" y="25442"/>
                  </a:lnTo>
                  <a:lnTo>
                    <a:pt x="568687" y="14470"/>
                  </a:lnTo>
                  <a:lnTo>
                    <a:pt x="615578" y="6502"/>
                  </a:lnTo>
                  <a:lnTo>
                    <a:pt x="663456" y="1643"/>
                  </a:lnTo>
                  <a:lnTo>
                    <a:pt x="712216" y="0"/>
                  </a:lnTo>
                  <a:lnTo>
                    <a:pt x="760975" y="1643"/>
                  </a:lnTo>
                  <a:lnTo>
                    <a:pt x="808853" y="6502"/>
                  </a:lnTo>
                  <a:lnTo>
                    <a:pt x="855744" y="14470"/>
                  </a:lnTo>
                  <a:lnTo>
                    <a:pt x="901541" y="25442"/>
                  </a:lnTo>
                  <a:lnTo>
                    <a:pt x="946139" y="39312"/>
                  </a:lnTo>
                  <a:lnTo>
                    <a:pt x="989431" y="55973"/>
                  </a:lnTo>
                  <a:lnTo>
                    <a:pt x="1031311" y="75319"/>
                  </a:lnTo>
                  <a:lnTo>
                    <a:pt x="1071673" y="97244"/>
                  </a:lnTo>
                  <a:lnTo>
                    <a:pt x="1110410" y="121642"/>
                  </a:lnTo>
                  <a:lnTo>
                    <a:pt x="1147418" y="148407"/>
                  </a:lnTo>
                  <a:lnTo>
                    <a:pt x="1182589" y="177433"/>
                  </a:lnTo>
                  <a:lnTo>
                    <a:pt x="1215818" y="208613"/>
                  </a:lnTo>
                  <a:lnTo>
                    <a:pt x="1246998" y="241842"/>
                  </a:lnTo>
                  <a:lnTo>
                    <a:pt x="1276024" y="277013"/>
                  </a:lnTo>
                  <a:lnTo>
                    <a:pt x="1302789" y="314021"/>
                  </a:lnTo>
                  <a:lnTo>
                    <a:pt x="1327187" y="352758"/>
                  </a:lnTo>
                  <a:lnTo>
                    <a:pt x="1349112" y="393120"/>
                  </a:lnTo>
                  <a:lnTo>
                    <a:pt x="1368458" y="435000"/>
                  </a:lnTo>
                  <a:lnTo>
                    <a:pt x="1385119" y="478292"/>
                  </a:lnTo>
                  <a:lnTo>
                    <a:pt x="1398989" y="522890"/>
                  </a:lnTo>
                  <a:lnTo>
                    <a:pt x="1409961" y="568687"/>
                  </a:lnTo>
                  <a:lnTo>
                    <a:pt x="1417929" y="615578"/>
                  </a:lnTo>
                  <a:lnTo>
                    <a:pt x="1422788" y="663456"/>
                  </a:lnTo>
                  <a:lnTo>
                    <a:pt x="1424432" y="712215"/>
                  </a:lnTo>
                  <a:lnTo>
                    <a:pt x="1422788" y="760990"/>
                  </a:lnTo>
                  <a:lnTo>
                    <a:pt x="1417929" y="808880"/>
                  </a:lnTo>
                  <a:lnTo>
                    <a:pt x="1409961" y="855781"/>
                  </a:lnTo>
                  <a:lnTo>
                    <a:pt x="1398989" y="901585"/>
                  </a:lnTo>
                  <a:lnTo>
                    <a:pt x="1385119" y="946189"/>
                  </a:lnTo>
                  <a:lnTo>
                    <a:pt x="1368458" y="989484"/>
                  </a:lnTo>
                  <a:lnTo>
                    <a:pt x="1349112" y="1031366"/>
                  </a:lnTo>
                  <a:lnTo>
                    <a:pt x="1327187" y="1071729"/>
                  </a:lnTo>
                  <a:lnTo>
                    <a:pt x="1302789" y="1110466"/>
                  </a:lnTo>
                  <a:lnTo>
                    <a:pt x="1276024" y="1147472"/>
                  </a:lnTo>
                  <a:lnTo>
                    <a:pt x="1246998" y="1182640"/>
                  </a:lnTo>
                  <a:lnTo>
                    <a:pt x="1215818" y="1215866"/>
                  </a:lnTo>
                  <a:lnTo>
                    <a:pt x="1182589" y="1247042"/>
                  </a:lnTo>
                  <a:lnTo>
                    <a:pt x="1147418" y="1276063"/>
                  </a:lnTo>
                  <a:lnTo>
                    <a:pt x="1110410" y="1302823"/>
                  </a:lnTo>
                  <a:lnTo>
                    <a:pt x="1071673" y="1327215"/>
                  </a:lnTo>
                  <a:lnTo>
                    <a:pt x="1031311" y="1349135"/>
                  </a:lnTo>
                  <a:lnTo>
                    <a:pt x="989431" y="1368476"/>
                  </a:lnTo>
                  <a:lnTo>
                    <a:pt x="946139" y="1385132"/>
                  </a:lnTo>
                  <a:lnTo>
                    <a:pt x="901541" y="1398997"/>
                  </a:lnTo>
                  <a:lnTo>
                    <a:pt x="855744" y="1409966"/>
                  </a:lnTo>
                  <a:lnTo>
                    <a:pt x="808853" y="1417932"/>
                  </a:lnTo>
                  <a:lnTo>
                    <a:pt x="760975" y="1422789"/>
                  </a:lnTo>
                  <a:lnTo>
                    <a:pt x="712216" y="1424432"/>
                  </a:lnTo>
                  <a:lnTo>
                    <a:pt x="663456" y="1422789"/>
                  </a:lnTo>
                  <a:lnTo>
                    <a:pt x="615578" y="1417932"/>
                  </a:lnTo>
                  <a:lnTo>
                    <a:pt x="568687" y="1409966"/>
                  </a:lnTo>
                  <a:lnTo>
                    <a:pt x="522890" y="1398997"/>
                  </a:lnTo>
                  <a:lnTo>
                    <a:pt x="478292" y="1385132"/>
                  </a:lnTo>
                  <a:lnTo>
                    <a:pt x="435000" y="1368476"/>
                  </a:lnTo>
                  <a:lnTo>
                    <a:pt x="393120" y="1349135"/>
                  </a:lnTo>
                  <a:lnTo>
                    <a:pt x="352758" y="1327215"/>
                  </a:lnTo>
                  <a:lnTo>
                    <a:pt x="314021" y="1302823"/>
                  </a:lnTo>
                  <a:lnTo>
                    <a:pt x="277013" y="1276063"/>
                  </a:lnTo>
                  <a:lnTo>
                    <a:pt x="241842" y="1247042"/>
                  </a:lnTo>
                  <a:lnTo>
                    <a:pt x="208613" y="1215866"/>
                  </a:lnTo>
                  <a:lnTo>
                    <a:pt x="177433" y="1182640"/>
                  </a:lnTo>
                  <a:lnTo>
                    <a:pt x="148407" y="1147472"/>
                  </a:lnTo>
                  <a:lnTo>
                    <a:pt x="121642" y="1110466"/>
                  </a:lnTo>
                  <a:lnTo>
                    <a:pt x="97244" y="1071729"/>
                  </a:lnTo>
                  <a:lnTo>
                    <a:pt x="75319" y="1031366"/>
                  </a:lnTo>
                  <a:lnTo>
                    <a:pt x="55973" y="989484"/>
                  </a:lnTo>
                  <a:lnTo>
                    <a:pt x="39312" y="946189"/>
                  </a:lnTo>
                  <a:lnTo>
                    <a:pt x="25442" y="901585"/>
                  </a:lnTo>
                  <a:lnTo>
                    <a:pt x="14470" y="855781"/>
                  </a:lnTo>
                  <a:lnTo>
                    <a:pt x="6502" y="808880"/>
                  </a:lnTo>
                  <a:lnTo>
                    <a:pt x="1643" y="760990"/>
                  </a:lnTo>
                  <a:lnTo>
                    <a:pt x="0" y="712215"/>
                  </a:lnTo>
                  <a:close/>
                </a:path>
              </a:pathLst>
            </a:custGeom>
            <a:ln w="6350">
              <a:solidFill>
                <a:srgbClr val="4848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4945" y="2825191"/>
              <a:ext cx="603961" cy="50932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600134" y="4286679"/>
            <a:ext cx="1244854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1400" b="1" spc="-20" dirty="0" smtClean="0">
                <a:solidFill>
                  <a:srgbClr val="48484A"/>
                </a:solidFill>
                <a:latin typeface="Arial"/>
                <a:cs typeface="Arial"/>
              </a:rPr>
              <a:t>Знання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09061" y="3581019"/>
            <a:ext cx="0" cy="477520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011"/>
                </a:lnTo>
              </a:path>
            </a:pathLst>
          </a:custGeom>
          <a:ln w="6350">
            <a:solidFill>
              <a:srgbClr val="484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4705" y="0"/>
            <a:ext cx="3160394" cy="229294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764783" y="3633573"/>
            <a:ext cx="65913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1400" b="1" spc="-15" dirty="0" smtClean="0">
                <a:solidFill>
                  <a:srgbClr val="48484A"/>
                </a:solidFill>
                <a:latin typeface="Arial"/>
                <a:cs typeface="Arial"/>
              </a:rPr>
              <a:t>Вміння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402960" y="4768596"/>
            <a:ext cx="1431290" cy="1431290"/>
            <a:chOff x="5402960" y="4768596"/>
            <a:chExt cx="1431290" cy="1431290"/>
          </a:xfrm>
        </p:grpSpPr>
        <p:sp>
          <p:nvSpPr>
            <p:cNvPr id="41" name="object 41"/>
            <p:cNvSpPr/>
            <p:nvPr/>
          </p:nvSpPr>
          <p:spPr>
            <a:xfrm>
              <a:off x="5406135" y="4771771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40" h="1424939">
                  <a:moveTo>
                    <a:pt x="712215" y="0"/>
                  </a:moveTo>
                  <a:lnTo>
                    <a:pt x="663456" y="1643"/>
                  </a:lnTo>
                  <a:lnTo>
                    <a:pt x="615578" y="6502"/>
                  </a:lnTo>
                  <a:lnTo>
                    <a:pt x="568687" y="14470"/>
                  </a:lnTo>
                  <a:lnTo>
                    <a:pt x="522890" y="25442"/>
                  </a:lnTo>
                  <a:lnTo>
                    <a:pt x="478292" y="39312"/>
                  </a:lnTo>
                  <a:lnTo>
                    <a:pt x="435000" y="55973"/>
                  </a:lnTo>
                  <a:lnTo>
                    <a:pt x="393120" y="75319"/>
                  </a:lnTo>
                  <a:lnTo>
                    <a:pt x="352758" y="97244"/>
                  </a:lnTo>
                  <a:lnTo>
                    <a:pt x="314021" y="121642"/>
                  </a:lnTo>
                  <a:lnTo>
                    <a:pt x="277013" y="148407"/>
                  </a:lnTo>
                  <a:lnTo>
                    <a:pt x="241842" y="177433"/>
                  </a:lnTo>
                  <a:lnTo>
                    <a:pt x="208613" y="208613"/>
                  </a:lnTo>
                  <a:lnTo>
                    <a:pt x="177433" y="241842"/>
                  </a:lnTo>
                  <a:lnTo>
                    <a:pt x="148407" y="277013"/>
                  </a:lnTo>
                  <a:lnTo>
                    <a:pt x="121642" y="314021"/>
                  </a:lnTo>
                  <a:lnTo>
                    <a:pt x="97244" y="352758"/>
                  </a:lnTo>
                  <a:lnTo>
                    <a:pt x="75319" y="393120"/>
                  </a:lnTo>
                  <a:lnTo>
                    <a:pt x="55973" y="435000"/>
                  </a:lnTo>
                  <a:lnTo>
                    <a:pt x="39312" y="478292"/>
                  </a:lnTo>
                  <a:lnTo>
                    <a:pt x="25442" y="522890"/>
                  </a:lnTo>
                  <a:lnTo>
                    <a:pt x="14470" y="568687"/>
                  </a:lnTo>
                  <a:lnTo>
                    <a:pt x="6502" y="615578"/>
                  </a:lnTo>
                  <a:lnTo>
                    <a:pt x="1643" y="663456"/>
                  </a:lnTo>
                  <a:lnTo>
                    <a:pt x="0" y="712215"/>
                  </a:lnTo>
                  <a:lnTo>
                    <a:pt x="1643" y="760981"/>
                  </a:lnTo>
                  <a:lnTo>
                    <a:pt x="6502" y="808865"/>
                  </a:lnTo>
                  <a:lnTo>
                    <a:pt x="14470" y="855760"/>
                  </a:lnTo>
                  <a:lnTo>
                    <a:pt x="25442" y="901562"/>
                  </a:lnTo>
                  <a:lnTo>
                    <a:pt x="39312" y="946163"/>
                  </a:lnTo>
                  <a:lnTo>
                    <a:pt x="55973" y="989458"/>
                  </a:lnTo>
                  <a:lnTo>
                    <a:pt x="75319" y="1031341"/>
                  </a:lnTo>
                  <a:lnTo>
                    <a:pt x="97244" y="1071705"/>
                  </a:lnTo>
                  <a:lnTo>
                    <a:pt x="121642" y="1110445"/>
                  </a:lnTo>
                  <a:lnTo>
                    <a:pt x="148407" y="1147454"/>
                  </a:lnTo>
                  <a:lnTo>
                    <a:pt x="177433" y="1182626"/>
                  </a:lnTo>
                  <a:lnTo>
                    <a:pt x="208613" y="1215856"/>
                  </a:lnTo>
                  <a:lnTo>
                    <a:pt x="241842" y="1247037"/>
                  </a:lnTo>
                  <a:lnTo>
                    <a:pt x="277013" y="1276063"/>
                  </a:lnTo>
                  <a:lnTo>
                    <a:pt x="314021" y="1302829"/>
                  </a:lnTo>
                  <a:lnTo>
                    <a:pt x="352758" y="1327227"/>
                  </a:lnTo>
                  <a:lnTo>
                    <a:pt x="393120" y="1349152"/>
                  </a:lnTo>
                  <a:lnTo>
                    <a:pt x="435000" y="1368498"/>
                  </a:lnTo>
                  <a:lnTo>
                    <a:pt x="478292" y="1385158"/>
                  </a:lnTo>
                  <a:lnTo>
                    <a:pt x="522890" y="1399027"/>
                  </a:lnTo>
                  <a:lnTo>
                    <a:pt x="568687" y="1409999"/>
                  </a:lnTo>
                  <a:lnTo>
                    <a:pt x="615578" y="1417968"/>
                  </a:lnTo>
                  <a:lnTo>
                    <a:pt x="663456" y="1422826"/>
                  </a:lnTo>
                  <a:lnTo>
                    <a:pt x="712215" y="1424470"/>
                  </a:lnTo>
                  <a:lnTo>
                    <a:pt x="760990" y="1422826"/>
                  </a:lnTo>
                  <a:lnTo>
                    <a:pt x="808880" y="1417968"/>
                  </a:lnTo>
                  <a:lnTo>
                    <a:pt x="855781" y="1409999"/>
                  </a:lnTo>
                  <a:lnTo>
                    <a:pt x="901585" y="1399027"/>
                  </a:lnTo>
                  <a:lnTo>
                    <a:pt x="946189" y="1385158"/>
                  </a:lnTo>
                  <a:lnTo>
                    <a:pt x="989484" y="1368498"/>
                  </a:lnTo>
                  <a:lnTo>
                    <a:pt x="1031366" y="1349152"/>
                  </a:lnTo>
                  <a:lnTo>
                    <a:pt x="1071729" y="1327227"/>
                  </a:lnTo>
                  <a:lnTo>
                    <a:pt x="1110466" y="1302829"/>
                  </a:lnTo>
                  <a:lnTo>
                    <a:pt x="1147472" y="1276063"/>
                  </a:lnTo>
                  <a:lnTo>
                    <a:pt x="1182640" y="1247037"/>
                  </a:lnTo>
                  <a:lnTo>
                    <a:pt x="1215866" y="1215856"/>
                  </a:lnTo>
                  <a:lnTo>
                    <a:pt x="1247042" y="1182626"/>
                  </a:lnTo>
                  <a:lnTo>
                    <a:pt x="1276063" y="1147454"/>
                  </a:lnTo>
                  <a:lnTo>
                    <a:pt x="1302823" y="1110445"/>
                  </a:lnTo>
                  <a:lnTo>
                    <a:pt x="1327215" y="1071705"/>
                  </a:lnTo>
                  <a:lnTo>
                    <a:pt x="1349135" y="1031341"/>
                  </a:lnTo>
                  <a:lnTo>
                    <a:pt x="1368476" y="989458"/>
                  </a:lnTo>
                  <a:lnTo>
                    <a:pt x="1385132" y="946163"/>
                  </a:lnTo>
                  <a:lnTo>
                    <a:pt x="1398997" y="901562"/>
                  </a:lnTo>
                  <a:lnTo>
                    <a:pt x="1409966" y="855760"/>
                  </a:lnTo>
                  <a:lnTo>
                    <a:pt x="1417932" y="808865"/>
                  </a:lnTo>
                  <a:lnTo>
                    <a:pt x="1422789" y="760981"/>
                  </a:lnTo>
                  <a:lnTo>
                    <a:pt x="1424432" y="712215"/>
                  </a:lnTo>
                  <a:lnTo>
                    <a:pt x="1422789" y="663456"/>
                  </a:lnTo>
                  <a:lnTo>
                    <a:pt x="1417932" y="615578"/>
                  </a:lnTo>
                  <a:lnTo>
                    <a:pt x="1409966" y="568687"/>
                  </a:lnTo>
                  <a:lnTo>
                    <a:pt x="1398997" y="522890"/>
                  </a:lnTo>
                  <a:lnTo>
                    <a:pt x="1385132" y="478292"/>
                  </a:lnTo>
                  <a:lnTo>
                    <a:pt x="1368476" y="435000"/>
                  </a:lnTo>
                  <a:lnTo>
                    <a:pt x="1349135" y="393120"/>
                  </a:lnTo>
                  <a:lnTo>
                    <a:pt x="1327215" y="352758"/>
                  </a:lnTo>
                  <a:lnTo>
                    <a:pt x="1302823" y="314021"/>
                  </a:lnTo>
                  <a:lnTo>
                    <a:pt x="1276063" y="277013"/>
                  </a:lnTo>
                  <a:lnTo>
                    <a:pt x="1247042" y="241842"/>
                  </a:lnTo>
                  <a:lnTo>
                    <a:pt x="1215866" y="208613"/>
                  </a:lnTo>
                  <a:lnTo>
                    <a:pt x="1182640" y="177433"/>
                  </a:lnTo>
                  <a:lnTo>
                    <a:pt x="1147472" y="148407"/>
                  </a:lnTo>
                  <a:lnTo>
                    <a:pt x="1110466" y="121642"/>
                  </a:lnTo>
                  <a:lnTo>
                    <a:pt x="1071729" y="97244"/>
                  </a:lnTo>
                  <a:lnTo>
                    <a:pt x="1031366" y="75319"/>
                  </a:lnTo>
                  <a:lnTo>
                    <a:pt x="989484" y="55973"/>
                  </a:lnTo>
                  <a:lnTo>
                    <a:pt x="946189" y="39312"/>
                  </a:lnTo>
                  <a:lnTo>
                    <a:pt x="901585" y="25442"/>
                  </a:lnTo>
                  <a:lnTo>
                    <a:pt x="855781" y="14470"/>
                  </a:lnTo>
                  <a:lnTo>
                    <a:pt x="808880" y="6502"/>
                  </a:lnTo>
                  <a:lnTo>
                    <a:pt x="760990" y="1643"/>
                  </a:lnTo>
                  <a:lnTo>
                    <a:pt x="712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06135" y="4771771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40" h="1424939">
                  <a:moveTo>
                    <a:pt x="0" y="712215"/>
                  </a:moveTo>
                  <a:lnTo>
                    <a:pt x="1643" y="663456"/>
                  </a:lnTo>
                  <a:lnTo>
                    <a:pt x="6502" y="615578"/>
                  </a:lnTo>
                  <a:lnTo>
                    <a:pt x="14470" y="568687"/>
                  </a:lnTo>
                  <a:lnTo>
                    <a:pt x="25442" y="522890"/>
                  </a:lnTo>
                  <a:lnTo>
                    <a:pt x="39312" y="478292"/>
                  </a:lnTo>
                  <a:lnTo>
                    <a:pt x="55973" y="435000"/>
                  </a:lnTo>
                  <a:lnTo>
                    <a:pt x="75319" y="393120"/>
                  </a:lnTo>
                  <a:lnTo>
                    <a:pt x="97244" y="352758"/>
                  </a:lnTo>
                  <a:lnTo>
                    <a:pt x="121642" y="314021"/>
                  </a:lnTo>
                  <a:lnTo>
                    <a:pt x="148407" y="277013"/>
                  </a:lnTo>
                  <a:lnTo>
                    <a:pt x="177433" y="241842"/>
                  </a:lnTo>
                  <a:lnTo>
                    <a:pt x="208613" y="208613"/>
                  </a:lnTo>
                  <a:lnTo>
                    <a:pt x="241842" y="177433"/>
                  </a:lnTo>
                  <a:lnTo>
                    <a:pt x="277013" y="148407"/>
                  </a:lnTo>
                  <a:lnTo>
                    <a:pt x="314021" y="121642"/>
                  </a:lnTo>
                  <a:lnTo>
                    <a:pt x="352758" y="97244"/>
                  </a:lnTo>
                  <a:lnTo>
                    <a:pt x="393120" y="75319"/>
                  </a:lnTo>
                  <a:lnTo>
                    <a:pt x="435000" y="55973"/>
                  </a:lnTo>
                  <a:lnTo>
                    <a:pt x="478292" y="39312"/>
                  </a:lnTo>
                  <a:lnTo>
                    <a:pt x="522890" y="25442"/>
                  </a:lnTo>
                  <a:lnTo>
                    <a:pt x="568687" y="14470"/>
                  </a:lnTo>
                  <a:lnTo>
                    <a:pt x="615578" y="6502"/>
                  </a:lnTo>
                  <a:lnTo>
                    <a:pt x="663456" y="1643"/>
                  </a:lnTo>
                  <a:lnTo>
                    <a:pt x="712215" y="0"/>
                  </a:lnTo>
                  <a:lnTo>
                    <a:pt x="760990" y="1643"/>
                  </a:lnTo>
                  <a:lnTo>
                    <a:pt x="808880" y="6502"/>
                  </a:lnTo>
                  <a:lnTo>
                    <a:pt x="855781" y="14470"/>
                  </a:lnTo>
                  <a:lnTo>
                    <a:pt x="901585" y="25442"/>
                  </a:lnTo>
                  <a:lnTo>
                    <a:pt x="946189" y="39312"/>
                  </a:lnTo>
                  <a:lnTo>
                    <a:pt x="989484" y="55973"/>
                  </a:lnTo>
                  <a:lnTo>
                    <a:pt x="1031366" y="75319"/>
                  </a:lnTo>
                  <a:lnTo>
                    <a:pt x="1071729" y="97244"/>
                  </a:lnTo>
                  <a:lnTo>
                    <a:pt x="1110466" y="121642"/>
                  </a:lnTo>
                  <a:lnTo>
                    <a:pt x="1147472" y="148407"/>
                  </a:lnTo>
                  <a:lnTo>
                    <a:pt x="1182640" y="177433"/>
                  </a:lnTo>
                  <a:lnTo>
                    <a:pt x="1215866" y="208613"/>
                  </a:lnTo>
                  <a:lnTo>
                    <a:pt x="1247042" y="241842"/>
                  </a:lnTo>
                  <a:lnTo>
                    <a:pt x="1276063" y="277013"/>
                  </a:lnTo>
                  <a:lnTo>
                    <a:pt x="1302823" y="314021"/>
                  </a:lnTo>
                  <a:lnTo>
                    <a:pt x="1327215" y="352758"/>
                  </a:lnTo>
                  <a:lnTo>
                    <a:pt x="1349135" y="393120"/>
                  </a:lnTo>
                  <a:lnTo>
                    <a:pt x="1368476" y="435000"/>
                  </a:lnTo>
                  <a:lnTo>
                    <a:pt x="1385132" y="478292"/>
                  </a:lnTo>
                  <a:lnTo>
                    <a:pt x="1398997" y="522890"/>
                  </a:lnTo>
                  <a:lnTo>
                    <a:pt x="1409966" y="568687"/>
                  </a:lnTo>
                  <a:lnTo>
                    <a:pt x="1417932" y="615578"/>
                  </a:lnTo>
                  <a:lnTo>
                    <a:pt x="1422789" y="663456"/>
                  </a:lnTo>
                  <a:lnTo>
                    <a:pt x="1424432" y="712215"/>
                  </a:lnTo>
                  <a:lnTo>
                    <a:pt x="1422789" y="760981"/>
                  </a:lnTo>
                  <a:lnTo>
                    <a:pt x="1417932" y="808865"/>
                  </a:lnTo>
                  <a:lnTo>
                    <a:pt x="1409966" y="855760"/>
                  </a:lnTo>
                  <a:lnTo>
                    <a:pt x="1398997" y="901562"/>
                  </a:lnTo>
                  <a:lnTo>
                    <a:pt x="1385132" y="946163"/>
                  </a:lnTo>
                  <a:lnTo>
                    <a:pt x="1368476" y="989458"/>
                  </a:lnTo>
                  <a:lnTo>
                    <a:pt x="1349135" y="1031341"/>
                  </a:lnTo>
                  <a:lnTo>
                    <a:pt x="1327215" y="1071705"/>
                  </a:lnTo>
                  <a:lnTo>
                    <a:pt x="1302823" y="1110445"/>
                  </a:lnTo>
                  <a:lnTo>
                    <a:pt x="1276063" y="1147454"/>
                  </a:lnTo>
                  <a:lnTo>
                    <a:pt x="1247042" y="1182626"/>
                  </a:lnTo>
                  <a:lnTo>
                    <a:pt x="1215866" y="1215856"/>
                  </a:lnTo>
                  <a:lnTo>
                    <a:pt x="1182640" y="1247037"/>
                  </a:lnTo>
                  <a:lnTo>
                    <a:pt x="1147472" y="1276063"/>
                  </a:lnTo>
                  <a:lnTo>
                    <a:pt x="1110466" y="1302829"/>
                  </a:lnTo>
                  <a:lnTo>
                    <a:pt x="1071729" y="1327227"/>
                  </a:lnTo>
                  <a:lnTo>
                    <a:pt x="1031366" y="1349152"/>
                  </a:lnTo>
                  <a:lnTo>
                    <a:pt x="989484" y="1368498"/>
                  </a:lnTo>
                  <a:lnTo>
                    <a:pt x="946189" y="1385158"/>
                  </a:lnTo>
                  <a:lnTo>
                    <a:pt x="901585" y="1399027"/>
                  </a:lnTo>
                  <a:lnTo>
                    <a:pt x="855781" y="1409999"/>
                  </a:lnTo>
                  <a:lnTo>
                    <a:pt x="808880" y="1417968"/>
                  </a:lnTo>
                  <a:lnTo>
                    <a:pt x="760990" y="1422826"/>
                  </a:lnTo>
                  <a:lnTo>
                    <a:pt x="712215" y="1424470"/>
                  </a:lnTo>
                  <a:lnTo>
                    <a:pt x="663456" y="1422826"/>
                  </a:lnTo>
                  <a:lnTo>
                    <a:pt x="615578" y="1417968"/>
                  </a:lnTo>
                  <a:lnTo>
                    <a:pt x="568687" y="1409999"/>
                  </a:lnTo>
                  <a:lnTo>
                    <a:pt x="522890" y="1399027"/>
                  </a:lnTo>
                  <a:lnTo>
                    <a:pt x="478292" y="1385158"/>
                  </a:lnTo>
                  <a:lnTo>
                    <a:pt x="435000" y="1368498"/>
                  </a:lnTo>
                  <a:lnTo>
                    <a:pt x="393120" y="1349152"/>
                  </a:lnTo>
                  <a:lnTo>
                    <a:pt x="352758" y="1327227"/>
                  </a:lnTo>
                  <a:lnTo>
                    <a:pt x="314021" y="1302829"/>
                  </a:lnTo>
                  <a:lnTo>
                    <a:pt x="277013" y="1276063"/>
                  </a:lnTo>
                  <a:lnTo>
                    <a:pt x="241842" y="1247037"/>
                  </a:lnTo>
                  <a:lnTo>
                    <a:pt x="208613" y="1215856"/>
                  </a:lnTo>
                  <a:lnTo>
                    <a:pt x="177433" y="1182626"/>
                  </a:lnTo>
                  <a:lnTo>
                    <a:pt x="148407" y="1147454"/>
                  </a:lnTo>
                  <a:lnTo>
                    <a:pt x="121642" y="1110445"/>
                  </a:lnTo>
                  <a:lnTo>
                    <a:pt x="97244" y="1071705"/>
                  </a:lnTo>
                  <a:lnTo>
                    <a:pt x="75319" y="1031341"/>
                  </a:lnTo>
                  <a:lnTo>
                    <a:pt x="55973" y="989458"/>
                  </a:lnTo>
                  <a:lnTo>
                    <a:pt x="39312" y="946163"/>
                  </a:lnTo>
                  <a:lnTo>
                    <a:pt x="25442" y="901562"/>
                  </a:lnTo>
                  <a:lnTo>
                    <a:pt x="14470" y="855760"/>
                  </a:lnTo>
                  <a:lnTo>
                    <a:pt x="6502" y="808865"/>
                  </a:lnTo>
                  <a:lnTo>
                    <a:pt x="1643" y="760981"/>
                  </a:lnTo>
                  <a:lnTo>
                    <a:pt x="0" y="712215"/>
                  </a:lnTo>
                  <a:close/>
                </a:path>
              </a:pathLst>
            </a:custGeom>
            <a:ln w="6350">
              <a:solidFill>
                <a:srgbClr val="4848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8580" y="5224272"/>
              <a:ext cx="603961" cy="509015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6094348" y="4607263"/>
            <a:ext cx="0" cy="477520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012"/>
                </a:lnTo>
              </a:path>
            </a:pathLst>
          </a:custGeom>
          <a:ln w="6350">
            <a:solidFill>
              <a:srgbClr val="484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8511667" y="2370708"/>
            <a:ext cx="1431290" cy="1687830"/>
            <a:chOff x="8511667" y="2370708"/>
            <a:chExt cx="1431290" cy="1687830"/>
          </a:xfrm>
        </p:grpSpPr>
        <p:sp>
          <p:nvSpPr>
            <p:cNvPr id="46" name="object 46"/>
            <p:cNvSpPr/>
            <p:nvPr/>
          </p:nvSpPr>
          <p:spPr>
            <a:xfrm>
              <a:off x="8514842" y="2373883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40" h="1424939">
                  <a:moveTo>
                    <a:pt x="712342" y="0"/>
                  </a:moveTo>
                  <a:lnTo>
                    <a:pt x="663568" y="1643"/>
                  </a:lnTo>
                  <a:lnTo>
                    <a:pt x="615676" y="6502"/>
                  </a:lnTo>
                  <a:lnTo>
                    <a:pt x="568772" y="14470"/>
                  </a:lnTo>
                  <a:lnTo>
                    <a:pt x="522963" y="25442"/>
                  </a:lnTo>
                  <a:lnTo>
                    <a:pt x="478355" y="39312"/>
                  </a:lnTo>
                  <a:lnTo>
                    <a:pt x="435054" y="55973"/>
                  </a:lnTo>
                  <a:lnTo>
                    <a:pt x="393166" y="75319"/>
                  </a:lnTo>
                  <a:lnTo>
                    <a:pt x="352796" y="97244"/>
                  </a:lnTo>
                  <a:lnTo>
                    <a:pt x="314052" y="121642"/>
                  </a:lnTo>
                  <a:lnTo>
                    <a:pt x="277038" y="148407"/>
                  </a:lnTo>
                  <a:lnTo>
                    <a:pt x="241862" y="177433"/>
                  </a:lnTo>
                  <a:lnTo>
                    <a:pt x="208629" y="208613"/>
                  </a:lnTo>
                  <a:lnTo>
                    <a:pt x="177445" y="241842"/>
                  </a:lnTo>
                  <a:lnTo>
                    <a:pt x="148416" y="277013"/>
                  </a:lnTo>
                  <a:lnTo>
                    <a:pt x="121649" y="314021"/>
                  </a:lnTo>
                  <a:lnTo>
                    <a:pt x="97249" y="352758"/>
                  </a:lnTo>
                  <a:lnTo>
                    <a:pt x="75322" y="393120"/>
                  </a:lnTo>
                  <a:lnTo>
                    <a:pt x="55975" y="435000"/>
                  </a:lnTo>
                  <a:lnTo>
                    <a:pt x="39313" y="478292"/>
                  </a:lnTo>
                  <a:lnTo>
                    <a:pt x="25443" y="522890"/>
                  </a:lnTo>
                  <a:lnTo>
                    <a:pt x="14471" y="568687"/>
                  </a:lnTo>
                  <a:lnTo>
                    <a:pt x="6502" y="615578"/>
                  </a:lnTo>
                  <a:lnTo>
                    <a:pt x="1643" y="663456"/>
                  </a:lnTo>
                  <a:lnTo>
                    <a:pt x="0" y="712215"/>
                  </a:lnTo>
                  <a:lnTo>
                    <a:pt x="1643" y="760990"/>
                  </a:lnTo>
                  <a:lnTo>
                    <a:pt x="6502" y="808880"/>
                  </a:lnTo>
                  <a:lnTo>
                    <a:pt x="14471" y="855781"/>
                  </a:lnTo>
                  <a:lnTo>
                    <a:pt x="25443" y="901585"/>
                  </a:lnTo>
                  <a:lnTo>
                    <a:pt x="39313" y="946189"/>
                  </a:lnTo>
                  <a:lnTo>
                    <a:pt x="55975" y="989484"/>
                  </a:lnTo>
                  <a:lnTo>
                    <a:pt x="75322" y="1031366"/>
                  </a:lnTo>
                  <a:lnTo>
                    <a:pt x="97249" y="1071729"/>
                  </a:lnTo>
                  <a:lnTo>
                    <a:pt x="121649" y="1110466"/>
                  </a:lnTo>
                  <a:lnTo>
                    <a:pt x="148416" y="1147472"/>
                  </a:lnTo>
                  <a:lnTo>
                    <a:pt x="177445" y="1182640"/>
                  </a:lnTo>
                  <a:lnTo>
                    <a:pt x="208629" y="1215866"/>
                  </a:lnTo>
                  <a:lnTo>
                    <a:pt x="241862" y="1247042"/>
                  </a:lnTo>
                  <a:lnTo>
                    <a:pt x="277038" y="1276063"/>
                  </a:lnTo>
                  <a:lnTo>
                    <a:pt x="314052" y="1302823"/>
                  </a:lnTo>
                  <a:lnTo>
                    <a:pt x="352796" y="1327215"/>
                  </a:lnTo>
                  <a:lnTo>
                    <a:pt x="393166" y="1349135"/>
                  </a:lnTo>
                  <a:lnTo>
                    <a:pt x="435054" y="1368476"/>
                  </a:lnTo>
                  <a:lnTo>
                    <a:pt x="478355" y="1385132"/>
                  </a:lnTo>
                  <a:lnTo>
                    <a:pt x="522963" y="1398997"/>
                  </a:lnTo>
                  <a:lnTo>
                    <a:pt x="568772" y="1409966"/>
                  </a:lnTo>
                  <a:lnTo>
                    <a:pt x="615676" y="1417932"/>
                  </a:lnTo>
                  <a:lnTo>
                    <a:pt x="663568" y="1422789"/>
                  </a:lnTo>
                  <a:lnTo>
                    <a:pt x="712342" y="1424432"/>
                  </a:lnTo>
                  <a:lnTo>
                    <a:pt x="761102" y="1422789"/>
                  </a:lnTo>
                  <a:lnTo>
                    <a:pt x="808980" y="1417932"/>
                  </a:lnTo>
                  <a:lnTo>
                    <a:pt x="855871" y="1409966"/>
                  </a:lnTo>
                  <a:lnTo>
                    <a:pt x="901668" y="1398997"/>
                  </a:lnTo>
                  <a:lnTo>
                    <a:pt x="946266" y="1385132"/>
                  </a:lnTo>
                  <a:lnTo>
                    <a:pt x="989558" y="1368476"/>
                  </a:lnTo>
                  <a:lnTo>
                    <a:pt x="1031438" y="1349135"/>
                  </a:lnTo>
                  <a:lnTo>
                    <a:pt x="1071800" y="1327215"/>
                  </a:lnTo>
                  <a:lnTo>
                    <a:pt x="1110537" y="1302823"/>
                  </a:lnTo>
                  <a:lnTo>
                    <a:pt x="1147545" y="1276063"/>
                  </a:lnTo>
                  <a:lnTo>
                    <a:pt x="1182716" y="1247042"/>
                  </a:lnTo>
                  <a:lnTo>
                    <a:pt x="1215945" y="1215866"/>
                  </a:lnTo>
                  <a:lnTo>
                    <a:pt x="1247125" y="1182640"/>
                  </a:lnTo>
                  <a:lnTo>
                    <a:pt x="1276151" y="1147472"/>
                  </a:lnTo>
                  <a:lnTo>
                    <a:pt x="1302916" y="1110466"/>
                  </a:lnTo>
                  <a:lnTo>
                    <a:pt x="1327314" y="1071729"/>
                  </a:lnTo>
                  <a:lnTo>
                    <a:pt x="1349239" y="1031366"/>
                  </a:lnTo>
                  <a:lnTo>
                    <a:pt x="1368585" y="989484"/>
                  </a:lnTo>
                  <a:lnTo>
                    <a:pt x="1385246" y="946189"/>
                  </a:lnTo>
                  <a:lnTo>
                    <a:pt x="1399116" y="901585"/>
                  </a:lnTo>
                  <a:lnTo>
                    <a:pt x="1410088" y="855781"/>
                  </a:lnTo>
                  <a:lnTo>
                    <a:pt x="1418056" y="808880"/>
                  </a:lnTo>
                  <a:lnTo>
                    <a:pt x="1422915" y="760990"/>
                  </a:lnTo>
                  <a:lnTo>
                    <a:pt x="1424558" y="712215"/>
                  </a:lnTo>
                  <a:lnTo>
                    <a:pt x="1422915" y="663456"/>
                  </a:lnTo>
                  <a:lnTo>
                    <a:pt x="1418056" y="615578"/>
                  </a:lnTo>
                  <a:lnTo>
                    <a:pt x="1410088" y="568687"/>
                  </a:lnTo>
                  <a:lnTo>
                    <a:pt x="1399116" y="522890"/>
                  </a:lnTo>
                  <a:lnTo>
                    <a:pt x="1385246" y="478292"/>
                  </a:lnTo>
                  <a:lnTo>
                    <a:pt x="1368585" y="435000"/>
                  </a:lnTo>
                  <a:lnTo>
                    <a:pt x="1349239" y="393120"/>
                  </a:lnTo>
                  <a:lnTo>
                    <a:pt x="1327314" y="352758"/>
                  </a:lnTo>
                  <a:lnTo>
                    <a:pt x="1302916" y="314021"/>
                  </a:lnTo>
                  <a:lnTo>
                    <a:pt x="1276151" y="277013"/>
                  </a:lnTo>
                  <a:lnTo>
                    <a:pt x="1247125" y="241842"/>
                  </a:lnTo>
                  <a:lnTo>
                    <a:pt x="1215945" y="208613"/>
                  </a:lnTo>
                  <a:lnTo>
                    <a:pt x="1182716" y="177433"/>
                  </a:lnTo>
                  <a:lnTo>
                    <a:pt x="1147545" y="148407"/>
                  </a:lnTo>
                  <a:lnTo>
                    <a:pt x="1110537" y="121642"/>
                  </a:lnTo>
                  <a:lnTo>
                    <a:pt x="1071800" y="97244"/>
                  </a:lnTo>
                  <a:lnTo>
                    <a:pt x="1031438" y="75319"/>
                  </a:lnTo>
                  <a:lnTo>
                    <a:pt x="989558" y="55973"/>
                  </a:lnTo>
                  <a:lnTo>
                    <a:pt x="946266" y="39312"/>
                  </a:lnTo>
                  <a:lnTo>
                    <a:pt x="901668" y="25442"/>
                  </a:lnTo>
                  <a:lnTo>
                    <a:pt x="855871" y="14470"/>
                  </a:lnTo>
                  <a:lnTo>
                    <a:pt x="808980" y="6502"/>
                  </a:lnTo>
                  <a:lnTo>
                    <a:pt x="761102" y="1643"/>
                  </a:lnTo>
                  <a:lnTo>
                    <a:pt x="712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14842" y="2373883"/>
              <a:ext cx="1424940" cy="1424940"/>
            </a:xfrm>
            <a:custGeom>
              <a:avLst/>
              <a:gdLst/>
              <a:ahLst/>
              <a:cxnLst/>
              <a:rect l="l" t="t" r="r" b="b"/>
              <a:pathLst>
                <a:path w="1424940" h="1424939">
                  <a:moveTo>
                    <a:pt x="0" y="712215"/>
                  </a:moveTo>
                  <a:lnTo>
                    <a:pt x="1643" y="663456"/>
                  </a:lnTo>
                  <a:lnTo>
                    <a:pt x="6502" y="615578"/>
                  </a:lnTo>
                  <a:lnTo>
                    <a:pt x="14471" y="568687"/>
                  </a:lnTo>
                  <a:lnTo>
                    <a:pt x="25443" y="522890"/>
                  </a:lnTo>
                  <a:lnTo>
                    <a:pt x="39313" y="478292"/>
                  </a:lnTo>
                  <a:lnTo>
                    <a:pt x="55975" y="435000"/>
                  </a:lnTo>
                  <a:lnTo>
                    <a:pt x="75322" y="393120"/>
                  </a:lnTo>
                  <a:lnTo>
                    <a:pt x="97249" y="352758"/>
                  </a:lnTo>
                  <a:lnTo>
                    <a:pt x="121649" y="314021"/>
                  </a:lnTo>
                  <a:lnTo>
                    <a:pt x="148416" y="277013"/>
                  </a:lnTo>
                  <a:lnTo>
                    <a:pt x="177445" y="241842"/>
                  </a:lnTo>
                  <a:lnTo>
                    <a:pt x="208629" y="208613"/>
                  </a:lnTo>
                  <a:lnTo>
                    <a:pt x="241862" y="177433"/>
                  </a:lnTo>
                  <a:lnTo>
                    <a:pt x="277038" y="148407"/>
                  </a:lnTo>
                  <a:lnTo>
                    <a:pt x="314052" y="121642"/>
                  </a:lnTo>
                  <a:lnTo>
                    <a:pt x="352796" y="97244"/>
                  </a:lnTo>
                  <a:lnTo>
                    <a:pt x="393166" y="75319"/>
                  </a:lnTo>
                  <a:lnTo>
                    <a:pt x="435054" y="55973"/>
                  </a:lnTo>
                  <a:lnTo>
                    <a:pt x="478355" y="39312"/>
                  </a:lnTo>
                  <a:lnTo>
                    <a:pt x="522963" y="25442"/>
                  </a:lnTo>
                  <a:lnTo>
                    <a:pt x="568772" y="14470"/>
                  </a:lnTo>
                  <a:lnTo>
                    <a:pt x="615676" y="6502"/>
                  </a:lnTo>
                  <a:lnTo>
                    <a:pt x="663568" y="1643"/>
                  </a:lnTo>
                  <a:lnTo>
                    <a:pt x="712342" y="0"/>
                  </a:lnTo>
                  <a:lnTo>
                    <a:pt x="761102" y="1643"/>
                  </a:lnTo>
                  <a:lnTo>
                    <a:pt x="808980" y="6502"/>
                  </a:lnTo>
                  <a:lnTo>
                    <a:pt x="855871" y="14470"/>
                  </a:lnTo>
                  <a:lnTo>
                    <a:pt x="901668" y="25442"/>
                  </a:lnTo>
                  <a:lnTo>
                    <a:pt x="946266" y="39312"/>
                  </a:lnTo>
                  <a:lnTo>
                    <a:pt x="989558" y="55973"/>
                  </a:lnTo>
                  <a:lnTo>
                    <a:pt x="1031438" y="75319"/>
                  </a:lnTo>
                  <a:lnTo>
                    <a:pt x="1071800" y="97244"/>
                  </a:lnTo>
                  <a:lnTo>
                    <a:pt x="1110537" y="121642"/>
                  </a:lnTo>
                  <a:lnTo>
                    <a:pt x="1147545" y="148407"/>
                  </a:lnTo>
                  <a:lnTo>
                    <a:pt x="1182716" y="177433"/>
                  </a:lnTo>
                  <a:lnTo>
                    <a:pt x="1215945" y="208613"/>
                  </a:lnTo>
                  <a:lnTo>
                    <a:pt x="1247125" y="241842"/>
                  </a:lnTo>
                  <a:lnTo>
                    <a:pt x="1276151" y="277013"/>
                  </a:lnTo>
                  <a:lnTo>
                    <a:pt x="1302916" y="314021"/>
                  </a:lnTo>
                  <a:lnTo>
                    <a:pt x="1327314" y="352758"/>
                  </a:lnTo>
                  <a:lnTo>
                    <a:pt x="1349239" y="393120"/>
                  </a:lnTo>
                  <a:lnTo>
                    <a:pt x="1368585" y="435000"/>
                  </a:lnTo>
                  <a:lnTo>
                    <a:pt x="1385246" y="478292"/>
                  </a:lnTo>
                  <a:lnTo>
                    <a:pt x="1399116" y="522890"/>
                  </a:lnTo>
                  <a:lnTo>
                    <a:pt x="1410088" y="568687"/>
                  </a:lnTo>
                  <a:lnTo>
                    <a:pt x="1418056" y="615578"/>
                  </a:lnTo>
                  <a:lnTo>
                    <a:pt x="1422915" y="663456"/>
                  </a:lnTo>
                  <a:lnTo>
                    <a:pt x="1424558" y="712215"/>
                  </a:lnTo>
                  <a:lnTo>
                    <a:pt x="1422915" y="760990"/>
                  </a:lnTo>
                  <a:lnTo>
                    <a:pt x="1418056" y="808880"/>
                  </a:lnTo>
                  <a:lnTo>
                    <a:pt x="1410088" y="855781"/>
                  </a:lnTo>
                  <a:lnTo>
                    <a:pt x="1399116" y="901585"/>
                  </a:lnTo>
                  <a:lnTo>
                    <a:pt x="1385246" y="946189"/>
                  </a:lnTo>
                  <a:lnTo>
                    <a:pt x="1368585" y="989484"/>
                  </a:lnTo>
                  <a:lnTo>
                    <a:pt x="1349239" y="1031366"/>
                  </a:lnTo>
                  <a:lnTo>
                    <a:pt x="1327314" y="1071729"/>
                  </a:lnTo>
                  <a:lnTo>
                    <a:pt x="1302916" y="1110466"/>
                  </a:lnTo>
                  <a:lnTo>
                    <a:pt x="1276151" y="1147472"/>
                  </a:lnTo>
                  <a:lnTo>
                    <a:pt x="1247125" y="1182640"/>
                  </a:lnTo>
                  <a:lnTo>
                    <a:pt x="1215945" y="1215866"/>
                  </a:lnTo>
                  <a:lnTo>
                    <a:pt x="1182716" y="1247042"/>
                  </a:lnTo>
                  <a:lnTo>
                    <a:pt x="1147545" y="1276063"/>
                  </a:lnTo>
                  <a:lnTo>
                    <a:pt x="1110537" y="1302823"/>
                  </a:lnTo>
                  <a:lnTo>
                    <a:pt x="1071800" y="1327215"/>
                  </a:lnTo>
                  <a:lnTo>
                    <a:pt x="1031438" y="1349135"/>
                  </a:lnTo>
                  <a:lnTo>
                    <a:pt x="989558" y="1368476"/>
                  </a:lnTo>
                  <a:lnTo>
                    <a:pt x="946266" y="1385132"/>
                  </a:lnTo>
                  <a:lnTo>
                    <a:pt x="901668" y="1398997"/>
                  </a:lnTo>
                  <a:lnTo>
                    <a:pt x="855871" y="1409966"/>
                  </a:lnTo>
                  <a:lnTo>
                    <a:pt x="808980" y="1417932"/>
                  </a:lnTo>
                  <a:lnTo>
                    <a:pt x="761102" y="1422789"/>
                  </a:lnTo>
                  <a:lnTo>
                    <a:pt x="712342" y="1424432"/>
                  </a:lnTo>
                  <a:lnTo>
                    <a:pt x="663568" y="1422789"/>
                  </a:lnTo>
                  <a:lnTo>
                    <a:pt x="615676" y="1417932"/>
                  </a:lnTo>
                  <a:lnTo>
                    <a:pt x="568772" y="1409966"/>
                  </a:lnTo>
                  <a:lnTo>
                    <a:pt x="522963" y="1398997"/>
                  </a:lnTo>
                  <a:lnTo>
                    <a:pt x="478355" y="1385132"/>
                  </a:lnTo>
                  <a:lnTo>
                    <a:pt x="435054" y="1368476"/>
                  </a:lnTo>
                  <a:lnTo>
                    <a:pt x="393166" y="1349135"/>
                  </a:lnTo>
                  <a:lnTo>
                    <a:pt x="352796" y="1327215"/>
                  </a:lnTo>
                  <a:lnTo>
                    <a:pt x="314052" y="1302823"/>
                  </a:lnTo>
                  <a:lnTo>
                    <a:pt x="277038" y="1276063"/>
                  </a:lnTo>
                  <a:lnTo>
                    <a:pt x="241862" y="1247042"/>
                  </a:lnTo>
                  <a:lnTo>
                    <a:pt x="208629" y="1215866"/>
                  </a:lnTo>
                  <a:lnTo>
                    <a:pt x="177445" y="1182640"/>
                  </a:lnTo>
                  <a:lnTo>
                    <a:pt x="148416" y="1147472"/>
                  </a:lnTo>
                  <a:lnTo>
                    <a:pt x="121649" y="1110466"/>
                  </a:lnTo>
                  <a:lnTo>
                    <a:pt x="97249" y="1071729"/>
                  </a:lnTo>
                  <a:lnTo>
                    <a:pt x="75322" y="1031366"/>
                  </a:lnTo>
                  <a:lnTo>
                    <a:pt x="55975" y="989484"/>
                  </a:lnTo>
                  <a:lnTo>
                    <a:pt x="39313" y="946189"/>
                  </a:lnTo>
                  <a:lnTo>
                    <a:pt x="25443" y="901585"/>
                  </a:lnTo>
                  <a:lnTo>
                    <a:pt x="14471" y="855781"/>
                  </a:lnTo>
                  <a:lnTo>
                    <a:pt x="6502" y="808880"/>
                  </a:lnTo>
                  <a:lnTo>
                    <a:pt x="1643" y="760990"/>
                  </a:lnTo>
                  <a:lnTo>
                    <a:pt x="0" y="712215"/>
                  </a:lnTo>
                  <a:close/>
                </a:path>
              </a:pathLst>
            </a:custGeom>
            <a:ln w="6350">
              <a:solidFill>
                <a:srgbClr val="4848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8176" y="2825191"/>
              <a:ext cx="603961" cy="50932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200642" y="3581019"/>
              <a:ext cx="0" cy="477520"/>
            </a:xfrm>
            <a:custGeom>
              <a:avLst/>
              <a:gdLst/>
              <a:ahLst/>
              <a:cxnLst/>
              <a:rect l="l" t="t" r="r" b="b"/>
              <a:pathLst>
                <a:path h="477520">
                  <a:moveTo>
                    <a:pt x="0" y="0"/>
                  </a:moveTo>
                  <a:lnTo>
                    <a:pt x="0" y="477011"/>
                  </a:lnTo>
                </a:path>
              </a:pathLst>
            </a:custGeom>
            <a:ln w="6350">
              <a:solidFill>
                <a:srgbClr val="4848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10271379" y="4838403"/>
            <a:ext cx="51435" cy="7620"/>
          </a:xfrm>
          <a:custGeom>
            <a:avLst/>
            <a:gdLst/>
            <a:ahLst/>
            <a:cxnLst/>
            <a:rect l="l" t="t" r="r" b="b"/>
            <a:pathLst>
              <a:path w="51434" h="7620">
                <a:moveTo>
                  <a:pt x="50934" y="0"/>
                </a:moveTo>
                <a:lnTo>
                  <a:pt x="0" y="0"/>
                </a:lnTo>
                <a:lnTo>
                  <a:pt x="0" y="7280"/>
                </a:lnTo>
                <a:lnTo>
                  <a:pt x="50934" y="7280"/>
                </a:lnTo>
                <a:lnTo>
                  <a:pt x="50934" y="0"/>
                </a:lnTo>
                <a:close/>
              </a:path>
            </a:pathLst>
          </a:custGeom>
          <a:solidFill>
            <a:srgbClr val="48484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865362" y="4260850"/>
            <a:ext cx="107442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1400" b="1" spc="-10" dirty="0" smtClean="0">
                <a:solidFill>
                  <a:srgbClr val="48484A"/>
                </a:solidFill>
                <a:latin typeface="Arial"/>
                <a:cs typeface="Arial"/>
              </a:rPr>
              <a:t>Навички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10588" y="762000"/>
            <a:ext cx="262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МЕТА КУРСУ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47227" y="2860012"/>
            <a:ext cx="396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ПРАВО  ІНТЕЛЕКТУАЛЬНОЇ  ВЛАСНОСТІ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678559" y="4638728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засвоєння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щодо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регламентації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відносин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у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виникнення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регулювання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та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об’єктів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84648" y="396612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орієнтуватися в системі  національного та міжнародного законодавства в сфері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80528" y="4631315"/>
            <a:ext cx="2840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тлумачення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нормативно-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судової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практики  з  метою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регуляції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відносин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захисту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 в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67432" y="1146470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COURSE AIM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205" y="302386"/>
            <a:ext cx="158496" cy="19202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139024" y="4771802"/>
            <a:ext cx="356235" cy="122555"/>
          </a:xfrm>
          <a:custGeom>
            <a:avLst/>
            <a:gdLst/>
            <a:ahLst/>
            <a:cxnLst/>
            <a:rect l="l" t="t" r="r" b="b"/>
            <a:pathLst>
              <a:path w="356235" h="122554">
                <a:moveTo>
                  <a:pt x="104648" y="0"/>
                </a:moveTo>
                <a:lnTo>
                  <a:pt x="63732" y="9715"/>
                </a:lnTo>
                <a:lnTo>
                  <a:pt x="23987" y="40941"/>
                </a:lnTo>
                <a:lnTo>
                  <a:pt x="0" y="75310"/>
                </a:lnTo>
                <a:lnTo>
                  <a:pt x="38481" y="102996"/>
                </a:lnTo>
                <a:lnTo>
                  <a:pt x="45795" y="90473"/>
                </a:lnTo>
                <a:lnTo>
                  <a:pt x="53276" y="79771"/>
                </a:lnTo>
                <a:lnTo>
                  <a:pt x="85391" y="54752"/>
                </a:lnTo>
                <a:lnTo>
                  <a:pt x="102997" y="51815"/>
                </a:lnTo>
                <a:lnTo>
                  <a:pt x="114426" y="53459"/>
                </a:lnTo>
                <a:lnTo>
                  <a:pt x="125666" y="57054"/>
                </a:lnTo>
                <a:lnTo>
                  <a:pt x="136715" y="62603"/>
                </a:lnTo>
                <a:lnTo>
                  <a:pt x="147574" y="70103"/>
                </a:lnTo>
                <a:lnTo>
                  <a:pt x="169941" y="87058"/>
                </a:lnTo>
                <a:lnTo>
                  <a:pt x="193928" y="104012"/>
                </a:lnTo>
                <a:lnTo>
                  <a:pt x="206791" y="111513"/>
                </a:lnTo>
                <a:lnTo>
                  <a:pt x="220630" y="117062"/>
                </a:lnTo>
                <a:lnTo>
                  <a:pt x="235469" y="120657"/>
                </a:lnTo>
                <a:lnTo>
                  <a:pt x="251333" y="122300"/>
                </a:lnTo>
                <a:lnTo>
                  <a:pt x="265027" y="121277"/>
                </a:lnTo>
                <a:lnTo>
                  <a:pt x="305943" y="104775"/>
                </a:lnTo>
                <a:lnTo>
                  <a:pt x="344322" y="65984"/>
                </a:lnTo>
                <a:lnTo>
                  <a:pt x="356108" y="47625"/>
                </a:lnTo>
                <a:lnTo>
                  <a:pt x="317500" y="19176"/>
                </a:lnTo>
                <a:lnTo>
                  <a:pt x="310239" y="31700"/>
                </a:lnTo>
                <a:lnTo>
                  <a:pt x="302752" y="42402"/>
                </a:lnTo>
                <a:lnTo>
                  <a:pt x="270637" y="67421"/>
                </a:lnTo>
                <a:lnTo>
                  <a:pt x="252984" y="70357"/>
                </a:lnTo>
                <a:lnTo>
                  <a:pt x="241553" y="68714"/>
                </a:lnTo>
                <a:lnTo>
                  <a:pt x="230314" y="65119"/>
                </a:lnTo>
                <a:lnTo>
                  <a:pt x="219265" y="59570"/>
                </a:lnTo>
                <a:lnTo>
                  <a:pt x="208407" y="52069"/>
                </a:lnTo>
                <a:lnTo>
                  <a:pt x="186102" y="35115"/>
                </a:lnTo>
                <a:lnTo>
                  <a:pt x="162178" y="18160"/>
                </a:lnTo>
                <a:lnTo>
                  <a:pt x="149296" y="10733"/>
                </a:lnTo>
                <a:lnTo>
                  <a:pt x="135413" y="5222"/>
                </a:lnTo>
                <a:lnTo>
                  <a:pt x="120530" y="1641"/>
                </a:lnTo>
                <a:lnTo>
                  <a:pt x="104648" y="0"/>
                </a:lnTo>
                <a:close/>
              </a:path>
            </a:pathLst>
          </a:custGeom>
          <a:solidFill>
            <a:srgbClr val="48484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1954563" y="521351"/>
            <a:ext cx="254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ЗАВДАННЯ КУРСУ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54563" y="1600200"/>
            <a:ext cx="4928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розкриття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науково-теоретичних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та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положень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з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питань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права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особливостей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інституту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порядку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норм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Конституції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Цивільного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кодексу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спеціальних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законів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підзаконних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регулюють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правовідносини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у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особливостей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форм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захисту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майнових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особистих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немайнових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прав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`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єкта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права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22311" y="532301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бути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вільним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достатньо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захотіти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цього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—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Т.Пейн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3107" y="983016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COURSE TASK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-1" r="-9800" b="-12784"/>
          <a:stretch/>
        </p:blipFill>
        <p:spPr bwMode="auto">
          <a:xfrm>
            <a:off x="7676700" y="1828800"/>
            <a:ext cx="4057218" cy="334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205" y="302386"/>
            <a:ext cx="158496" cy="19202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263014" y="2789555"/>
            <a:ext cx="356235" cy="122555"/>
          </a:xfrm>
          <a:custGeom>
            <a:avLst/>
            <a:gdLst/>
            <a:ahLst/>
            <a:cxnLst/>
            <a:rect l="l" t="t" r="r" b="b"/>
            <a:pathLst>
              <a:path w="356235" h="122554">
                <a:moveTo>
                  <a:pt x="104648" y="0"/>
                </a:moveTo>
                <a:lnTo>
                  <a:pt x="63732" y="9715"/>
                </a:lnTo>
                <a:lnTo>
                  <a:pt x="23987" y="40941"/>
                </a:lnTo>
                <a:lnTo>
                  <a:pt x="0" y="75310"/>
                </a:lnTo>
                <a:lnTo>
                  <a:pt x="38481" y="102996"/>
                </a:lnTo>
                <a:lnTo>
                  <a:pt x="45795" y="90473"/>
                </a:lnTo>
                <a:lnTo>
                  <a:pt x="53276" y="79771"/>
                </a:lnTo>
                <a:lnTo>
                  <a:pt x="85391" y="54752"/>
                </a:lnTo>
                <a:lnTo>
                  <a:pt x="102997" y="51815"/>
                </a:lnTo>
                <a:lnTo>
                  <a:pt x="114426" y="53459"/>
                </a:lnTo>
                <a:lnTo>
                  <a:pt x="125666" y="57054"/>
                </a:lnTo>
                <a:lnTo>
                  <a:pt x="136715" y="62603"/>
                </a:lnTo>
                <a:lnTo>
                  <a:pt x="147574" y="70103"/>
                </a:lnTo>
                <a:lnTo>
                  <a:pt x="169941" y="87058"/>
                </a:lnTo>
                <a:lnTo>
                  <a:pt x="193928" y="104012"/>
                </a:lnTo>
                <a:lnTo>
                  <a:pt x="206791" y="111513"/>
                </a:lnTo>
                <a:lnTo>
                  <a:pt x="220630" y="117062"/>
                </a:lnTo>
                <a:lnTo>
                  <a:pt x="235469" y="120657"/>
                </a:lnTo>
                <a:lnTo>
                  <a:pt x="251333" y="122300"/>
                </a:lnTo>
                <a:lnTo>
                  <a:pt x="265027" y="121277"/>
                </a:lnTo>
                <a:lnTo>
                  <a:pt x="305943" y="104775"/>
                </a:lnTo>
                <a:lnTo>
                  <a:pt x="344322" y="65984"/>
                </a:lnTo>
                <a:lnTo>
                  <a:pt x="356108" y="47625"/>
                </a:lnTo>
                <a:lnTo>
                  <a:pt x="317500" y="19176"/>
                </a:lnTo>
                <a:lnTo>
                  <a:pt x="310239" y="31700"/>
                </a:lnTo>
                <a:lnTo>
                  <a:pt x="302752" y="42402"/>
                </a:lnTo>
                <a:lnTo>
                  <a:pt x="270637" y="67421"/>
                </a:lnTo>
                <a:lnTo>
                  <a:pt x="252984" y="70357"/>
                </a:lnTo>
                <a:lnTo>
                  <a:pt x="241553" y="68714"/>
                </a:lnTo>
                <a:lnTo>
                  <a:pt x="230314" y="65119"/>
                </a:lnTo>
                <a:lnTo>
                  <a:pt x="219265" y="59570"/>
                </a:lnTo>
                <a:lnTo>
                  <a:pt x="208407" y="52069"/>
                </a:lnTo>
                <a:lnTo>
                  <a:pt x="186102" y="35115"/>
                </a:lnTo>
                <a:lnTo>
                  <a:pt x="162178" y="18160"/>
                </a:lnTo>
                <a:lnTo>
                  <a:pt x="149296" y="10733"/>
                </a:lnTo>
                <a:lnTo>
                  <a:pt x="135413" y="5222"/>
                </a:lnTo>
                <a:lnTo>
                  <a:pt x="120530" y="1641"/>
                </a:lnTo>
                <a:lnTo>
                  <a:pt x="104648" y="0"/>
                </a:lnTo>
                <a:close/>
              </a:path>
            </a:pathLst>
          </a:custGeom>
          <a:solidFill>
            <a:srgbClr val="48484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1887666" y="521351"/>
            <a:ext cx="2308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ЦІННІСТЬ КУРСУ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87666" y="3200400"/>
            <a:ext cx="5142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у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слухачів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курсу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спеціальних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щодо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загальних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положень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з права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та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змісту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поняття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об’єктів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і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суб’єктів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права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підстав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виникнення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умов  і порядку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правового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регулювання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відносин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захисту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порушених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  з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урахуванням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положень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 особливостей юрисдикційних форм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національного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міжнародно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правового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захисту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4025" y="983016"/>
            <a:ext cx="19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COURSE VALUE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892" y="1924183"/>
            <a:ext cx="398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Чини так, </a:t>
            </a:r>
            <a:r>
              <a:rPr lang="ru-RU" sz="1200" b="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аби</a:t>
            </a:r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максима </a:t>
            </a:r>
            <a:r>
              <a:rPr lang="ru-RU" sz="1200" b="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твоєї</a:t>
            </a:r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поведінки</a:t>
            </a:r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могла б бути </a:t>
            </a:r>
          </a:p>
          <a:p>
            <a:pPr algn="r"/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разом з </a:t>
            </a:r>
            <a:r>
              <a:rPr lang="ru-RU" sz="1200" b="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тим</a:t>
            </a:r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і принципом </a:t>
            </a:r>
            <a:r>
              <a:rPr lang="ru-RU" sz="1200" b="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всезагального</a:t>
            </a:r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закону. </a:t>
            </a:r>
          </a:p>
          <a:p>
            <a:pPr algn="r"/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— </a:t>
            </a:r>
            <a:r>
              <a:rPr lang="ru-RU" sz="1200" b="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І.Кант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93" y="2057400"/>
            <a:ext cx="3889220" cy="333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0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205" y="302386"/>
            <a:ext cx="158496" cy="192023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226945" y="3121231"/>
            <a:ext cx="29845" cy="8255"/>
          </a:xfrm>
          <a:custGeom>
            <a:avLst/>
            <a:gdLst/>
            <a:ahLst/>
            <a:cxnLst/>
            <a:rect l="l" t="t" r="r" b="b"/>
            <a:pathLst>
              <a:path w="29844" h="8255">
                <a:moveTo>
                  <a:pt x="29427" y="0"/>
                </a:moveTo>
                <a:lnTo>
                  <a:pt x="0" y="0"/>
                </a:lnTo>
                <a:lnTo>
                  <a:pt x="0" y="8048"/>
                </a:lnTo>
                <a:lnTo>
                  <a:pt x="29427" y="8048"/>
                </a:lnTo>
                <a:lnTo>
                  <a:pt x="29427" y="0"/>
                </a:lnTo>
                <a:close/>
              </a:path>
            </a:pathLst>
          </a:custGeom>
          <a:solidFill>
            <a:srgbClr val="48484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26945" y="4904310"/>
            <a:ext cx="29845" cy="8255"/>
          </a:xfrm>
          <a:custGeom>
            <a:avLst/>
            <a:gdLst/>
            <a:ahLst/>
            <a:cxnLst/>
            <a:rect l="l" t="t" r="r" b="b"/>
            <a:pathLst>
              <a:path w="29844" h="8254">
                <a:moveTo>
                  <a:pt x="29427" y="0"/>
                </a:moveTo>
                <a:lnTo>
                  <a:pt x="0" y="0"/>
                </a:lnTo>
                <a:lnTo>
                  <a:pt x="0" y="8049"/>
                </a:lnTo>
                <a:lnTo>
                  <a:pt x="29427" y="8049"/>
                </a:lnTo>
                <a:lnTo>
                  <a:pt x="29427" y="0"/>
                </a:lnTo>
                <a:close/>
              </a:path>
            </a:pathLst>
          </a:custGeom>
          <a:solidFill>
            <a:srgbClr val="48484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750160" y="2559976"/>
            <a:ext cx="105092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1400" b="1" spc="-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Методи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5863" y="1636510"/>
            <a:ext cx="1088593" cy="862888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5155541" y="3951947"/>
            <a:ext cx="93027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1400" b="1" spc="-10" dirty="0" smtClean="0">
                <a:solidFill>
                  <a:srgbClr val="48484A"/>
                </a:solidFill>
                <a:latin typeface="Arial"/>
                <a:cs typeface="Arial"/>
              </a:rPr>
              <a:t>Підходи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2" name="object 10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8830" y="2890177"/>
            <a:ext cx="1088593" cy="862888"/>
          </a:xfrm>
          <a:prstGeom prst="rect">
            <a:avLst/>
          </a:prstGeom>
        </p:spPr>
      </p:pic>
      <p:sp>
        <p:nvSpPr>
          <p:cNvPr id="160" name="object 160"/>
          <p:cNvSpPr txBox="1"/>
          <p:nvPr/>
        </p:nvSpPr>
        <p:spPr>
          <a:xfrm>
            <a:off x="10509123" y="1955903"/>
            <a:ext cx="124333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uk-UA" sz="1400" b="1" spc="-20" dirty="0" smtClean="0">
                <a:solidFill>
                  <a:srgbClr val="48484A"/>
                </a:solidFill>
                <a:latin typeface="Arial"/>
                <a:cs typeface="Arial"/>
              </a:rPr>
              <a:t>Засоби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1" name="object 1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4757" y="942156"/>
            <a:ext cx="1088136" cy="863193"/>
          </a:xfrm>
          <a:prstGeom prst="rect">
            <a:avLst/>
          </a:prstGeom>
        </p:spPr>
      </p:pic>
      <p:sp>
        <p:nvSpPr>
          <p:cNvPr id="162" name="TextBox 161"/>
          <p:cNvSpPr txBox="1"/>
          <p:nvPr/>
        </p:nvSpPr>
        <p:spPr>
          <a:xfrm>
            <a:off x="2020158" y="423249"/>
            <a:ext cx="3112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МЕТОДОЛОГІЯ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КУРСУ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381443" y="82335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COURSE METHODS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270534" y="3203047"/>
            <a:ext cx="2768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Загальнонаукові: </a:t>
            </a:r>
          </a:p>
          <a:p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іалектики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формальної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логіки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си­стемного 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аналізу</a:t>
            </a:r>
            <a:endParaRPr lang="ru-RU" sz="1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sz="1200" dirty="0">
              <a:latin typeface="Arial" pitchFamily="34" charset="0"/>
              <a:cs typeface="Arial" pitchFamily="34" charset="0"/>
            </a:endParaRPr>
          </a:p>
          <a:p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Спеціальні:</a:t>
            </a:r>
          </a:p>
          <a:p>
            <a:endParaRPr lang="uk-UA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ормально-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юридичний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порівняльно-правовий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ерменевтичний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uk-UA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uk-U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ункціонально-інструментальний</a:t>
            </a:r>
            <a:endParaRPr lang="ru-RU" sz="1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968865" y="4396478"/>
            <a:ext cx="1303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системний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инергетичний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ксіологічний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ивілізаційний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uk-UA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праксіологічний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9916477" y="2428961"/>
            <a:ext cx="17907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Телекомунікаційні:</a:t>
            </a:r>
          </a:p>
          <a:p>
            <a:endParaRPr lang="uk-UA" sz="1200" dirty="0">
              <a:latin typeface="Arial" pitchFamily="34" charset="0"/>
              <a:cs typeface="Arial" pitchFamily="34" charset="0"/>
            </a:endParaRPr>
          </a:p>
          <a:p>
            <a:r>
              <a:rPr lang="uk-UA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нформаційні системи,</a:t>
            </a:r>
          </a:p>
          <a:p>
            <a:r>
              <a:rPr lang="uk-UA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uk-U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ази даних</a:t>
            </a:r>
          </a:p>
          <a:p>
            <a:r>
              <a:rPr lang="uk-UA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uk-U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ержавні реєстри</a:t>
            </a:r>
          </a:p>
          <a:p>
            <a:endParaRPr lang="uk-UA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Навчвльні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ейси</a:t>
            </a:r>
          </a:p>
          <a:p>
            <a:r>
              <a:rPr lang="uk-UA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візи</a:t>
            </a:r>
            <a:endParaRPr lang="uk-UA" sz="1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задачі</a:t>
            </a:r>
          </a:p>
          <a:p>
            <a:r>
              <a:rPr lang="uk-UA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uk-UA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ебати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107192" y="4309874"/>
            <a:ext cx="23711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Коли народ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темний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неосвічений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ним легко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управляти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Шан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Ян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69" y="1145629"/>
            <a:ext cx="3884816" cy="316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67411" y="268986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5">
                <a:moveTo>
                  <a:pt x="0" y="239014"/>
                </a:moveTo>
                <a:lnTo>
                  <a:pt x="4856" y="190822"/>
                </a:lnTo>
                <a:lnTo>
                  <a:pt x="18784" y="145946"/>
                </a:lnTo>
                <a:lnTo>
                  <a:pt x="40823" y="105345"/>
                </a:lnTo>
                <a:lnTo>
                  <a:pt x="70011" y="69976"/>
                </a:lnTo>
                <a:lnTo>
                  <a:pt x="105387" y="40799"/>
                </a:lnTo>
                <a:lnTo>
                  <a:pt x="145989" y="18772"/>
                </a:lnTo>
                <a:lnTo>
                  <a:pt x="190856" y="4852"/>
                </a:lnTo>
                <a:lnTo>
                  <a:pt x="239026" y="0"/>
                </a:lnTo>
                <a:lnTo>
                  <a:pt x="287196" y="4852"/>
                </a:lnTo>
                <a:lnTo>
                  <a:pt x="332063" y="18772"/>
                </a:lnTo>
                <a:lnTo>
                  <a:pt x="372665" y="40799"/>
                </a:lnTo>
                <a:lnTo>
                  <a:pt x="408041" y="69977"/>
                </a:lnTo>
                <a:lnTo>
                  <a:pt x="437229" y="105345"/>
                </a:lnTo>
                <a:lnTo>
                  <a:pt x="459268" y="145946"/>
                </a:lnTo>
                <a:lnTo>
                  <a:pt x="473196" y="190822"/>
                </a:lnTo>
                <a:lnTo>
                  <a:pt x="478053" y="239014"/>
                </a:lnTo>
                <a:lnTo>
                  <a:pt x="473196" y="287169"/>
                </a:lnTo>
                <a:lnTo>
                  <a:pt x="459268" y="332027"/>
                </a:lnTo>
                <a:lnTo>
                  <a:pt x="437229" y="372626"/>
                </a:lnTo>
                <a:lnTo>
                  <a:pt x="408041" y="408003"/>
                </a:lnTo>
                <a:lnTo>
                  <a:pt x="372665" y="437194"/>
                </a:lnTo>
                <a:lnTo>
                  <a:pt x="332063" y="459237"/>
                </a:lnTo>
                <a:lnTo>
                  <a:pt x="287196" y="473170"/>
                </a:lnTo>
                <a:lnTo>
                  <a:pt x="239026" y="478028"/>
                </a:lnTo>
                <a:lnTo>
                  <a:pt x="190856" y="473170"/>
                </a:lnTo>
                <a:lnTo>
                  <a:pt x="145989" y="459237"/>
                </a:lnTo>
                <a:lnTo>
                  <a:pt x="105387" y="437194"/>
                </a:lnTo>
                <a:lnTo>
                  <a:pt x="70011" y="408003"/>
                </a:lnTo>
                <a:lnTo>
                  <a:pt x="40823" y="372626"/>
                </a:lnTo>
                <a:lnTo>
                  <a:pt x="18784" y="332027"/>
                </a:lnTo>
                <a:lnTo>
                  <a:pt x="4856" y="287169"/>
                </a:lnTo>
                <a:lnTo>
                  <a:pt x="0" y="23901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2679" y="0"/>
            <a:ext cx="5489321" cy="685799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00647" y="508063"/>
            <a:ext cx="2518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ПРОГРАМА КУРСУ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05" y="1048375"/>
            <a:ext cx="2193399" cy="310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545274" y="89983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COURSE PROGRAM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0647" y="1997838"/>
            <a:ext cx="47321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Тема  1.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Поняття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права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uk-UA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Тема  2.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Джерела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права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Тема  3.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Суб’єкти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права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Тема  4.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Об’єкти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права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Тема  5.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Захист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та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охорона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права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Тема  6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Авторське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право та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суміжні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права..</a:t>
            </a:r>
          </a:p>
          <a:p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Тема  7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   Право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промислової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Тема  8.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Інші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форми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22162" y="6172200"/>
            <a:ext cx="35846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навчити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людей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любити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справедливість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треба </a:t>
            </a:r>
          </a:p>
          <a:p>
            <a:pPr algn="r"/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показати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їм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несправедливості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 Адам </a:t>
            </a:r>
            <a:r>
              <a:rPr lang="ru-RU" sz="11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Сміт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205" y="302386"/>
            <a:ext cx="158496" cy="19202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509481" y="294354"/>
            <a:ext cx="2724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РЕЗУЛЬТАТИ КУРСУ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26254" y="694464"/>
            <a:ext cx="22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COURSE RESULTS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81" y="1524000"/>
            <a:ext cx="7208754" cy="491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133600" y="1752600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Знати:</a:t>
            </a:r>
          </a:p>
          <a:p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565349" y="2398931"/>
            <a:ext cx="244441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науково-теоретичні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та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практичні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положення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про  право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Courier New" pitchFamily="49" charset="0"/>
              <a:buChar char="o"/>
            </a:pPr>
            <a:endParaRPr lang="ru-RU" sz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правового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регулювання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інституту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Courier New" pitchFamily="49" charset="0"/>
              <a:buChar char="o"/>
            </a:pPr>
            <a:endParaRPr lang="ru-RU" sz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основні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національні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міжнародно-правові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акти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регулюють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правовідносини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у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сфері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 порядок 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Courier New" pitchFamily="49" charset="0"/>
              <a:buChar char="o"/>
            </a:pPr>
            <a:endParaRPr lang="ru-RU" sz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пособи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закріплення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та  правового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захисту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майнових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і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немайнових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прав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субєктів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права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9425250" y="1752599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Вміти:</a:t>
            </a: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067800" y="2455804"/>
            <a:ext cx="220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правильно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визначати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види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об’єкти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і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суб’єкти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права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171450" indent="-171450">
              <a:buFont typeface="Courier New" pitchFamily="49" charset="0"/>
              <a:buChar char="o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забезпечити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юридичне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оформлення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відповідних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прав;</a:t>
            </a:r>
          </a:p>
          <a:p>
            <a:pPr marL="171450" indent="-171450">
              <a:buFont typeface="Courier New" pitchFamily="49" charset="0"/>
              <a:buChar char="o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тлумачити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та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застосовувати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нормативно-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правові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акти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судову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практику  з  метою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прийняття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обґрунтованих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рішень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у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спірних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відносинах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виникають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у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реалізації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прав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та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захисту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205" y="302386"/>
            <a:ext cx="158496" cy="19202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3969947" cy="40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1600200" y="404575"/>
            <a:ext cx="5029200" cy="307777"/>
          </a:xfrm>
        </p:spPr>
        <p:txBody>
          <a:bodyPr/>
          <a:lstStyle/>
          <a:p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ПРОГРАМНІ  КОМПЕТЕНТНОСТІ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6189" y="847806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PROGRAM COMPETENCIES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5039" y="3282702"/>
            <a:ext cx="37303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розв’язувати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спеціалізовані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завдання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та  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практичні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у 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галузі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професійної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правничої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процесі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передбачає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правових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концепцій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принципів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і 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інститутів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і</a:t>
            </a:r>
          </a:p>
          <a:p>
            <a:pPr algn="just">
              <a:lnSpc>
                <a:spcPct val="200000"/>
              </a:lnSpc>
            </a:pP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характеризується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певною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невизначеністю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умов.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40047" y="2667000"/>
            <a:ext cx="3026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Інтегральна компетентність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205" y="302386"/>
            <a:ext cx="158496" cy="19202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75" y="2285998"/>
            <a:ext cx="4059428" cy="31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Заголовок 40"/>
          <p:cNvSpPr>
            <a:spLocks noGrp="1"/>
          </p:cNvSpPr>
          <p:nvPr>
            <p:ph type="title"/>
          </p:nvPr>
        </p:nvSpPr>
        <p:spPr>
          <a:xfrm>
            <a:off x="1773516" y="398397"/>
            <a:ext cx="4060148" cy="1012825"/>
          </a:xfrm>
        </p:spPr>
        <p:txBody>
          <a:bodyPr/>
          <a:lstStyle/>
          <a:p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ПРОГРАМНІ  КОМПЕТЕНТНОСТІ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243263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14" y="873768"/>
            <a:ext cx="3359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629400" y="1371600"/>
            <a:ext cx="2756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Загальні компетентності: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48168" y="1981200"/>
            <a:ext cx="4981832" cy="449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 абстрактного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мислення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аналізу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синтезу;</a:t>
            </a: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застосовувати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практичних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ситуаціях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спілкуватися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державною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мовою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усно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так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письмово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авички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комунікаційних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вчитися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оволодівати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сучасними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знаннями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бути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критичним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самокритичним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працювати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так і в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команді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діяти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етичних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моральних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переконань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реалізувати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свої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права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виконувати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обов’язки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як член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суспільства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усвідомлювати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цінності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громадянського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вільного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демократичного)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суспільства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необхідність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невпинного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верховенства права, прав і свобод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громадянина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863</Words>
  <Application>Microsoft Office PowerPoint</Application>
  <PresentationFormat>Произвольный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Право  інтелектуальної  власності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ПРОГРАМНІ  КОМПЕТЕНТНОСТІ </vt:lpstr>
      <vt:lpstr>ПРОГРАМНІ  КОМПЕТЕНТНОСТІ </vt:lpstr>
      <vt:lpstr>Презентация PowerPoint</vt:lpstr>
      <vt:lpstr>Презентация PowerPoint</vt:lpstr>
      <vt:lpstr>МІЖДИСЦИПЛІНАРНІ ЗВ`ЯЗКИ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ShapeSlide</dc:creator>
  <cp:lastModifiedBy>Пользователь Windows</cp:lastModifiedBy>
  <cp:revision>53</cp:revision>
  <dcterms:created xsi:type="dcterms:W3CDTF">2022-01-31T15:47:25Z</dcterms:created>
  <dcterms:modified xsi:type="dcterms:W3CDTF">2022-01-31T22:37:29Z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2022-01-31T00:00:00Z</vt:filetime>
  </property>
</Properties>
</file>