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nJ1u9yGbarrQCwgLOZkBjC/w0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16037"/>
          <a:stretch/>
        </p:blipFill>
        <p:spPr>
          <a:xfrm>
            <a:off x="820499" y="500700"/>
            <a:ext cx="4720492" cy="31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406" y="500700"/>
            <a:ext cx="5064885" cy="31317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15675" y="3632475"/>
            <a:ext cx="11997300" cy="2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5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Сторітелінг</a:t>
            </a:r>
            <a:endParaRPr b="0" i="0" sz="5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uk-UA" sz="4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як стратегія розвитку критичного мислення</a:t>
            </a:r>
            <a:endParaRPr b="0" i="1" sz="4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С. Покрова, ст.викладач КПО КЗ «ЗОІППО» ЗОР</a:t>
            </a:r>
            <a:endParaRPr sz="360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 b="32695" l="10176" r="57727" t="19729"/>
          <a:stretch/>
        </p:blipFill>
        <p:spPr>
          <a:xfrm>
            <a:off x="521343" y="887104"/>
            <a:ext cx="4995080" cy="416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4">
            <a:alphaModFix/>
          </a:blip>
          <a:srcRect b="39040" l="12169" r="57412" t="19915"/>
          <a:stretch/>
        </p:blipFill>
        <p:spPr>
          <a:xfrm>
            <a:off x="6233924" y="887104"/>
            <a:ext cx="5487021" cy="416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1"/>
          <p:cNvPicPr preferRelativeResize="0"/>
          <p:nvPr/>
        </p:nvPicPr>
        <p:blipFill rotWithShape="1">
          <a:blip r:embed="rId3">
            <a:alphaModFix/>
          </a:blip>
          <a:srcRect b="34187" l="11015" r="58252" t="20289"/>
          <a:stretch/>
        </p:blipFill>
        <p:spPr>
          <a:xfrm>
            <a:off x="742124" y="873457"/>
            <a:ext cx="4834607" cy="402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1"/>
          <p:cNvPicPr preferRelativeResize="0"/>
          <p:nvPr/>
        </p:nvPicPr>
        <p:blipFill rotWithShape="1">
          <a:blip r:embed="rId4">
            <a:alphaModFix/>
          </a:blip>
          <a:srcRect b="35681" l="10490" r="58042" t="20101"/>
          <a:stretch/>
        </p:blipFill>
        <p:spPr>
          <a:xfrm>
            <a:off x="6340509" y="873457"/>
            <a:ext cx="5096315" cy="402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"/>
          <p:cNvPicPr preferRelativeResize="0"/>
          <p:nvPr/>
        </p:nvPicPr>
        <p:blipFill rotWithShape="1">
          <a:blip r:embed="rId3">
            <a:alphaModFix/>
          </a:blip>
          <a:srcRect b="5075" l="0" r="0" t="9553"/>
          <a:stretch/>
        </p:blipFill>
        <p:spPr>
          <a:xfrm>
            <a:off x="1524000" y="655093"/>
            <a:ext cx="9144000" cy="585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480" y="197200"/>
            <a:ext cx="9512489" cy="646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/>
          <p:nvPr/>
        </p:nvSpPr>
        <p:spPr>
          <a:xfrm>
            <a:off x="504967" y="4242179"/>
            <a:ext cx="11382233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«Словесна творчість – це могутній засіб розумового розвитку людини, перед якою відкривається світ. З того часу, як слово стає для дитини інструментом, за допомогою якого твориться нова краса, дитина піднімається на нову сходинку бачення світу, досягає якісно нового етапу у своєму, духовному розвитку. Їй хочеться у слові виразити своє  захоплення, свій подив перед красою світу».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В. Сухомлинський</a:t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8102" y="309350"/>
            <a:ext cx="50482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69949" l="0" r="0" t="11745"/>
          <a:stretch/>
        </p:blipFill>
        <p:spPr>
          <a:xfrm>
            <a:off x="1754600" y="1124308"/>
            <a:ext cx="9144000" cy="125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5077" l="0" r="0" t="51491"/>
          <a:stretch/>
        </p:blipFill>
        <p:spPr>
          <a:xfrm>
            <a:off x="915250" y="2478800"/>
            <a:ext cx="10361501" cy="33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34082" l="11991" r="58902" t="20103"/>
          <a:stretch/>
        </p:blipFill>
        <p:spPr>
          <a:xfrm>
            <a:off x="503287" y="835690"/>
            <a:ext cx="5733741" cy="50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3353" y="835690"/>
            <a:ext cx="5719656" cy="473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3483" l="0" r="0" t="7164"/>
          <a:stretch/>
        </p:blipFill>
        <p:spPr>
          <a:xfrm>
            <a:off x="1524000" y="491318"/>
            <a:ext cx="9144000" cy="612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354842" y="296925"/>
            <a:ext cx="11286698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Види сторітелінгу</a:t>
            </a:r>
            <a:endParaRPr b="0" i="0" sz="3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Культурний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розповідає про цінності, моральність та вірування;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Соціальний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розповідь людей один про одного (можна розповідати дітям історії з життя відомих людей, що може стати для них прикладом для побудови свого життя).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Міфи, легенди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вони відображають культуру й нагадують нам, чого в житті слід уникати аби бути щасливим.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Jump story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всі полюбляють слухати історії про містичних істот, коли неочікуваний кінець змушує підстрибнути на стільці від страху. Такі історії допомагають подолати власні страхи.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Сімейний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сімейні легенди зберігають історію наших пращурів. Ці історії передаються з покоління в покоління та мають повчальний характер.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Дружній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ці історії об’єднують друзів, оскільки вони згадують про певний досвід, який вони пережили разом.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Особистий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особисті історії розповідають про власний досвід та переживання. Це важливий вид сторітелінга, оскільки подібні історії допомагають зрозуміти себе, і почати розвиватися.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/>
          <p:nvPr/>
        </p:nvSpPr>
        <p:spPr>
          <a:xfrm>
            <a:off x="709683" y="395785"/>
            <a:ext cx="11027391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Основні функції сторітелінгу</a:t>
            </a:r>
            <a:endParaRPr b="0" i="0" sz="3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Мотиваційна.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Це спосіб переконання учнів, який дає змогу надихнути їх на прояв ініціативи в навчальному процесі.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Об’єднуюча.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Історії є інструментом розвитку дружніх, колективних міжособистісних стосунків у класі, групі.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Комунікативна.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Історії здатні підвищити ефективність спілкування на різних рівнях.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Інструмент впливу. 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Дозволяє не директивно впливати на учнів та формувати в них суспільно корисні переконання.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0" i="1" lang="uk-UA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Утилітарна.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Один із найпростіших способів донести до інших зміст завдання або проекту.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/>
          <p:nvPr/>
        </p:nvSpPr>
        <p:spPr>
          <a:xfrm>
            <a:off x="341193" y="122829"/>
            <a:ext cx="11491415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Прийоми навчання розповіді історій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uk-UA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основні: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зразок, план, аналіз;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uk-UA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допоміжні: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запитання, нагадування, вказівка, заохочення, підказка;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uk-UA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специфічні: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запис розповіді учнів, придумування розповідей-мініатюр, об’єднаних однією дійовою особою тощо.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1725" y="3323856"/>
            <a:ext cx="6160675" cy="330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/>
          <p:nvPr/>
        </p:nvSpPr>
        <p:spPr>
          <a:xfrm>
            <a:off x="354842" y="218364"/>
            <a:ext cx="6373504" cy="6340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Види розповідей на словесній основі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розповідь на тему, запропоновану вчителем;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розповідь за планом;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розповідь за запропонованим початком;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розповідь за опорними словами;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складання казки за власним сюжетом.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Історії повинні бути змістовними, логічно послідовними, точними, виразними, зрозумілими слухачам, самостійними, невеликими за розмірами.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22925" r="21977" t="0"/>
          <a:stretch/>
        </p:blipFill>
        <p:spPr>
          <a:xfrm>
            <a:off x="7014949" y="957154"/>
            <a:ext cx="4858603" cy="496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/>
          <p:nvPr/>
        </p:nvSpPr>
        <p:spPr>
          <a:xfrm>
            <a:off x="545910" y="327547"/>
            <a:ext cx="11300347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Структура історії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Вступ</a:t>
            </a: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основна мета цього етапу – підготувати учнів до самої історії, створюється контекст історії.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Розв’язка</a:t>
            </a: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це переломний момент в історії. Наприклад, було погано, ми щось зробили і стало добре або навпаки, було добре, але ми за чимось не вслідкували, і стало погано. Історії без розв’язки не цікаві учням.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Висновки</a:t>
            </a: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їх треба озвучувати обов’язково. Досить часто з однієї історії можна зробити кілька висновків, тому треба спрямувати думки учнів у потрібне нам русло. І головне на цьому етапі не перейти тонку межу між висновками та повчаннями.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Уміння розповідати повчальні сюжети з історії, з життя видатних учених та митців, історії відкриттів у математиці, фізиці, біології та хімії – все це має стати не лише засобом активізації учнівської уваги на уроці, а й ефективним інструментом донесення та закріплення смислів у свідомості учнів.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Мистецтво сторітелінгу </a:t>
            </a: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це один із найприродніших і водночас найефективніших способів надавати навчальному процесу особливої якості.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2020-07-28T13:44:15Z</dcterms:created>
  <dc:creator>Покрова</dc:creator>
</cp:coreProperties>
</file>