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6" r:id="rId12"/>
    <p:sldId id="269" r:id="rId13"/>
    <p:sldId id="272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facebook.com/elifesciences/?__tn__=K-R&amp;eid=ARC9EHIva3qMLtI7GmPX7qRHkvaUpyl00ms5-Vzj8wclNNbagzQzDH1wE_ggMUjqmQlVN74TBOwGGi72&amp;fref=mentions&amp;__xts__%5b0%5d=68.ARCTqOA8HZszch4rcDgkb_oyjFluZ_J1IgDqHtdevTfbS32wzyRJV2h0ONCdzd1zDjU1eXzuQaKtGyP2m5AhOQKdon9cluBJ3X7_7OpLajisPUcJINzAV_Nww2po8tdkHL8G-5UZcnQxOJNb60AMDlbI2P6bvBSNZ5qclojidi_BNDwz_1GWMvDane1A_Ox0UzVuEMqMx9a4EMNVMSSx31lrag1l7VsUKiwxGyeZhiMLSp635Vwv8lrwNUCWNyrehuP_l1ZRciDPCnXStce1Q5jK9_0VfUOJOVJnJVGsWwS_C3LJluEuvKtt3bG-K43egiSnVkaB6Nl78MPStNvsS-U50B5R0ABwKNIrYhtGfBQcj9LTMEyh1B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26571"/>
            <a:ext cx="11050588" cy="1872343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фізична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культура як здоровий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спосіб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життя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528074" cy="2861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9943"/>
            <a:ext cx="11865429" cy="4985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11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6008913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справа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правильно,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тримаєш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тонусі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дихаєш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свіжим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піклуєшся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бігати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0"/>
            <a:ext cx="7010401" cy="6357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407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1"/>
            <a:ext cx="5704115" cy="6466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турпоходи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132234"/>
            <a:ext cx="6988628" cy="65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2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0"/>
            <a:ext cx="4876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 зарядка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 процес пробудження, покращує загальний стан фізичного здоров’я, зміцнює сили і додає впевненості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239485"/>
            <a:ext cx="7119256" cy="62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5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83" y="-500743"/>
            <a:ext cx="8534400" cy="796834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Систематична ранкова зарядка зміцнює імунітет, тому вважається, що дитина, яка регулярно виконує фізичні вправи, будеш менше хворіти </a:t>
            </a:r>
          </a:p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арядка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дисциплінує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змусить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прокидатися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розминку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дорослому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мало «хочу» і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ранкова гімнастика виробляє в організмі «гормони щастя», що приносять задоволення та відчуття піднесення протягом цілого дня.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25" y="1001487"/>
            <a:ext cx="10811103" cy="5660570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Зарядку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проводити на голодний шлунок перед сніданком. Але перед вправами краще прополоскати рот, можна випити склянку </a:t>
            </a:r>
            <a:r>
              <a:rPr lang="uk-UA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br>
              <a:rPr lang="uk-UA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теплу пору року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зарядці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свіжому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зарядка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користі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прокинутись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погода,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зарядці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потурбуйтесь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провітрене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наповнене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свіжим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700" b="1" dirty="0"/>
              <a:t> 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не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10-15 </a:t>
            </a: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10353902" cy="4680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як виконувати ранкову зарядку: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9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Стежте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Вдих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через рот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Зарядку закінчіть водними процедурами: обливанням, 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душем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обтираннями рушником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001485"/>
            <a:ext cx="5791199" cy="78594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яка направлена на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культуру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взаємних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високоморальне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людей і самих себе.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5943"/>
            <a:ext cx="6384613" cy="6509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63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07703" cy="648788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ми рухаємось, займаємось фізичними  вправами, тим наше здоров’я міцнішає, </a:t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 кращим. Тіло має гарну статуру, нормальну масу. </a:t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 стає більш тренованим, а життєва місткість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збільшується . Фізичні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- це обов'язкова умова гарного самопочуття, </a:t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міцного здоров'я та довголіття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83028"/>
            <a:ext cx="5268686" cy="6574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114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-1023257"/>
            <a:ext cx="6117771" cy="7881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нормальному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хронічних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свіжому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гіпоксії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 киснем).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10-15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631371"/>
            <a:ext cx="5725886" cy="5769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23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6313714" cy="5802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покращують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демонструють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сон,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спортом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справами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3" y="1219199"/>
            <a:ext cx="6379029" cy="4724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8864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685800"/>
            <a:ext cx="8077200" cy="5758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зміцнюється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 й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працьовитість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дисциплінованість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наполегливість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вольових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зрушеннями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потреба 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терпіти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(страху,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невпевненості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розгубленості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7" y="1273628"/>
            <a:ext cx="3853543" cy="45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1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56" y="264884"/>
            <a:ext cx="5302930" cy="620123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 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eLife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й 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розумнішими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покращують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8" y="111783"/>
            <a:ext cx="6248401" cy="6479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38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42857" cy="6858000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 рухової  активності:</a:t>
            </a:r>
            <a:b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7" y="266700"/>
            <a:ext cx="6324600" cy="632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078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894114"/>
            <a:ext cx="6270171" cy="10580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Ходьба.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тканину,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Ходьба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ваги, благотворно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збільшать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роду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зміцнюючу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буквально на весь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51" y="0"/>
            <a:ext cx="596224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007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408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Black</vt:lpstr>
      <vt:lpstr>Century Gothic</vt:lpstr>
      <vt:lpstr>Times New Roman</vt:lpstr>
      <vt:lpstr>Wingdings 3</vt:lpstr>
      <vt:lpstr>Сектор</vt:lpstr>
      <vt:lpstr>фізична культура як здоровий спосіб життя</vt:lpstr>
      <vt:lpstr>Здоровий спосіб життя – це система поведінки людей, яка направлена на постійне фізичне вдосконалення, культуру харчування і взаємних стосунків, повноцінного сімейного життя, високу творчу активність, високоморальне відношення до навколишнього середовища, людей і самих себе.</vt:lpstr>
      <vt:lpstr>Чим більше ми рухаємось, займаємось фізичними  вправами, тим наше здоров’я міцнішає,  стає кращим. Тіло має гарну статуру, нормальну масу.   Серце стає більш тренованим, а життєва місткість легенів збільшується . Фізичні вправи - це обов'язкова умова гарного самопочуття,  міцного здоров'я та довголіття.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рухової  активності:  1. Ранкова зарядка 2. Ходьба 3. Біг 4. Прогулянки на велосипеді 5. рухливі ігри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Зарядку слід проводити на голодний шлунок перед сніданком. Але перед вправами краще прополоскати рот, можна випити склянку води  2. У  теплу пору року краще надати перевагу зарядці на свіжому повітрі. Така зарядка принесе більше користі і допоможе швидше прокинутись. Якщо ж погода, чи умови не надто сприяють зарядці на вулиці, потурбуйтесь про те, щоб приміщення, в якому будете займатися, було добре провітрене та наповнене свіжим повітрям.  3. В середньому зарядка не має перевищувати 10-15 хвилин.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14</cp:revision>
  <dcterms:created xsi:type="dcterms:W3CDTF">2021-04-06T09:29:43Z</dcterms:created>
  <dcterms:modified xsi:type="dcterms:W3CDTF">2021-04-27T10:11:39Z</dcterms:modified>
</cp:coreProperties>
</file>