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1" r:id="rId11"/>
    <p:sldId id="266" r:id="rId12"/>
    <p:sldId id="269" r:id="rId13"/>
    <p:sldId id="272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27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www.facebook.com/elifesciences/?__tn__=K-R&amp;eid=ARC9EHIva3qMLtI7GmPX7qRHkvaUpyl00ms5-Vzj8wclNNbagzQzDH1wE_ggMUjqmQlVN74TBOwGGi72&amp;fref=mentions&amp;__xts__%5b0%5d=68.ARCTqOA8HZszch4rcDgkb_oyjFluZ_J1IgDqHtdevTfbS32wzyRJV2h0ONCdzd1zDjU1eXzuQaKtGyP2m5AhOQKdon9cluBJ3X7_7OpLajisPUcJINzAV_Nww2po8tdkHL8G-5UZcnQxOJNb60AMDlbI2P6bvBSNZ5qclojidi_BNDwz_1GWMvDane1A_Ox0UzVuEMqMx9a4EMNVMSSx31lrag1l7VsUKiwxGyeZhiMLSp635Vwv8lrwNUCWNyrehuP_l1ZRciDPCnXStce1Q5jK9_0VfUOJOVJnJVGsWwS_C3LJluEuvKtt3bG-K43egiSnVkaB6Nl78MPStNvsS-U50B5R0ABwKNIrYhtGfBQcj9LTMEyh1BI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326571"/>
            <a:ext cx="11050588" cy="1872343"/>
          </a:xfrm>
        </p:spPr>
        <p:txBody>
          <a:bodyPr/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фізична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культура як здоровий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спосіб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життя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10528074" cy="28617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19943"/>
            <a:ext cx="11865429" cy="49856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63113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0"/>
            <a:ext cx="6008913" cy="6858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справа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корисна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правильно,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тримаєш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тонусі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дихаєш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свіжим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повітрям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піклуєшся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стан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серця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Найголовніше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бігати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99" y="0"/>
            <a:ext cx="7010401" cy="63572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04073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714" y="1"/>
            <a:ext cx="5704115" cy="6466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Прогулянки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велосипеді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Прогулянки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велосипеді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і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турпоходи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371" y="132234"/>
            <a:ext cx="6988628" cy="65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24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1" y="0"/>
            <a:ext cx="4876800" cy="6857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Ранкова зарядка 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прискорює процес пробудження, покращує загальний стан фізичного здоров’я, зміцнює сили і додає впевненості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2" y="239485"/>
            <a:ext cx="7119256" cy="629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50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383" y="-500743"/>
            <a:ext cx="8534400" cy="7968343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Систематична ранкова зарядка зміцнює імунітет, тому вважається, що дитина, яка регулярно виконує фізичні вправи, будеш менше хворіти </a:t>
            </a:r>
          </a:p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арядка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дисциплінує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змусить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прокидатися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розминку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перемога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адаптуватися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дорослому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мало «хочу» і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 того, ранкова гімнастика виробляє в організмі «гормони щастя», що приносять задоволення та відчуття піднесення протягом цілого дня.</a:t>
            </a:r>
            <a:endParaRPr lang="ru-RU" sz="32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73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725" y="1001487"/>
            <a:ext cx="10811103" cy="5660570"/>
          </a:xfrm>
        </p:spPr>
        <p:txBody>
          <a:bodyPr>
            <a:normAutofit fontScale="90000"/>
          </a:bodyPr>
          <a:lstStyle/>
          <a:p>
            <a:r>
              <a:rPr lang="uk-UA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Зарядку </a:t>
            </a:r>
            <a:r>
              <a:rPr lang="uk-UA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проводити на голодний шлунок перед сніданком. Але перед вправами краще прополоскати рот, можна випити склянку </a:t>
            </a:r>
            <a:r>
              <a:rPr lang="uk-UA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</a:t>
            </a:r>
            <a:br>
              <a:rPr lang="uk-UA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 теплу пору року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зарядці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свіжому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повітрі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зарядка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принесе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користі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прокинутись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погода,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надто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зарядці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вулиці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потурбуйтесь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будете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провітрене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наповнене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свіжим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повітрям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700" b="1" dirty="0"/>
              <a:t> 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7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середньому</a:t>
            </a:r>
            <a:r>
              <a:rPr lang="ru-RU" sz="2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зарядка не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перевищувати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10-15 </a:t>
            </a:r>
            <a:r>
              <a:rPr lang="ru-RU" sz="27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2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700" b="1" dirty="0"/>
              <a:t/>
            </a:r>
            <a:br>
              <a:rPr lang="ru-RU" sz="2700" b="1" dirty="0"/>
            </a:br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1"/>
            <a:ext cx="10353902" cy="4680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Поради як виконувати ранкову зарядку: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296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Стежте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диханням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Вдих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ніс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видих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через рот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Зарядку закінчіть водними процедурами: обливанням, </a:t>
            </a:r>
            <a:r>
              <a:rPr lang="uk-UA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душем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 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обтираннями рушником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308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-1001485"/>
            <a:ext cx="5791199" cy="785948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Здоровий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яка направлена на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культуру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повноцінного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високу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творчу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високоморальне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людей і самих себе.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195943"/>
            <a:ext cx="6384613" cy="65096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8638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7207703" cy="6487886"/>
          </a:xfrm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Чим більше ми рухаємось, займаємось фізичними  вправами, тим наше здоров’я міцнішає, </a:t>
            </a:r>
            <a:b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стає кращим. Тіло має гарну статуру, нормальну масу. </a:t>
            </a:r>
            <a:b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Серце стає більш тренованим, а життєва місткість </a:t>
            </a:r>
            <a:r>
              <a:rPr lang="uk-UA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легенів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збільшується . Фізичні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 - це обов'язкова умова гарного самопочуття, </a:t>
            </a:r>
            <a:b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міцного здоров'я та довголіття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14" y="283028"/>
            <a:ext cx="5268686" cy="657497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9114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943" y="-1023257"/>
            <a:ext cx="6117771" cy="7881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нормальному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фізичному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хронічних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свіжому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імунітет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гіпоксії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збагачує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кров киснем).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Рекомендується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зарядка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вранці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10-15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714" y="631371"/>
            <a:ext cx="5725886" cy="57694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7238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5800"/>
            <a:ext cx="6313714" cy="58020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Рухова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покращують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фізичний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душевний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настрій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сон,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заряджає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енергією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стресом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депресії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спортом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зміцнюють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нам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залишатися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справлятися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справами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313" y="1219199"/>
            <a:ext cx="6379029" cy="472440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688643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685800"/>
            <a:ext cx="8077200" cy="57585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фізичними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вправами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зміцнюється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 й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працьовитість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дисциплінованість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наполегливість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вольові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Систематичне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вольових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збереженні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втомі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зрушеннями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продовжувати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потреба «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терпіти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»);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(страху,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невпевненості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розгубленості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дотриманні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режиму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8457" y="1273628"/>
            <a:ext cx="3853543" cy="458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17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556" y="264884"/>
            <a:ext cx="5302930" cy="6201230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 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опубліковані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 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eLife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показують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й 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розумнішими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посилюють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нашу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навчатися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запам’ятовувати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28" y="111783"/>
            <a:ext cx="6248401" cy="6479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5383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442857" cy="6858000"/>
          </a:xfrm>
        </p:spPr>
        <p:txBody>
          <a:bodyPr>
            <a:normAutofit/>
          </a:bodyPr>
          <a:lstStyle/>
          <a:p>
            <a:r>
              <a:rPr lang="uk-UA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Види рухової  активності:</a:t>
            </a:r>
            <a:br>
              <a:rPr lang="uk-UA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Ранкова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Ходьба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Прогулянки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рухливі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ігри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457" y="266700"/>
            <a:ext cx="6324600" cy="63246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80783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894114"/>
            <a:ext cx="6270171" cy="10580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Ходьба.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оздоровчо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м'язів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тканину,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Ходьба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ваги, благотворно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систему.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Щоденні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прогулянки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збільшать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позитивний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такого роду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навантажень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Вона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зміцнюючу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буквально на весь </a:t>
            </a:r>
            <a:r>
              <a:rPr lang="ru-RU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751" y="0"/>
            <a:ext cx="5962249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0073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129</TotalTime>
  <Words>408</Words>
  <Application>Microsoft Office PowerPoint</Application>
  <PresentationFormat>Широкоэкранный</PresentationFormat>
  <Paragraphs>19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 Black</vt:lpstr>
      <vt:lpstr>Century Gothic</vt:lpstr>
      <vt:lpstr>Times New Roman</vt:lpstr>
      <vt:lpstr>Wingdings 3</vt:lpstr>
      <vt:lpstr>Сектор</vt:lpstr>
      <vt:lpstr>фізична культура як здоровий спосіб життя</vt:lpstr>
      <vt:lpstr>Здоровий спосіб життя – це система поведінки людей, яка направлена на постійне фізичне вдосконалення, культуру харчування і взаємних стосунків, повноцінного сімейного життя, високу творчу активність, високоморальне відношення до навколишнього середовища, людей і самих себе.</vt:lpstr>
      <vt:lpstr>Чим більше ми рухаємось, займаємось фізичними  вправами, тим наше здоров’я міцнішає,  стає кращим. Тіло має гарну статуру, нормальну масу.   Серце стає більш тренованим, а життєва місткість легенів збільшується . Фізичні вправи - це обов'язкова умова гарного самопочуття,  міцного здоров'я та довголіття.</vt:lpstr>
      <vt:lpstr>Презентация PowerPoint</vt:lpstr>
      <vt:lpstr>Презентация PowerPoint</vt:lpstr>
      <vt:lpstr>Презентация PowerPoint</vt:lpstr>
      <vt:lpstr>Презентация PowerPoint</vt:lpstr>
      <vt:lpstr>Види рухової  активності:  1. Ранкова зарядка 2. Ходьба 3. Біг 4. Прогулянки на велосипеді 5. рухливі ігри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Зарядку слід проводити на голодний шлунок перед сніданком. Але перед вправами краще прополоскати рот, можна випити склянку води  2. У  теплу пору року краще надати перевагу зарядці на свіжому повітрі. Така зарядка принесе більше користі і допоможе швидше прокинутись. Якщо ж погода, чи умови не надто сприяють зарядці на вулиці, потурбуйтесь про те, щоб приміщення, в якому будете займатися, було добре провітрене та наповнене свіжим повітрям.  3. В середньому зарядка не має перевищувати 10-15 хвилин. 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14</cp:revision>
  <dcterms:created xsi:type="dcterms:W3CDTF">2021-04-06T09:29:43Z</dcterms:created>
  <dcterms:modified xsi:type="dcterms:W3CDTF">2021-04-27T10:11:39Z</dcterms:modified>
</cp:coreProperties>
</file>