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0"/>
  </p:notesMasterIdLst>
  <p:sldIdLst>
    <p:sldId id="256" r:id="rId3"/>
    <p:sldId id="331" r:id="rId4"/>
    <p:sldId id="332" r:id="rId5"/>
    <p:sldId id="309" r:id="rId6"/>
    <p:sldId id="303" r:id="rId7"/>
    <p:sldId id="260" r:id="rId8"/>
    <p:sldId id="30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3C368-DD01-4DB7-9321-263EF24FA1BE}" type="datetimeFigureOut">
              <a:rPr lang="ru-RU" smtClean="0"/>
              <a:pPr/>
              <a:t>11.03.2024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070A43-A630-455A-B922-D57A9DEDBAA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7501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75246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004597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67547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40436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13800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093377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22521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324428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78455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37474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334684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23239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3929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386962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74474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60574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84467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854858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919960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225882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28999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21197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89450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6473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mo.sspu.sumy.ua/wp-content/uploads/2021/12/APPMO_218_2021.pdf" TargetMode="External"/><Relationship Id="rId2" Type="http://schemas.openxmlformats.org/officeDocument/2006/relationships/hyperlink" Target="https://drive.google.com/file/d/1e_mrjniAjr6fYMrEDJlOf8lyJnhVSmnH/view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on.gov.ua/storage/app/media/zagalna%20serednya/nova-ukrainska-shkola-compressed.pdf" TargetMode="External"/><Relationship Id="rId2" Type="http://schemas.openxmlformats.org/officeDocument/2006/relationships/hyperlink" Target="file:///C:\Users\User\AppData\Local\Temp\dslg_2013_4_9.pdf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2960" y="4101736"/>
            <a:ext cx="10241280" cy="2090057"/>
          </a:xfrm>
        </p:spPr>
        <p:txBody>
          <a:bodyPr>
            <a:noAutofit/>
          </a:bodyPr>
          <a:lstStyle/>
          <a:p>
            <a:pPr algn="r"/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Практичні заняття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 – 7</a:t>
            </a:r>
          </a:p>
          <a:p>
            <a:pPr algn="r"/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Гребінь Світлана Миколаївна,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к. філос. н., доцент кафедри дидактики та методик навчання природничо-математичних дисциплін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4801" y="203201"/>
            <a:ext cx="11643360" cy="2580640"/>
          </a:xfrm>
        </p:spPr>
        <p:txBody>
          <a:bodyPr>
            <a:noAutofit/>
          </a:bodyPr>
          <a:lstStyle/>
          <a:p>
            <a:pPr algn="r"/>
            <a:r>
              <a:rPr lang="uk-UA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Застосування ідей дитиноцентризму  у спадщині великих педагогів минулого (вітчизняних та зарубіжних) та сучасній системі освіти</a:t>
            </a:r>
            <a:endParaRPr lang="ru-RU" sz="4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1986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8640" y="391885"/>
            <a:ext cx="11351623" cy="822961"/>
          </a:xfrm>
        </p:spPr>
        <p:txBody>
          <a:bodyPr/>
          <a:lstStyle/>
          <a:p>
            <a:pPr algn="ctr"/>
            <a:r>
              <a:rPr lang="uk-UA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Завдання до практичних занять 6-7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293223" y="1750422"/>
            <a:ext cx="10058400" cy="4101737"/>
          </a:xfrm>
        </p:spPr>
        <p:txBody>
          <a:bodyPr>
            <a:normAutofit/>
          </a:bodyPr>
          <a:lstStyle/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Дослідити педагогічні ідеї 2 – 3 видатних педагогів минулого або педагогів – наших сучасників (на вибір).</a:t>
            </a: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Визначити риси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дитиноцентричності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їх педагогічних ідей (якщо такі риси є).</a:t>
            </a: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Проаналізувати, які саме ідеї дитиноцентризму із практики інших педагогів стали б цінними для вас у вашій майбутній педагогічній діяльності?</a:t>
            </a: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Оформити свій виступ у вигляді презентації на 7-10 слайдів.</a:t>
            </a: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Підготовитися до виступу на практичному занятті.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2698" y="287384"/>
            <a:ext cx="11351622" cy="2142307"/>
          </a:xfrm>
        </p:spPr>
        <p:txBody>
          <a:bodyPr/>
          <a:lstStyle/>
          <a:p>
            <a:pPr algn="ctr"/>
            <a:r>
              <a:rPr lang="uk-UA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Видатні діячі минулого і сучасності, чиї </a:t>
            </a:r>
            <a:r>
              <a:rPr lang="uk-UA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дитиноцентричні</a:t>
            </a:r>
            <a:r>
              <a:rPr lang="uk-UA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педагогічні ідеї мають цінність для сьогодення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606731" y="3174273"/>
            <a:ext cx="9117875" cy="2978333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.-А. 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Коменський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, К. Ушинський, Я. Корчак, Б. 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Спокк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, В. Сухомлинський, А. Макаренко, Т. 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Лубенець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, Н. 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Лубенець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, О. Захаренко,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С.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Захаренко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, Ш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Амонашвілі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, С. 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Русова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, Р. 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Штайнер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, О. Савченко, З. Плохій, М. 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Монтессорі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, П. 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Кергомар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,                      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Ж.-О. 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Декролі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, А. 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Богуш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, І. 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Бех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, О. Байєр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та інші.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3954" y="496390"/>
            <a:ext cx="10460447" cy="1018902"/>
          </a:xfrm>
        </p:spPr>
        <p:txBody>
          <a:bodyPr/>
          <a:lstStyle/>
          <a:p>
            <a:r>
              <a:rPr lang="uk-UA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Список використаних джерел: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70263" y="1920240"/>
            <a:ext cx="11090366" cy="4454434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Гребінь С. М._Методичні рекомендації_Реалізація дитиноцентризму як базового підходу Нової української школи_С. 80 – 83. – Режим доступу: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</a:t>
            </a:r>
            <a:r>
              <a:rPr lang="uk-UA" sz="24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://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drive</a:t>
            </a:r>
            <a:r>
              <a:rPr lang="uk-UA" sz="24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google</a:t>
            </a:r>
            <a:r>
              <a:rPr lang="uk-UA" sz="24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com</a:t>
            </a:r>
            <a:r>
              <a:rPr lang="uk-UA" sz="24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file</a:t>
            </a:r>
            <a:r>
              <a:rPr lang="uk-UA" sz="24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d</a:t>
            </a:r>
            <a:r>
              <a:rPr lang="uk-UA" sz="24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/1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e</a:t>
            </a:r>
            <a:r>
              <a:rPr lang="uk-UA" sz="24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_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mrjniAjr</a:t>
            </a:r>
            <a:r>
              <a:rPr lang="uk-UA" sz="24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6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fYMrEDJlOf</a:t>
            </a:r>
            <a:r>
              <a:rPr lang="uk-UA" sz="24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8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lyJnhVSmnH</a:t>
            </a:r>
            <a:r>
              <a:rPr lang="uk-UA" sz="24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view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Гребінь С. М._Реалізація принципу дитиноцентризму в педагогічній спадщині минулого_Стор. 156 – 162. - Режим доступу:</a:t>
            </a:r>
            <a:r>
              <a:rPr lang="uk-UA" sz="24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</a:t>
            </a:r>
            <a:r>
              <a:rPr lang="uk-UA" sz="24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://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appmo</a:t>
            </a:r>
            <a:r>
              <a:rPr lang="uk-UA" sz="24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.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sspu</a:t>
            </a:r>
            <a:r>
              <a:rPr lang="uk-UA" sz="24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.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sumy</a:t>
            </a:r>
            <a:r>
              <a:rPr lang="uk-UA" sz="24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.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ua</a:t>
            </a:r>
            <a:r>
              <a:rPr lang="uk-UA" sz="24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wp</a:t>
            </a:r>
            <a:r>
              <a:rPr lang="uk-UA" sz="24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-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content</a:t>
            </a:r>
            <a:r>
              <a:rPr lang="uk-UA" sz="24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uploads</a:t>
            </a:r>
            <a:r>
              <a:rPr lang="uk-UA" sz="24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/2021/12/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APPMO</a:t>
            </a:r>
            <a:r>
              <a:rPr lang="uk-UA" sz="24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_218_2021.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pdf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721" y="209007"/>
            <a:ext cx="11155680" cy="640080"/>
          </a:xfrm>
        </p:spPr>
        <p:txBody>
          <a:bodyPr/>
          <a:lstStyle/>
          <a:p>
            <a:r>
              <a:rPr lang="uk-UA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Список використаних джерел:</a:t>
            </a:r>
            <a:endParaRPr lang="uk-UA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9816" y="940527"/>
            <a:ext cx="12022184" cy="5724434"/>
          </a:xfrm>
        </p:spPr>
        <p:txBody>
          <a:bodyPr>
            <a:normAutofit fontScale="32500" lnSpcReduction="20000"/>
          </a:bodyPr>
          <a:lstStyle/>
          <a:p>
            <a:pPr algn="l"/>
            <a:r>
              <a:rPr lang="uk-UA" sz="55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5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uk-UA" sz="5500" b="1" dirty="0" smtClean="0">
                <a:latin typeface="Times New Roman" pitchFamily="18" charset="0"/>
                <a:cs typeface="Times New Roman" pitchFamily="18" charset="0"/>
              </a:rPr>
              <a:t>Академік із Сахнівки / під ред. А. І. Кузьмінського. – Черкаси: Вид. від. ЧНУ ім. Богдана Хмельницького, 2008. – 448 с.</a:t>
            </a:r>
            <a:endParaRPr lang="ru-RU" sz="5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sz="5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2. </a:t>
            </a:r>
            <a:r>
              <a:rPr lang="uk-UA" sz="5500" b="1" dirty="0" smtClean="0">
                <a:latin typeface="Times New Roman" pitchFamily="18" charset="0"/>
                <a:cs typeface="Times New Roman" pitchFamily="18" charset="0"/>
              </a:rPr>
              <a:t>Богуш А. Дитиноцентризм Василя Сухомлинського в педагогічному вимірі століття [Електронний ресурс] / А. Богуш // Науковий вісник МНУ імені В. О. Сухомлинського. – Педагогічні науки. – № 3 (62), вересень 2018. Т. 1. – С. 17 – 21. – Режим доступу: http://mdu.edu.ua/wp-content/uploads/ped-visnik-61-2018-1-5.pdf.</a:t>
            </a:r>
            <a:endParaRPr lang="ru-RU" sz="5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sz="55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5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sz="5500" b="1" dirty="0" smtClean="0">
                <a:latin typeface="Times New Roman" pitchFamily="18" charset="0"/>
                <a:cs typeface="Times New Roman" pitchFamily="18" charset="0"/>
              </a:rPr>
              <a:t>Загарницька І. Феномен дитинства: філосовсько-соціологічний аналіз: Монографія / І. Загарницька. – К.: Вид-во НПУ імені М. П. Драгоманова, 2011. – 320 с.</a:t>
            </a:r>
            <a:endParaRPr lang="ru-RU" sz="5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sz="55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5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uk-UA" sz="5500" b="1" dirty="0" smtClean="0">
                <a:latin typeface="Times New Roman" pitchFamily="18" charset="0"/>
                <a:cs typeface="Times New Roman" pitchFamily="18" charset="0"/>
              </a:rPr>
              <a:t>Захаренко С. Дитиноцентризм – провідна лінія в педагогічній спадщині О. А. Захаренка [Електронний ресурс] / С. Захаренко // Педагогіка школи. Директор школи, ліцею, гімназії. – № 4. – 2013. – С. 63 – 66. – Режим доступу: </a:t>
            </a:r>
            <a:r>
              <a:rPr lang="uk-UA" sz="5500" b="1" dirty="0" smtClean="0">
                <a:latin typeface="Times New Roman" pitchFamily="18" charset="0"/>
                <a:cs typeface="Times New Roman" pitchFamily="18" charset="0"/>
                <a:hlinkClick r:id="rId2"/>
              </a:rPr>
              <a:t>file:///C:/Users/User/AppData/Local/Temp/dslg_2013_4_9.pdf</a:t>
            </a:r>
            <a:r>
              <a:rPr lang="uk-UA" sz="55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5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sz="55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5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5. </a:t>
            </a:r>
            <a:r>
              <a:rPr lang="uk-UA" sz="5500" b="1" dirty="0" smtClean="0">
                <a:latin typeface="Times New Roman" pitchFamily="18" charset="0"/>
                <a:cs typeface="Times New Roman" pitchFamily="18" charset="0"/>
              </a:rPr>
              <a:t>Квас О. Дитиноцентризм у науках про виховання: історичний аспект. Монографія / Олена Квас. – Дрогобич, ДДПУ ім. І. Франка, 2011. – 300 с.</a:t>
            </a:r>
            <a:endParaRPr lang="ru-RU" sz="5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sz="55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5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6. </a:t>
            </a:r>
            <a:r>
              <a:rPr lang="uk-UA" sz="5500" b="1" dirty="0" smtClean="0">
                <a:latin typeface="Times New Roman" pitchFamily="18" charset="0"/>
                <a:cs typeface="Times New Roman" pitchFamily="18" charset="0"/>
              </a:rPr>
              <a:t>Концепція Нової української школи [Електронний ресурс] / Сайт Міністерства освіти і науки України. – Київ, 2016. – 34 с. – Режим доступу: </a:t>
            </a:r>
            <a:r>
              <a:rPr lang="uk-UA" sz="5500" b="1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https://mon.gov.ua/storage/app/media/zagalna%20serednya/nova-ukrainska-shkola-compressed.pdf</a:t>
            </a:r>
            <a:r>
              <a:rPr lang="uk-UA" sz="55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5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sz="55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5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uk-UA" sz="5500" b="1" dirty="0" smtClean="0">
                <a:latin typeface="Times New Roman" pitchFamily="18" charset="0"/>
                <a:cs typeface="Times New Roman" pitchFamily="18" charset="0"/>
              </a:rPr>
              <a:t>Кремень В. Про дитиноцентризм або чому освіта України потребує структурних змін / В. Кремень // Щоденна всеукраїнська газета «День». – 2009. – № 210, 19 листопада. – С. 1 – 6.</a:t>
            </a:r>
            <a:endParaRPr lang="ru-RU" sz="5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sz="55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5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uk-UA" sz="5500" b="1" dirty="0" smtClean="0">
                <a:latin typeface="Times New Roman" pitchFamily="18" charset="0"/>
                <a:cs typeface="Times New Roman" pitchFamily="18" charset="0"/>
              </a:rPr>
              <a:t>Сухомлинський В. О. Вибрані твори у 5 томах / В. О. Сухомлинський. – Т. 3. – К.: Рад. шк., 1997. – 670 с.</a:t>
            </a:r>
            <a:endParaRPr lang="ru-RU" sz="5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sz="3100" b="1" dirty="0" smtClean="0"/>
              <a:t>    </a:t>
            </a:r>
            <a:r>
              <a:rPr lang="uk-UA" sz="3100" b="1" dirty="0" smtClean="0">
                <a:solidFill>
                  <a:srgbClr val="C00000"/>
                </a:solidFill>
              </a:rPr>
              <a:t> </a:t>
            </a:r>
            <a:endParaRPr lang="ru-RU" sz="3100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03338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3933056"/>
            <a:ext cx="9144000" cy="2736304"/>
          </a:xfrm>
        </p:spPr>
        <p:txBody>
          <a:bodyPr/>
          <a:lstStyle/>
          <a:p>
            <a:pPr marL="0" indent="0" algn="ctr">
              <a:buNone/>
            </a:pPr>
            <a:r>
              <a:rPr lang="uk-UA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6000" dirty="0">
                <a:latin typeface="Times New Roman" pitchFamily="18" charset="0"/>
                <a:cs typeface="Times New Roman" pitchFamily="18" charset="0"/>
              </a:rPr>
              <a:t>Нова українська школа </a:t>
            </a:r>
            <a:r>
              <a:rPr lang="uk-UA" sz="6000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6000" i="1" dirty="0">
                <a:latin typeface="Times New Roman" pitchFamily="18" charset="0"/>
                <a:cs typeface="Times New Roman" pitchFamily="18" charset="0"/>
              </a:rPr>
            </a:br>
            <a:r>
              <a:rPr lang="en-US" sz="72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nus.org.ua/</a:t>
            </a:r>
            <a:endParaRPr lang="ru-RU" sz="72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9144000" cy="2769488"/>
          </a:xfrm>
        </p:spPr>
        <p:txBody>
          <a:bodyPr>
            <a:normAutofit lnSpcReduction="10000"/>
          </a:bodyPr>
          <a:lstStyle/>
          <a:p>
            <a:pPr algn="ctr"/>
            <a:r>
              <a:rPr lang="uk-UA" sz="6000" b="1" dirty="0">
                <a:latin typeface="Times New Roman" pitchFamily="18" charset="0"/>
                <a:cs typeface="Times New Roman" pitchFamily="18" charset="0"/>
              </a:rPr>
              <a:t>Сайт Міністерства освіти і науки України </a:t>
            </a:r>
            <a:r>
              <a:rPr lang="en-US" sz="7200" b="1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https://mon.gov.ua/</a:t>
            </a:r>
            <a:endParaRPr lang="ru-RU" sz="72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6612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10927" y="1175658"/>
            <a:ext cx="7955555" cy="2338252"/>
          </a:xfrm>
        </p:spPr>
        <p:txBody>
          <a:bodyPr/>
          <a:lstStyle/>
          <a:p>
            <a:pPr algn="ctr"/>
            <a:r>
              <a:rPr lang="uk-UA" sz="7200" dirty="0" smtClean="0"/>
              <a:t>Дякую</a:t>
            </a:r>
            <a:endParaRPr lang="uk-UA" sz="7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96584" y="3683726"/>
            <a:ext cx="7960659" cy="1759245"/>
          </a:xfrm>
        </p:spPr>
        <p:txBody>
          <a:bodyPr>
            <a:normAutofit/>
          </a:bodyPr>
          <a:lstStyle/>
          <a:p>
            <a:pPr algn="ctr"/>
            <a:r>
              <a:rPr lang="ru-RU" sz="7200" b="1" dirty="0" smtClean="0"/>
              <a:t>    за </a:t>
            </a:r>
            <a:r>
              <a:rPr lang="uk-UA" sz="7200" b="1" dirty="0" smtClean="0"/>
              <a:t>увагу</a:t>
            </a:r>
            <a:r>
              <a:rPr lang="ru-RU" sz="7200" b="1" dirty="0" smtClean="0"/>
              <a:t>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220555448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1320</TotalTime>
  <Words>269</Words>
  <Application>Microsoft Office PowerPoint</Application>
  <PresentationFormat>Произвольный</PresentationFormat>
  <Paragraphs>30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Воздушный поток</vt:lpstr>
      <vt:lpstr>1_Воздушный поток</vt:lpstr>
      <vt:lpstr>Застосування ідей дитиноцентризму  у спадщині великих педагогів минулого (вітчизняних та зарубіжних) та сучасній системі освіти</vt:lpstr>
      <vt:lpstr>Завдання до практичних занять 6-7</vt:lpstr>
      <vt:lpstr>Видатні діячі минулого і сучасності, чиї дитиноцентричні педагогічні ідеї мають цінність для сьогодення</vt:lpstr>
      <vt:lpstr>Список використаних джерел:</vt:lpstr>
      <vt:lpstr>Список використаних джерел:</vt:lpstr>
      <vt:lpstr>*Нова українська школа  nus.org.ua/</vt:lpstr>
      <vt:lpstr>Дякую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Сучасні підходи до організації навчально-пізнавальної діяльності учнів</dc:title>
  <dc:creator>Пользователь Windows</dc:creator>
  <cp:lastModifiedBy>Светлана</cp:lastModifiedBy>
  <cp:revision>277</cp:revision>
  <dcterms:created xsi:type="dcterms:W3CDTF">2021-10-30T11:29:29Z</dcterms:created>
  <dcterms:modified xsi:type="dcterms:W3CDTF">2024-03-11T09:29:04Z</dcterms:modified>
</cp:coreProperties>
</file>