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79" r:id="rId3"/>
    <p:sldId id="280" r:id="rId4"/>
    <p:sldId id="281" r:id="rId5"/>
    <p:sldId id="27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54" d="100"/>
          <a:sy n="54" d="100"/>
        </p:scale>
        <p:origin x="51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dirty="0"/>
              <a:t>Клацніть піктограму, щоб додати зображення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14.09.2025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008112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 </a:t>
            </a:r>
            <a:br>
              <a:rPr lang="en-US" sz="3600" b="1" dirty="0">
                <a:solidFill>
                  <a:srgbClr val="FFFF00"/>
                </a:solidFill>
              </a:rPr>
            </a:br>
            <a:r>
              <a:rPr lang="uk-UA" sz="4000" b="1" dirty="0">
                <a:solidFill>
                  <a:srgbClr val="FFFF00"/>
                </a:solidFill>
              </a:rPr>
              <a:t>ПСИХОЛОГІЯ ПОВЕДІНКИ СПОЖИВАЧІВ</a:t>
            </a:r>
            <a:br>
              <a:rPr lang="uk-UA" sz="4000" b="1" dirty="0">
                <a:solidFill>
                  <a:srgbClr val="FFFF00"/>
                </a:solidFill>
              </a:rPr>
            </a:br>
            <a:endParaRPr lang="uk-UA" sz="4000" b="1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2979613"/>
            <a:ext cx="4200525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2870274"/>
            <a:ext cx="4706525" cy="2947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мета вивчення дисципліни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772816"/>
            <a:ext cx="4041647" cy="4353664"/>
          </a:xfrm>
        </p:spPr>
        <p:txBody>
          <a:bodyPr>
            <a:normAutofit fontScale="92500"/>
          </a:bodyPr>
          <a:lstStyle/>
          <a:p>
            <a:r>
              <a:rPr lang="ru-RU" dirty="0"/>
              <a:t>є надання знань про основні напрями поширення функцій маркетингу в  дослідженні механізмів поведінки споживачів і використанні цих механізмів для активного впливу на процес прийняття споживачем рішення щодо купівлі з метою досягнення цілей організації. </a:t>
            </a:r>
            <a:endParaRPr lang="uk-UA" dirty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5129787" y="1916832"/>
            <a:ext cx="3474661" cy="374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982709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434488"/>
          </a:xfrm>
        </p:spPr>
        <p:txBody>
          <a:bodyPr>
            <a:normAutofit/>
          </a:bodyPr>
          <a:lstStyle/>
          <a:p>
            <a:r>
              <a:rPr lang="ru-RU" dirty="0"/>
              <a:t>Основними завданнями дисципліни є: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99592" y="1988840"/>
            <a:ext cx="3296532" cy="4137323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196124" y="1988840"/>
            <a:ext cx="4768364" cy="413764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— ознайомлення студентів з основними поняттями, категоріями, підходами до дослідження поведінки споживачів;</a:t>
            </a:r>
          </a:p>
          <a:p>
            <a:pPr algn="just"/>
            <a:r>
              <a:rPr lang="ru-RU" dirty="0"/>
              <a:t>— дослідження факторів внутрішнього та зовнішнього впливу на поведінку споживачів, можливостей їх впливу для спрямування поведінки споживачів в маркетинговій діяльності організації відповідно до поставленої мети;</a:t>
            </a:r>
          </a:p>
          <a:p>
            <a:pPr algn="just"/>
            <a:r>
              <a:rPr lang="ru-RU" dirty="0"/>
              <a:t>— набуття практичних навичок роботи зі споживачем і управління його поведінкою.</a:t>
            </a:r>
          </a:p>
        </p:txBody>
      </p:sp>
    </p:spTree>
    <p:extLst>
      <p:ext uri="{BB962C8B-B14F-4D97-AF65-F5344CB8AC3E}">
        <p14:creationId xmlns:p14="http://schemas.microsoft.com/office/powerpoint/2010/main" val="3289234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-1"/>
            <a:ext cx="8712968" cy="26791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0105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564904"/>
            <a:ext cx="8363272" cy="356157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Наявність знань щодо зовнішніх і внутрішніх чинників впливу, послідовності та</a:t>
            </a:r>
          </a:p>
          <a:p>
            <a:r>
              <a:rPr lang="ru-RU" dirty="0"/>
              <a:t>особливостей процесу прийняття рішень індивідуальним і організаційним споживачем,</a:t>
            </a:r>
          </a:p>
          <a:p>
            <a:r>
              <a:rPr lang="ru-RU" dirty="0"/>
              <a:t>порядку формування поведінкової реакції споживачів, існуючих маркетингових</a:t>
            </a:r>
          </a:p>
          <a:p>
            <a:r>
              <a:rPr lang="ru-RU" dirty="0"/>
              <a:t>інструментів впливу на їхню поведінку, а також методології та методик проведення</a:t>
            </a:r>
          </a:p>
          <a:p>
            <a:r>
              <a:rPr lang="ru-RU" dirty="0"/>
              <a:t>кількісних і якісних досліджень.</a:t>
            </a:r>
          </a:p>
        </p:txBody>
      </p:sp>
    </p:spTree>
    <p:extLst>
      <p:ext uri="{BB962C8B-B14F-4D97-AF65-F5344CB8AC3E}">
        <p14:creationId xmlns:p14="http://schemas.microsoft.com/office/powerpoint/2010/main" val="150812024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251520" y="2636912"/>
            <a:ext cx="8568952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5400" b="1" cap="all" spc="0" dirty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Дякую за увагу</a:t>
            </a:r>
            <a:r>
              <a:rPr lang="uk-UA" sz="5400" b="1" cap="all" dirty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sym typeface="Wingdings" pitchFamily="2" charset="2"/>
              </a:rPr>
              <a:t></a:t>
            </a:r>
            <a:endParaRPr lang="uk-UA" sz="5400" b="1" cap="all" spc="0" dirty="0">
              <a:ln/>
              <a:solidFill>
                <a:srgbClr val="FF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Форма хвиль">
  <a:themeElements>
    <a:clrScheme name="Форма хвиль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Форма хвиль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Форма хвиль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140</TotalTime>
  <Words>151</Words>
  <Application>Microsoft Office PowerPoint</Application>
  <PresentationFormat>Екран (4:3)</PresentationFormat>
  <Paragraphs>13</Paragraphs>
  <Slides>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9" baseType="lpstr">
      <vt:lpstr>Candara</vt:lpstr>
      <vt:lpstr>Symbol</vt:lpstr>
      <vt:lpstr>Wingdings</vt:lpstr>
      <vt:lpstr>Форма хвиль</vt:lpstr>
      <vt:lpstr>  ПСИХОЛОГІЯ ПОВЕДІНКИ СПОЖИВАЧІВ </vt:lpstr>
      <vt:lpstr>мета вивчення дисципліни</vt:lpstr>
      <vt:lpstr>Основними завданнями дисципліни є: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4. ПОВЕДІНКА СПОЖИВАЧІВ ТА ПРОЦЕС ПРИЙНЯТТЯ НИМИ  РІШЕННЯ</dc:title>
  <dc:creator>student</dc:creator>
  <cp:lastModifiedBy>Svetlana</cp:lastModifiedBy>
  <cp:revision>26</cp:revision>
  <dcterms:created xsi:type="dcterms:W3CDTF">2015-02-27T10:43:05Z</dcterms:created>
  <dcterms:modified xsi:type="dcterms:W3CDTF">2025-09-14T16:22:03Z</dcterms:modified>
</cp:coreProperties>
</file>