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9" r:id="rId3"/>
    <p:sldId id="280" r:id="rId4"/>
    <p:sldId id="281" r:id="rId5"/>
    <p:sldId id="27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54" d="100"/>
          <a:sy n="54" d="100"/>
        </p:scale>
        <p:origin x="51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 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uk-UA" sz="4000" b="1" dirty="0">
                <a:solidFill>
                  <a:srgbClr val="FFFF00"/>
                </a:solidFill>
              </a:rPr>
              <a:t>ПСИХОЛОГІЯ ПОВЕДІНКИ СПОЖИВАЧІВ</a:t>
            </a:r>
            <a:br>
              <a:rPr lang="uk-UA" sz="4000" b="1" dirty="0">
                <a:solidFill>
                  <a:srgbClr val="FFFF00"/>
                </a:solidFill>
              </a:rPr>
            </a:br>
            <a:endParaRPr lang="uk-UA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979613"/>
            <a:ext cx="42005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870274"/>
            <a:ext cx="4706525" cy="294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мета вивчення дисципліни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772816"/>
            <a:ext cx="4041647" cy="4353664"/>
          </a:xfrm>
        </p:spPr>
        <p:txBody>
          <a:bodyPr>
            <a:normAutofit fontScale="92500"/>
          </a:bodyPr>
          <a:lstStyle/>
          <a:p>
            <a:r>
              <a:rPr lang="ru-RU" dirty="0"/>
              <a:t>є надання знань про основні напрями поширення функцій маркетингу в  дослідженні механізмів поведінки споживачів і використанні цих механізмів для активного впливу на процес прийняття споживачем рішення щодо купівлі з метою досягнення цілей організації. </a:t>
            </a:r>
            <a:endParaRPr lang="uk-UA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129787" y="1916832"/>
            <a:ext cx="3474661" cy="37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8270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/>
          </a:bodyPr>
          <a:lstStyle/>
          <a:p>
            <a:r>
              <a:rPr lang="ru-RU" dirty="0"/>
              <a:t>Основними завданнями дисципліни є: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99592" y="1988840"/>
            <a:ext cx="3296532" cy="413732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96124" y="1988840"/>
            <a:ext cx="4768364" cy="41376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— ознайомлення студентів з основними поняттями, категоріями, підходами до дослідження поведінки споживачів;</a:t>
            </a:r>
          </a:p>
          <a:p>
            <a:pPr algn="just"/>
            <a:r>
              <a:rPr lang="ru-RU" dirty="0"/>
              <a:t>— дослідження факторів внутрішнього та зовнішнього впливу на поведінку споживачів, можливостей їх впливу для спрямування поведінки споживачів в маркетинговій діяльності організації відповідно до поставленої мети;</a:t>
            </a:r>
          </a:p>
          <a:p>
            <a:pPr algn="just"/>
            <a:r>
              <a:rPr lang="ru-RU" dirty="0"/>
              <a:t>— набуття практичних навичок роботи зі споживачем і управління його поведінкою.</a:t>
            </a:r>
          </a:p>
        </p:txBody>
      </p:sp>
    </p:spTree>
    <p:extLst>
      <p:ext uri="{BB962C8B-B14F-4D97-AF65-F5344CB8AC3E}">
        <p14:creationId xmlns:p14="http://schemas.microsoft.com/office/powerpoint/2010/main" val="3289234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-1"/>
            <a:ext cx="8712968" cy="26791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564904"/>
            <a:ext cx="8363272" cy="35615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Наявність знань щодо зовнішніх і внутрішніх чинників впливу, послідовності та</a:t>
            </a:r>
          </a:p>
          <a:p>
            <a:r>
              <a:rPr lang="ru-RU" dirty="0"/>
              <a:t>особливостей процесу прийняття рішень індивідуальним і організаційним споживачем,</a:t>
            </a:r>
          </a:p>
          <a:p>
            <a:r>
              <a:rPr lang="ru-RU" dirty="0"/>
              <a:t>порядку формування поведінкової реакції споживачів, існуючих маркетингових</a:t>
            </a:r>
          </a:p>
          <a:p>
            <a:r>
              <a:rPr lang="ru-RU" dirty="0"/>
              <a:t>інструментів впливу на їхню поведінку, а також методології та методик проведення</a:t>
            </a:r>
          </a:p>
          <a:p>
            <a:r>
              <a:rPr lang="ru-RU" dirty="0"/>
              <a:t>кількісних і якісних досліджень.</a:t>
            </a:r>
          </a:p>
        </p:txBody>
      </p:sp>
    </p:spTree>
    <p:extLst>
      <p:ext uri="{BB962C8B-B14F-4D97-AF65-F5344CB8AC3E}">
        <p14:creationId xmlns:p14="http://schemas.microsoft.com/office/powerpoint/2010/main" val="15081202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1520" y="2636912"/>
            <a:ext cx="856895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 за увагу</a:t>
            </a:r>
            <a:r>
              <a:rPr lang="uk-UA" sz="54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</a:t>
            </a:r>
            <a:endParaRPr lang="uk-UA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орма хвиль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140</TotalTime>
  <Words>151</Words>
  <Application>Microsoft Office PowerPoint</Application>
  <PresentationFormat>Екран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Candara</vt:lpstr>
      <vt:lpstr>Symbol</vt:lpstr>
      <vt:lpstr>Wingdings</vt:lpstr>
      <vt:lpstr>Форма хвиль</vt:lpstr>
      <vt:lpstr>  ПСИХОЛОГІЯ ПОВЕДІНКИ СПОЖИВАЧІВ </vt:lpstr>
      <vt:lpstr>мета вивчення дисципліни</vt:lpstr>
      <vt:lpstr>Основними завданнями дисципліни є: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 ПОВЕДІНКА СПОЖИВАЧІВ ТА ПРОЦЕС ПРИЙНЯТТЯ НИМИ  РІШЕННЯ</dc:title>
  <dc:creator>student</dc:creator>
  <cp:lastModifiedBy>Svetlana</cp:lastModifiedBy>
  <cp:revision>26</cp:revision>
  <dcterms:created xsi:type="dcterms:W3CDTF">2015-02-27T10:43:05Z</dcterms:created>
  <dcterms:modified xsi:type="dcterms:W3CDTF">2025-09-14T16:22:03Z</dcterms:modified>
</cp:coreProperties>
</file>