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19"/>
  </p:notesMasterIdLst>
  <p:sldIdLst>
    <p:sldId id="256" r:id="rId2"/>
    <p:sldId id="257" r:id="rId3"/>
    <p:sldId id="268" r:id="rId4"/>
    <p:sldId id="272" r:id="rId5"/>
    <p:sldId id="282" r:id="rId6"/>
    <p:sldId id="280" r:id="rId7"/>
    <p:sldId id="273" r:id="rId8"/>
    <p:sldId id="279" r:id="rId9"/>
    <p:sldId id="281" r:id="rId10"/>
    <p:sldId id="284" r:id="rId11"/>
    <p:sldId id="275" r:id="rId12"/>
    <p:sldId id="285" r:id="rId13"/>
    <p:sldId id="286" r:id="rId14"/>
    <p:sldId id="288" r:id="rId15"/>
    <p:sldId id="287" r:id="rId16"/>
    <p:sldId id="289" r:id="rId17"/>
    <p:sldId id="269" r:id="rId18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49" autoAdjust="0"/>
    <p:restoredTop sz="90115" autoAdjust="0"/>
  </p:normalViewPr>
  <p:slideViewPr>
    <p:cSldViewPr>
      <p:cViewPr varScale="1">
        <p:scale>
          <a:sx n="65" d="100"/>
          <a:sy n="65" d="100"/>
        </p:scale>
        <p:origin x="-157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D3F4E8-B9B7-46C1-8C5E-318822A5AAB2}" type="doc">
      <dgm:prSet loTypeId="urn:microsoft.com/office/officeart/2005/8/layout/radial5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73E25961-E93A-4BE7-ABF9-1534F7E0B14B}">
      <dgm:prSet phldrT="[Текст]" custT="1"/>
      <dgm:spPr/>
      <dgm:t>
        <a:bodyPr/>
        <a:lstStyle/>
        <a:p>
          <a:r>
            <a:rPr lang="uk-UA" sz="2800" b="1" i="1" dirty="0" smtClean="0">
              <a:solidFill>
                <a:srgbClr val="FF0000"/>
              </a:solidFill>
            </a:rPr>
            <a:t>Умови </a:t>
          </a:r>
          <a:r>
            <a:rPr lang="uk-UA" sz="2800" b="1" i="1" dirty="0" err="1" smtClean="0">
              <a:solidFill>
                <a:srgbClr val="FF0000"/>
              </a:solidFill>
            </a:rPr>
            <a:t>виник-нення</a:t>
          </a:r>
          <a:endParaRPr lang="ru-RU" sz="2800" b="1" i="1" dirty="0">
            <a:solidFill>
              <a:srgbClr val="FF0000"/>
            </a:solidFill>
          </a:endParaRPr>
        </a:p>
      </dgm:t>
    </dgm:pt>
    <dgm:pt modelId="{C9FA90BB-0BF0-44E7-B979-E49EA6560C63}" type="parTrans" cxnId="{52A3F540-2EB6-46DE-BA0D-B96CC1D6F558}">
      <dgm:prSet/>
      <dgm:spPr/>
      <dgm:t>
        <a:bodyPr/>
        <a:lstStyle/>
        <a:p>
          <a:endParaRPr lang="ru-RU"/>
        </a:p>
      </dgm:t>
    </dgm:pt>
    <dgm:pt modelId="{4DB543E2-C349-4476-8597-5F83E2221A8B}" type="sibTrans" cxnId="{52A3F540-2EB6-46DE-BA0D-B96CC1D6F558}">
      <dgm:prSet/>
      <dgm:spPr/>
      <dgm:t>
        <a:bodyPr/>
        <a:lstStyle/>
        <a:p>
          <a:endParaRPr lang="ru-RU"/>
        </a:p>
      </dgm:t>
    </dgm:pt>
    <dgm:pt modelId="{BE23B037-8073-403A-B247-9F12B7FB569A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b="1" i="1" dirty="0" smtClean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rPr>
            <a:t>1. </a:t>
          </a:r>
          <a:r>
            <a:rPr lang="ru-RU" sz="2000" b="1" i="1" dirty="0" err="1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Повна</a:t>
          </a:r>
          <a:r>
            <a:rPr lang="ru-RU" sz="2000" b="1" i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000" b="1" i="1" dirty="0" err="1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господарська</a:t>
          </a:r>
          <a:r>
            <a:rPr lang="ru-RU" sz="2000" b="1" i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(</a:t>
          </a:r>
          <a:r>
            <a:rPr lang="ru-RU" sz="2000" b="1" i="1" dirty="0" err="1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економічна</a:t>
          </a:r>
          <a:r>
            <a:rPr lang="ru-RU" sz="2000" b="1" i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) </a:t>
          </a:r>
          <a:r>
            <a:rPr lang="ru-RU" sz="2000" b="1" i="1" dirty="0" err="1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відокремленість</a:t>
          </a:r>
          <a:r>
            <a:rPr lang="ru-RU" sz="2000" b="1" i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кожного </a:t>
          </a:r>
          <a:r>
            <a:rPr lang="ru-RU" sz="2000" b="1" i="1" dirty="0" err="1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товаровиробника</a:t>
          </a:r>
          <a:endParaRPr lang="ru-RU" sz="1100" dirty="0"/>
        </a:p>
      </dgm:t>
    </dgm:pt>
    <dgm:pt modelId="{3526FB61-70B2-4DE8-BB19-D90D9F367E09}" type="parTrans" cxnId="{5DFBFBB1-7574-4E79-882D-253029E5485E}">
      <dgm:prSet/>
      <dgm:spPr/>
      <dgm:t>
        <a:bodyPr/>
        <a:lstStyle/>
        <a:p>
          <a:endParaRPr lang="ru-RU"/>
        </a:p>
      </dgm:t>
    </dgm:pt>
    <dgm:pt modelId="{E3F17C58-47E8-4519-8308-36AD94AE4A73}" type="sibTrans" cxnId="{5DFBFBB1-7574-4E79-882D-253029E5485E}">
      <dgm:prSet/>
      <dgm:spPr/>
      <dgm:t>
        <a:bodyPr/>
        <a:lstStyle/>
        <a:p>
          <a:endParaRPr lang="ru-RU"/>
        </a:p>
      </dgm:t>
    </dgm:pt>
    <dgm:pt modelId="{2EA10EB0-CF43-4DF4-9542-CAA5D88FD042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i="1" dirty="0" smtClean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rPr>
            <a:t>3. Свобода </a:t>
          </a:r>
          <a:r>
            <a:rPr lang="ru-RU" sz="2000" b="1" i="1" dirty="0" err="1" smtClean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rPr>
            <a:t>вибору</a:t>
          </a:r>
          <a:r>
            <a:rPr lang="ru-RU" sz="2000" b="1" i="1" dirty="0" smtClean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2000" b="1" i="1" dirty="0" err="1" smtClean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rPr>
            <a:t>господарської</a:t>
          </a:r>
          <a:r>
            <a:rPr lang="ru-RU" sz="2000" b="1" i="1" dirty="0" smtClean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2000" b="1" i="1" dirty="0" err="1" smtClean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rPr>
            <a:t>діяльності</a:t>
          </a:r>
          <a:r>
            <a:rPr lang="ru-RU" sz="2000" b="1" i="1" dirty="0" smtClean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2000" b="1" i="1" dirty="0" err="1" smtClean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rPr>
            <a:t>виробників</a:t>
          </a:r>
          <a:endParaRPr lang="ru-RU" sz="2000" dirty="0" smtClean="0"/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30986667-7BAA-4B32-8A2D-7C47685CB61D}" type="parTrans" cxnId="{46E47F92-0010-44FE-8D80-8BF3A3A22C08}">
      <dgm:prSet/>
      <dgm:spPr/>
      <dgm:t>
        <a:bodyPr/>
        <a:lstStyle/>
        <a:p>
          <a:endParaRPr lang="ru-RU"/>
        </a:p>
      </dgm:t>
    </dgm:pt>
    <dgm:pt modelId="{A4805FF6-C14E-46A2-9D1A-00149C4DA3C6}" type="sibTrans" cxnId="{46E47F92-0010-44FE-8D80-8BF3A3A22C08}">
      <dgm:prSet/>
      <dgm:spPr/>
      <dgm:t>
        <a:bodyPr/>
        <a:lstStyle/>
        <a:p>
          <a:endParaRPr lang="ru-RU"/>
        </a:p>
      </dgm:t>
    </dgm:pt>
    <dgm:pt modelId="{242D7300-5F63-4892-8B7E-C0D2F7D7CC56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b="1" i="1" dirty="0" smtClean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rPr>
            <a:t>4. </a:t>
          </a:r>
          <a:r>
            <a:rPr lang="ru-RU" sz="2000" b="1" i="1" dirty="0" err="1" smtClean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rPr>
            <a:t>Наявність</a:t>
          </a:r>
          <a:r>
            <a:rPr lang="ru-RU" sz="2000" b="1" i="1" dirty="0" smtClean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rPr>
            <a:t> на ринку великого числа </a:t>
          </a:r>
          <a:r>
            <a:rPr lang="ru-RU" sz="2000" b="1" i="1" dirty="0" err="1" smtClean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rPr>
            <a:t>незалежно</a:t>
          </a:r>
          <a:r>
            <a:rPr lang="ru-RU" sz="2000" b="1" i="1" dirty="0" smtClean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2000" b="1" i="1" dirty="0" err="1" smtClean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rPr>
            <a:t>діючих</a:t>
          </a:r>
          <a:r>
            <a:rPr lang="ru-RU" sz="2000" b="1" i="1" dirty="0" smtClean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2000" b="1" i="1" dirty="0" err="1" smtClean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rPr>
            <a:t>виробників</a:t>
          </a:r>
          <a:r>
            <a:rPr lang="ru-RU" sz="2000" b="1" i="1" dirty="0" smtClean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2000" b="1" i="1" dirty="0" err="1" smtClean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rPr>
            <a:t>будь-якого</a:t>
          </a:r>
          <a:r>
            <a:rPr lang="ru-RU" sz="2000" b="1" i="1" dirty="0" smtClean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rPr>
            <a:t> конкретного продукту </a:t>
          </a:r>
          <a:r>
            <a:rPr lang="ru-RU" sz="2000" b="1" i="1" dirty="0" err="1" smtClean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rPr>
            <a:t>або</a:t>
          </a:r>
          <a:r>
            <a:rPr lang="ru-RU" sz="2000" b="1" i="1" dirty="0" smtClean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rPr>
            <a:t> ресурсу</a:t>
          </a:r>
          <a:endParaRPr lang="ru-RU" sz="2000" dirty="0"/>
        </a:p>
      </dgm:t>
    </dgm:pt>
    <dgm:pt modelId="{068FE4BA-E13C-4458-8AD5-03D701A9BAED}" type="parTrans" cxnId="{1BD9F7AA-5FDC-42DD-87DD-29BFD9453396}">
      <dgm:prSet/>
      <dgm:spPr/>
      <dgm:t>
        <a:bodyPr/>
        <a:lstStyle/>
        <a:p>
          <a:endParaRPr lang="ru-RU"/>
        </a:p>
      </dgm:t>
    </dgm:pt>
    <dgm:pt modelId="{83B3736E-DEF5-4198-BA7B-5F585771F82A}" type="sibTrans" cxnId="{1BD9F7AA-5FDC-42DD-87DD-29BFD9453396}">
      <dgm:prSet/>
      <dgm:spPr/>
      <dgm:t>
        <a:bodyPr/>
        <a:lstStyle/>
        <a:p>
          <a:endParaRPr lang="ru-RU"/>
        </a:p>
      </dgm:t>
    </dgm:pt>
    <dgm:pt modelId="{723EEA86-FD36-4177-8041-738069AFC13C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uk-UA" sz="2000" b="1" i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2. Повна залежність від </a:t>
          </a:r>
          <a:r>
            <a:rPr lang="uk-UA" sz="2000" b="1" i="1" dirty="0" err="1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кон</a:t>
          </a:r>
          <a:r>
            <a:rPr lang="en-US" sz="2000" b="1" i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’</a:t>
          </a:r>
          <a:r>
            <a:rPr lang="uk-UA" sz="2000" b="1" i="1" dirty="0" err="1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юнктури</a:t>
          </a:r>
          <a:r>
            <a:rPr lang="uk-UA" sz="2000" b="1" i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ринку (попиту і пропозиції)</a:t>
          </a:r>
          <a:endParaRPr lang="ru-RU" sz="2000" b="1" i="1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CD78E64-E079-4926-8A62-BA1BDC4EF7D7}" type="parTrans" cxnId="{6F1B7BCB-DFB7-4B4F-AAF5-AE3F7F5D7C19}">
      <dgm:prSet/>
      <dgm:spPr/>
      <dgm:t>
        <a:bodyPr/>
        <a:lstStyle/>
        <a:p>
          <a:endParaRPr lang="ru-RU"/>
        </a:p>
      </dgm:t>
    </dgm:pt>
    <dgm:pt modelId="{52CDE5D4-F0E1-45B3-A086-0CDA853E4068}" type="sibTrans" cxnId="{6F1B7BCB-DFB7-4B4F-AAF5-AE3F7F5D7C19}">
      <dgm:prSet/>
      <dgm:spPr/>
      <dgm:t>
        <a:bodyPr/>
        <a:lstStyle/>
        <a:p>
          <a:endParaRPr lang="ru-RU"/>
        </a:p>
      </dgm:t>
    </dgm:pt>
    <dgm:pt modelId="{3B3EEE8F-3ABD-4BF1-83EA-E29040B4B102}" type="pres">
      <dgm:prSet presAssocID="{2AD3F4E8-B9B7-46C1-8C5E-318822A5AAB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769706-096C-46B1-889F-729A5DB445B5}" type="pres">
      <dgm:prSet presAssocID="{73E25961-E93A-4BE7-ABF9-1534F7E0B14B}" presName="centerShape" presStyleLbl="node0" presStyleIdx="0" presStyleCnt="1"/>
      <dgm:spPr/>
      <dgm:t>
        <a:bodyPr/>
        <a:lstStyle/>
        <a:p>
          <a:endParaRPr lang="ru-RU"/>
        </a:p>
      </dgm:t>
    </dgm:pt>
    <dgm:pt modelId="{470BBB62-5BF6-4A4E-AF5A-C51438152400}" type="pres">
      <dgm:prSet presAssocID="{3526FB61-70B2-4DE8-BB19-D90D9F367E09}" presName="parTrans" presStyleLbl="sibTrans2D1" presStyleIdx="0" presStyleCnt="4"/>
      <dgm:spPr/>
      <dgm:t>
        <a:bodyPr/>
        <a:lstStyle/>
        <a:p>
          <a:endParaRPr lang="ru-RU"/>
        </a:p>
      </dgm:t>
    </dgm:pt>
    <dgm:pt modelId="{205F55C7-6575-4D24-9FA8-8CE9702A58CD}" type="pres">
      <dgm:prSet presAssocID="{3526FB61-70B2-4DE8-BB19-D90D9F367E09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F4166DCF-2023-4DED-9EED-50460A5F8C6F}" type="pres">
      <dgm:prSet presAssocID="{BE23B037-8073-403A-B247-9F12B7FB569A}" presName="node" presStyleLbl="node1" presStyleIdx="0" presStyleCnt="4" custScaleX="262027" custScaleY="116588" custRadScaleRad="90542" custRadScaleInc="-37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B9A49B-A4B6-42CD-A53D-FA7AAFF4E26D}" type="pres">
      <dgm:prSet presAssocID="{30986667-7BAA-4B32-8A2D-7C47685CB61D}" presName="parTrans" presStyleLbl="sibTrans2D1" presStyleIdx="1" presStyleCnt="4"/>
      <dgm:spPr/>
      <dgm:t>
        <a:bodyPr/>
        <a:lstStyle/>
        <a:p>
          <a:endParaRPr lang="ru-RU"/>
        </a:p>
      </dgm:t>
    </dgm:pt>
    <dgm:pt modelId="{EABF90AD-54C1-4821-864E-F7C9EB3B7637}" type="pres">
      <dgm:prSet presAssocID="{30986667-7BAA-4B32-8A2D-7C47685CB61D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32511273-D686-4941-B964-9999878C4F9B}" type="pres">
      <dgm:prSet presAssocID="{2EA10EB0-CF43-4DF4-9542-CAA5D88FD042}" presName="node" presStyleLbl="node1" presStyleIdx="1" presStyleCnt="4" custScaleX="153636" custScaleY="1518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BC6BFA-1627-41D4-86D9-F948A6CEBEFC}" type="pres">
      <dgm:prSet presAssocID="{068FE4BA-E13C-4458-8AD5-03D701A9BAED}" presName="parTrans" presStyleLbl="sibTrans2D1" presStyleIdx="2" presStyleCnt="4"/>
      <dgm:spPr/>
      <dgm:t>
        <a:bodyPr/>
        <a:lstStyle/>
        <a:p>
          <a:endParaRPr lang="ru-RU"/>
        </a:p>
      </dgm:t>
    </dgm:pt>
    <dgm:pt modelId="{1D39EB83-9982-4CC8-A041-3CCC657F03E6}" type="pres">
      <dgm:prSet presAssocID="{068FE4BA-E13C-4458-8AD5-03D701A9BAED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0E580FC5-5D14-4E1A-A182-7FD3658A8C78}" type="pres">
      <dgm:prSet presAssocID="{242D7300-5F63-4892-8B7E-C0D2F7D7CC56}" presName="node" presStyleLbl="node1" presStyleIdx="2" presStyleCnt="4" custScaleX="254982" custScaleY="112718" custRadScaleRad="90505" custRadScaleInc="-7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4BDF1F-A440-4A3C-B175-D512734AE863}" type="pres">
      <dgm:prSet presAssocID="{CCD78E64-E079-4926-8A62-BA1BDC4EF7D7}" presName="parTrans" presStyleLbl="sibTrans2D1" presStyleIdx="3" presStyleCnt="4"/>
      <dgm:spPr/>
      <dgm:t>
        <a:bodyPr/>
        <a:lstStyle/>
        <a:p>
          <a:endParaRPr lang="ru-RU"/>
        </a:p>
      </dgm:t>
    </dgm:pt>
    <dgm:pt modelId="{92FABC53-FE3B-4B3B-B6DB-65BA64627B96}" type="pres">
      <dgm:prSet presAssocID="{CCD78E64-E079-4926-8A62-BA1BDC4EF7D7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E6AA1E30-8F61-438D-A939-40DF06CB90CD}" type="pres">
      <dgm:prSet presAssocID="{723EEA86-FD36-4177-8041-738069AFC13C}" presName="node" presStyleLbl="node1" presStyleIdx="3" presStyleCnt="4" custScaleX="148991" custScaleY="1518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1E8601-BA2E-40E3-B068-B974C012E9CE}" type="presOf" srcId="{30986667-7BAA-4B32-8A2D-7C47685CB61D}" destId="{EABF90AD-54C1-4821-864E-F7C9EB3B7637}" srcOrd="1" destOrd="0" presId="urn:microsoft.com/office/officeart/2005/8/layout/radial5"/>
    <dgm:cxn modelId="{5DFBFBB1-7574-4E79-882D-253029E5485E}" srcId="{73E25961-E93A-4BE7-ABF9-1534F7E0B14B}" destId="{BE23B037-8073-403A-B247-9F12B7FB569A}" srcOrd="0" destOrd="0" parTransId="{3526FB61-70B2-4DE8-BB19-D90D9F367E09}" sibTransId="{E3F17C58-47E8-4519-8308-36AD94AE4A73}"/>
    <dgm:cxn modelId="{2A7E1132-331C-4DDB-9906-332DE53A3060}" type="presOf" srcId="{3526FB61-70B2-4DE8-BB19-D90D9F367E09}" destId="{205F55C7-6575-4D24-9FA8-8CE9702A58CD}" srcOrd="1" destOrd="0" presId="urn:microsoft.com/office/officeart/2005/8/layout/radial5"/>
    <dgm:cxn modelId="{6F1B7BCB-DFB7-4B4F-AAF5-AE3F7F5D7C19}" srcId="{73E25961-E93A-4BE7-ABF9-1534F7E0B14B}" destId="{723EEA86-FD36-4177-8041-738069AFC13C}" srcOrd="3" destOrd="0" parTransId="{CCD78E64-E079-4926-8A62-BA1BDC4EF7D7}" sibTransId="{52CDE5D4-F0E1-45B3-A086-0CDA853E4068}"/>
    <dgm:cxn modelId="{1BD9F7AA-5FDC-42DD-87DD-29BFD9453396}" srcId="{73E25961-E93A-4BE7-ABF9-1534F7E0B14B}" destId="{242D7300-5F63-4892-8B7E-C0D2F7D7CC56}" srcOrd="2" destOrd="0" parTransId="{068FE4BA-E13C-4458-8AD5-03D701A9BAED}" sibTransId="{83B3736E-DEF5-4198-BA7B-5F585771F82A}"/>
    <dgm:cxn modelId="{52BCD07B-DFD4-462A-918C-6BD7DE869CE3}" type="presOf" srcId="{3526FB61-70B2-4DE8-BB19-D90D9F367E09}" destId="{470BBB62-5BF6-4A4E-AF5A-C51438152400}" srcOrd="0" destOrd="0" presId="urn:microsoft.com/office/officeart/2005/8/layout/radial5"/>
    <dgm:cxn modelId="{0F32E260-8A51-4B03-9CD5-E581C30011C3}" type="presOf" srcId="{BE23B037-8073-403A-B247-9F12B7FB569A}" destId="{F4166DCF-2023-4DED-9EED-50460A5F8C6F}" srcOrd="0" destOrd="0" presId="urn:microsoft.com/office/officeart/2005/8/layout/radial5"/>
    <dgm:cxn modelId="{7E5AD595-F5C1-4D97-A16A-FACF7D4DAC4D}" type="presOf" srcId="{242D7300-5F63-4892-8B7E-C0D2F7D7CC56}" destId="{0E580FC5-5D14-4E1A-A182-7FD3658A8C78}" srcOrd="0" destOrd="0" presId="urn:microsoft.com/office/officeart/2005/8/layout/radial5"/>
    <dgm:cxn modelId="{B9B0469C-6B41-40F5-92EB-6459B8833497}" type="presOf" srcId="{2AD3F4E8-B9B7-46C1-8C5E-318822A5AAB2}" destId="{3B3EEE8F-3ABD-4BF1-83EA-E29040B4B102}" srcOrd="0" destOrd="0" presId="urn:microsoft.com/office/officeart/2005/8/layout/radial5"/>
    <dgm:cxn modelId="{A68F168D-C8BC-4EF0-BCDB-FBABA306A039}" type="presOf" srcId="{30986667-7BAA-4B32-8A2D-7C47685CB61D}" destId="{67B9A49B-A4B6-42CD-A53D-FA7AAFF4E26D}" srcOrd="0" destOrd="0" presId="urn:microsoft.com/office/officeart/2005/8/layout/radial5"/>
    <dgm:cxn modelId="{F7881066-ABB2-4DE4-B60B-138671AFAE9F}" type="presOf" srcId="{068FE4BA-E13C-4458-8AD5-03D701A9BAED}" destId="{09BC6BFA-1627-41D4-86D9-F948A6CEBEFC}" srcOrd="0" destOrd="0" presId="urn:microsoft.com/office/officeart/2005/8/layout/radial5"/>
    <dgm:cxn modelId="{0FAA5841-6248-4967-AA04-DFE84BA84427}" type="presOf" srcId="{73E25961-E93A-4BE7-ABF9-1534F7E0B14B}" destId="{74769706-096C-46B1-889F-729A5DB445B5}" srcOrd="0" destOrd="0" presId="urn:microsoft.com/office/officeart/2005/8/layout/radial5"/>
    <dgm:cxn modelId="{373F47AA-4C54-4AF8-96C5-04FEE6A87C11}" type="presOf" srcId="{2EA10EB0-CF43-4DF4-9542-CAA5D88FD042}" destId="{32511273-D686-4941-B964-9999878C4F9B}" srcOrd="0" destOrd="0" presId="urn:microsoft.com/office/officeart/2005/8/layout/radial5"/>
    <dgm:cxn modelId="{FE14EDCD-3F30-43BA-9E8F-BCB449A77C8B}" type="presOf" srcId="{068FE4BA-E13C-4458-8AD5-03D701A9BAED}" destId="{1D39EB83-9982-4CC8-A041-3CCC657F03E6}" srcOrd="1" destOrd="0" presId="urn:microsoft.com/office/officeart/2005/8/layout/radial5"/>
    <dgm:cxn modelId="{F6872378-272F-46EA-AF1C-7B3A863D2822}" type="presOf" srcId="{CCD78E64-E079-4926-8A62-BA1BDC4EF7D7}" destId="{154BDF1F-A440-4A3C-B175-D512734AE863}" srcOrd="0" destOrd="0" presId="urn:microsoft.com/office/officeart/2005/8/layout/radial5"/>
    <dgm:cxn modelId="{0BF2B6EE-9090-4FB1-85FB-BA3E6FD5974A}" type="presOf" srcId="{CCD78E64-E079-4926-8A62-BA1BDC4EF7D7}" destId="{92FABC53-FE3B-4B3B-B6DB-65BA64627B96}" srcOrd="1" destOrd="0" presId="urn:microsoft.com/office/officeart/2005/8/layout/radial5"/>
    <dgm:cxn modelId="{F7D15F3C-4D3A-4C3A-8D92-D420E25EFA60}" type="presOf" srcId="{723EEA86-FD36-4177-8041-738069AFC13C}" destId="{E6AA1E30-8F61-438D-A939-40DF06CB90CD}" srcOrd="0" destOrd="0" presId="urn:microsoft.com/office/officeart/2005/8/layout/radial5"/>
    <dgm:cxn modelId="{52A3F540-2EB6-46DE-BA0D-B96CC1D6F558}" srcId="{2AD3F4E8-B9B7-46C1-8C5E-318822A5AAB2}" destId="{73E25961-E93A-4BE7-ABF9-1534F7E0B14B}" srcOrd="0" destOrd="0" parTransId="{C9FA90BB-0BF0-44E7-B979-E49EA6560C63}" sibTransId="{4DB543E2-C349-4476-8597-5F83E2221A8B}"/>
    <dgm:cxn modelId="{46E47F92-0010-44FE-8D80-8BF3A3A22C08}" srcId="{73E25961-E93A-4BE7-ABF9-1534F7E0B14B}" destId="{2EA10EB0-CF43-4DF4-9542-CAA5D88FD042}" srcOrd="1" destOrd="0" parTransId="{30986667-7BAA-4B32-8A2D-7C47685CB61D}" sibTransId="{A4805FF6-C14E-46A2-9D1A-00149C4DA3C6}"/>
    <dgm:cxn modelId="{121C1787-40FE-44A4-8B15-E9352D751A27}" type="presParOf" srcId="{3B3EEE8F-3ABD-4BF1-83EA-E29040B4B102}" destId="{74769706-096C-46B1-889F-729A5DB445B5}" srcOrd="0" destOrd="0" presId="urn:microsoft.com/office/officeart/2005/8/layout/radial5"/>
    <dgm:cxn modelId="{DD26FEC3-5422-480E-8D53-58CDE60A6230}" type="presParOf" srcId="{3B3EEE8F-3ABD-4BF1-83EA-E29040B4B102}" destId="{470BBB62-5BF6-4A4E-AF5A-C51438152400}" srcOrd="1" destOrd="0" presId="urn:microsoft.com/office/officeart/2005/8/layout/radial5"/>
    <dgm:cxn modelId="{D46932DD-5776-43CB-B76E-2B0BE6F80F78}" type="presParOf" srcId="{470BBB62-5BF6-4A4E-AF5A-C51438152400}" destId="{205F55C7-6575-4D24-9FA8-8CE9702A58CD}" srcOrd="0" destOrd="0" presId="urn:microsoft.com/office/officeart/2005/8/layout/radial5"/>
    <dgm:cxn modelId="{10601425-5C9F-45E7-8211-B7926D41FB2B}" type="presParOf" srcId="{3B3EEE8F-3ABD-4BF1-83EA-E29040B4B102}" destId="{F4166DCF-2023-4DED-9EED-50460A5F8C6F}" srcOrd="2" destOrd="0" presId="urn:microsoft.com/office/officeart/2005/8/layout/radial5"/>
    <dgm:cxn modelId="{00B024EF-1477-4784-A2BC-E9B67162B03A}" type="presParOf" srcId="{3B3EEE8F-3ABD-4BF1-83EA-E29040B4B102}" destId="{67B9A49B-A4B6-42CD-A53D-FA7AAFF4E26D}" srcOrd="3" destOrd="0" presId="urn:microsoft.com/office/officeart/2005/8/layout/radial5"/>
    <dgm:cxn modelId="{8AC3B956-DFC0-4061-A5F1-073693EC34E5}" type="presParOf" srcId="{67B9A49B-A4B6-42CD-A53D-FA7AAFF4E26D}" destId="{EABF90AD-54C1-4821-864E-F7C9EB3B7637}" srcOrd="0" destOrd="0" presId="urn:microsoft.com/office/officeart/2005/8/layout/radial5"/>
    <dgm:cxn modelId="{56B4AD50-7C51-455B-B126-DB079DEA4BEE}" type="presParOf" srcId="{3B3EEE8F-3ABD-4BF1-83EA-E29040B4B102}" destId="{32511273-D686-4941-B964-9999878C4F9B}" srcOrd="4" destOrd="0" presId="urn:microsoft.com/office/officeart/2005/8/layout/radial5"/>
    <dgm:cxn modelId="{10F8DBA0-65A4-4CD4-81B3-385B7F6393C8}" type="presParOf" srcId="{3B3EEE8F-3ABD-4BF1-83EA-E29040B4B102}" destId="{09BC6BFA-1627-41D4-86D9-F948A6CEBEFC}" srcOrd="5" destOrd="0" presId="urn:microsoft.com/office/officeart/2005/8/layout/radial5"/>
    <dgm:cxn modelId="{50F9EE22-7548-4F9A-99D5-660A70496BC2}" type="presParOf" srcId="{09BC6BFA-1627-41D4-86D9-F948A6CEBEFC}" destId="{1D39EB83-9982-4CC8-A041-3CCC657F03E6}" srcOrd="0" destOrd="0" presId="urn:microsoft.com/office/officeart/2005/8/layout/radial5"/>
    <dgm:cxn modelId="{CA69CAE3-4DD9-47AE-88D8-2B3F3C4F8737}" type="presParOf" srcId="{3B3EEE8F-3ABD-4BF1-83EA-E29040B4B102}" destId="{0E580FC5-5D14-4E1A-A182-7FD3658A8C78}" srcOrd="6" destOrd="0" presId="urn:microsoft.com/office/officeart/2005/8/layout/radial5"/>
    <dgm:cxn modelId="{000936EF-8AF3-4402-B467-228AA886C050}" type="presParOf" srcId="{3B3EEE8F-3ABD-4BF1-83EA-E29040B4B102}" destId="{154BDF1F-A440-4A3C-B175-D512734AE863}" srcOrd="7" destOrd="0" presId="urn:microsoft.com/office/officeart/2005/8/layout/radial5"/>
    <dgm:cxn modelId="{9ECDCA41-79B0-421C-AF1F-8D5318DC412C}" type="presParOf" srcId="{154BDF1F-A440-4A3C-B175-D512734AE863}" destId="{92FABC53-FE3B-4B3B-B6DB-65BA64627B96}" srcOrd="0" destOrd="0" presId="urn:microsoft.com/office/officeart/2005/8/layout/radial5"/>
    <dgm:cxn modelId="{16932BF3-CECD-4A3B-AF86-CE7A919EC723}" type="presParOf" srcId="{3B3EEE8F-3ABD-4BF1-83EA-E29040B4B102}" destId="{E6AA1E30-8F61-438D-A939-40DF06CB90CD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323307-51C1-4323-BB30-A06017EB9645}" type="doc">
      <dgm:prSet loTypeId="urn:microsoft.com/office/officeart/2005/8/layout/default#1" loCatId="list" qsTypeId="urn:microsoft.com/office/officeart/2005/8/quickstyle/simple1#2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A5BF1B9B-E051-4B5F-9FFD-A3E1D7B46FF5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uk-UA" sz="2400" b="1" i="1" dirty="0" smtClean="0"/>
            <a:t>вартісна</a:t>
          </a:r>
          <a:endParaRPr lang="ru-RU" sz="2400" b="1" i="1" dirty="0"/>
        </a:p>
      </dgm:t>
    </dgm:pt>
    <dgm:pt modelId="{5136FB5F-EA61-4964-BF44-04AF09A30B83}" type="parTrans" cxnId="{0F1114E2-D898-4935-895A-B929B826F8E1}">
      <dgm:prSet/>
      <dgm:spPr/>
      <dgm:t>
        <a:bodyPr/>
        <a:lstStyle/>
        <a:p>
          <a:endParaRPr lang="ru-RU"/>
        </a:p>
      </dgm:t>
    </dgm:pt>
    <dgm:pt modelId="{3140ECCE-DE09-4F48-A9A7-E5937640B8F0}" type="sibTrans" cxnId="{0F1114E2-D898-4935-895A-B929B826F8E1}">
      <dgm:prSet/>
      <dgm:spPr/>
      <dgm:t>
        <a:bodyPr/>
        <a:lstStyle/>
        <a:p>
          <a:endParaRPr lang="ru-RU"/>
        </a:p>
      </dgm:t>
    </dgm:pt>
    <dgm:pt modelId="{114B96BD-A2D1-4E97-A4E7-20B5EEA4EACA}">
      <dgm:prSet phldrT="[Текст]" custT="1"/>
      <dgm:spPr/>
      <dgm:t>
        <a:bodyPr/>
        <a:lstStyle/>
        <a:p>
          <a:r>
            <a:rPr lang="uk-UA" sz="2400" b="1" i="1" dirty="0" smtClean="0">
              <a:solidFill>
                <a:schemeClr val="bg1"/>
              </a:solidFill>
            </a:rPr>
            <a:t>розподільна</a:t>
          </a:r>
          <a:endParaRPr lang="ru-RU" sz="2400" b="1" i="1" dirty="0">
            <a:solidFill>
              <a:schemeClr val="bg1"/>
            </a:solidFill>
          </a:endParaRPr>
        </a:p>
      </dgm:t>
    </dgm:pt>
    <dgm:pt modelId="{EC25142A-89CA-4D8B-8B87-8D57D556E47F}" type="parTrans" cxnId="{9DFE9D99-D27A-4A0F-81A0-425E8394BB6B}">
      <dgm:prSet/>
      <dgm:spPr/>
      <dgm:t>
        <a:bodyPr/>
        <a:lstStyle/>
        <a:p>
          <a:endParaRPr lang="ru-RU"/>
        </a:p>
      </dgm:t>
    </dgm:pt>
    <dgm:pt modelId="{2BFE22E1-9C3C-423A-89FD-0B94B618F795}" type="sibTrans" cxnId="{9DFE9D99-D27A-4A0F-81A0-425E8394BB6B}">
      <dgm:prSet/>
      <dgm:spPr/>
      <dgm:t>
        <a:bodyPr/>
        <a:lstStyle/>
        <a:p>
          <a:endParaRPr lang="ru-RU"/>
        </a:p>
      </dgm:t>
    </dgm:pt>
    <dgm:pt modelId="{67FB9F75-0102-4C39-A10B-DCCD87811BC0}">
      <dgm:prSet phldrT="[Текст]" custT="1"/>
      <dgm:spPr/>
      <dgm:t>
        <a:bodyPr/>
        <a:lstStyle/>
        <a:p>
          <a:r>
            <a:rPr lang="uk-UA" sz="2400" b="1" i="1" dirty="0" smtClean="0">
              <a:solidFill>
                <a:schemeClr val="bg1"/>
              </a:solidFill>
            </a:rPr>
            <a:t>регулююча</a:t>
          </a:r>
          <a:endParaRPr lang="ru-RU" sz="2400" b="1" i="1" dirty="0">
            <a:solidFill>
              <a:schemeClr val="bg1"/>
            </a:solidFill>
          </a:endParaRPr>
        </a:p>
      </dgm:t>
    </dgm:pt>
    <dgm:pt modelId="{AFD216D8-FBE9-47DD-951A-CB429A8E32E5}" type="parTrans" cxnId="{4A6DB709-CD8D-45A0-8E69-8608DE0A8392}">
      <dgm:prSet/>
      <dgm:spPr/>
      <dgm:t>
        <a:bodyPr/>
        <a:lstStyle/>
        <a:p>
          <a:endParaRPr lang="ru-RU"/>
        </a:p>
      </dgm:t>
    </dgm:pt>
    <dgm:pt modelId="{66D6CB50-07A8-4790-84B1-43B0133490E5}" type="sibTrans" cxnId="{4A6DB709-CD8D-45A0-8E69-8608DE0A8392}">
      <dgm:prSet/>
      <dgm:spPr/>
      <dgm:t>
        <a:bodyPr/>
        <a:lstStyle/>
        <a:p>
          <a:endParaRPr lang="ru-RU"/>
        </a:p>
      </dgm:t>
    </dgm:pt>
    <dgm:pt modelId="{C366BE70-153C-4475-A341-9BDBA84D72D7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uk-UA" sz="2400" b="1" i="1" dirty="0" smtClean="0">
              <a:solidFill>
                <a:schemeClr val="bg1"/>
              </a:solidFill>
            </a:rPr>
            <a:t>сануюча</a:t>
          </a:r>
          <a:endParaRPr lang="ru-RU" sz="2400" b="1" i="1" dirty="0">
            <a:solidFill>
              <a:schemeClr val="bg1"/>
            </a:solidFill>
          </a:endParaRPr>
        </a:p>
      </dgm:t>
    </dgm:pt>
    <dgm:pt modelId="{E457A9EB-5F00-4E20-BB25-D61C8C0BA0B2}" type="parTrans" cxnId="{696A5220-6BF1-4DDD-AB90-325438DC75BD}">
      <dgm:prSet/>
      <dgm:spPr/>
      <dgm:t>
        <a:bodyPr/>
        <a:lstStyle/>
        <a:p>
          <a:endParaRPr lang="ru-RU"/>
        </a:p>
      </dgm:t>
    </dgm:pt>
    <dgm:pt modelId="{72B90724-7E8E-4FB2-845D-480121E957BD}" type="sibTrans" cxnId="{696A5220-6BF1-4DDD-AB90-325438DC75BD}">
      <dgm:prSet/>
      <dgm:spPr/>
      <dgm:t>
        <a:bodyPr/>
        <a:lstStyle/>
        <a:p>
          <a:endParaRPr lang="ru-RU"/>
        </a:p>
      </dgm:t>
    </dgm:pt>
    <dgm:pt modelId="{D696A11D-4EF8-4196-90F9-97A54E6975AE}">
      <dgm:prSet phldrT="[Текст]" custT="1"/>
      <dgm:spPr/>
      <dgm:t>
        <a:bodyPr/>
        <a:lstStyle/>
        <a:p>
          <a:r>
            <a:rPr lang="uk-UA" sz="2400" b="1" i="1" dirty="0" smtClean="0">
              <a:solidFill>
                <a:schemeClr val="bg1"/>
              </a:solidFill>
            </a:rPr>
            <a:t>інформаційна</a:t>
          </a:r>
          <a:endParaRPr lang="ru-RU" sz="2400" b="1" i="1" dirty="0">
            <a:solidFill>
              <a:schemeClr val="bg1"/>
            </a:solidFill>
          </a:endParaRPr>
        </a:p>
      </dgm:t>
    </dgm:pt>
    <dgm:pt modelId="{627722E6-0E94-43FA-B9F6-D1DA1019048C}" type="parTrans" cxnId="{E62339C3-7BF6-4881-A9AB-5C97D6334FDF}">
      <dgm:prSet/>
      <dgm:spPr/>
      <dgm:t>
        <a:bodyPr/>
        <a:lstStyle/>
        <a:p>
          <a:endParaRPr lang="ru-RU"/>
        </a:p>
      </dgm:t>
    </dgm:pt>
    <dgm:pt modelId="{A803E44C-2CC3-45A2-988F-187F8CDC2997}" type="sibTrans" cxnId="{E62339C3-7BF6-4881-A9AB-5C97D6334FDF}">
      <dgm:prSet/>
      <dgm:spPr/>
      <dgm:t>
        <a:bodyPr/>
        <a:lstStyle/>
        <a:p>
          <a:endParaRPr lang="ru-RU"/>
        </a:p>
      </dgm:t>
    </dgm:pt>
    <dgm:pt modelId="{24ED101E-3E13-4419-97AF-90DEB1BA21FD}">
      <dgm:prSet custT="1"/>
      <dgm:spPr/>
      <dgm:t>
        <a:bodyPr/>
        <a:lstStyle/>
        <a:p>
          <a:r>
            <a:rPr lang="uk-UA" sz="2400" b="1" i="1" dirty="0" smtClean="0">
              <a:solidFill>
                <a:schemeClr val="bg1"/>
              </a:solidFill>
            </a:rPr>
            <a:t>контрольна</a:t>
          </a:r>
          <a:endParaRPr lang="ru-RU" sz="2400" b="1" i="1" dirty="0">
            <a:solidFill>
              <a:schemeClr val="bg1"/>
            </a:solidFill>
          </a:endParaRPr>
        </a:p>
      </dgm:t>
    </dgm:pt>
    <dgm:pt modelId="{91984A11-40F9-4603-A339-52D0DA820C02}" type="parTrans" cxnId="{83817260-F24B-425A-9F0D-FC22094B87DA}">
      <dgm:prSet/>
      <dgm:spPr/>
      <dgm:t>
        <a:bodyPr/>
        <a:lstStyle/>
        <a:p>
          <a:endParaRPr lang="ru-RU"/>
        </a:p>
      </dgm:t>
    </dgm:pt>
    <dgm:pt modelId="{9A07DBCE-C64C-4E4D-B686-64665A3EC1A8}" type="sibTrans" cxnId="{83817260-F24B-425A-9F0D-FC22094B87DA}">
      <dgm:prSet/>
      <dgm:spPr/>
      <dgm:t>
        <a:bodyPr/>
        <a:lstStyle/>
        <a:p>
          <a:endParaRPr lang="ru-RU"/>
        </a:p>
      </dgm:t>
    </dgm:pt>
    <dgm:pt modelId="{B8CD2656-C4E9-499A-8CCD-052F2247308C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800" dirty="0" smtClean="0"/>
            <a:t>встановлення ринкової вартості товару</a:t>
          </a:r>
          <a:endParaRPr lang="ru-RU" sz="1800" dirty="0"/>
        </a:p>
      </dgm:t>
    </dgm:pt>
    <dgm:pt modelId="{F92879BE-2493-4304-9A6A-577436CBEF36}" type="parTrans" cxnId="{11BD8AC7-4177-4B5B-9829-E6FE03E823DC}">
      <dgm:prSet/>
      <dgm:spPr/>
      <dgm:t>
        <a:bodyPr/>
        <a:lstStyle/>
        <a:p>
          <a:endParaRPr lang="ru-RU"/>
        </a:p>
      </dgm:t>
    </dgm:pt>
    <dgm:pt modelId="{CBA557C6-E6F1-43E8-A639-98B2BCE21DCC}" type="sibTrans" cxnId="{11BD8AC7-4177-4B5B-9829-E6FE03E823DC}">
      <dgm:prSet/>
      <dgm:spPr/>
      <dgm:t>
        <a:bodyPr/>
        <a:lstStyle/>
        <a:p>
          <a:endParaRPr lang="ru-RU"/>
        </a:p>
      </dgm:t>
    </dgm:pt>
    <dgm:pt modelId="{29E6708E-5F86-4CED-BBCC-AC3E0BF82CA2}">
      <dgm:prSet/>
      <dgm:spPr/>
      <dgm:t>
        <a:bodyPr/>
        <a:lstStyle/>
        <a:p>
          <a:r>
            <a:rPr lang="ru-RU" sz="1800" dirty="0" smtClean="0">
              <a:solidFill>
                <a:schemeClr val="bg1"/>
              </a:solidFill>
            </a:rPr>
            <a:t> розподіл прибутку</a:t>
          </a:r>
          <a:endParaRPr lang="ru-RU" sz="1800" dirty="0">
            <a:solidFill>
              <a:schemeClr val="bg1"/>
            </a:solidFill>
          </a:endParaRPr>
        </a:p>
      </dgm:t>
    </dgm:pt>
    <dgm:pt modelId="{1598898E-6394-485A-941C-3E97BEDBC7B9}" type="parTrans" cxnId="{990191F9-F844-424F-BB14-3D8BA79CB189}">
      <dgm:prSet/>
      <dgm:spPr/>
      <dgm:t>
        <a:bodyPr/>
        <a:lstStyle/>
        <a:p>
          <a:endParaRPr lang="ru-RU"/>
        </a:p>
      </dgm:t>
    </dgm:pt>
    <dgm:pt modelId="{A50F1152-ABCB-4F6A-9212-A5F0C1FF72EF}" type="sibTrans" cxnId="{990191F9-F844-424F-BB14-3D8BA79CB189}">
      <dgm:prSet/>
      <dgm:spPr/>
      <dgm:t>
        <a:bodyPr/>
        <a:lstStyle/>
        <a:p>
          <a:endParaRPr lang="ru-RU"/>
        </a:p>
      </dgm:t>
    </dgm:pt>
    <dgm:pt modelId="{EE317077-4281-4C1E-9C9C-0B5030932A59}">
      <dgm:prSet/>
      <dgm:spPr/>
      <dgm:t>
        <a:bodyPr/>
        <a:lstStyle/>
        <a:p>
          <a:r>
            <a:rPr lang="ru-RU" sz="1800" dirty="0" smtClean="0">
              <a:solidFill>
                <a:schemeClr val="bg1"/>
              </a:solidFill>
            </a:rPr>
            <a:t>регулювання переливу коштів</a:t>
          </a:r>
          <a:endParaRPr lang="ru-RU" sz="1800" dirty="0">
            <a:solidFill>
              <a:schemeClr val="bg1"/>
            </a:solidFill>
          </a:endParaRPr>
        </a:p>
      </dgm:t>
    </dgm:pt>
    <dgm:pt modelId="{9C806B3D-B8C2-44C1-8229-2493FE3D99BB}" type="parTrans" cxnId="{77AE7224-3F5B-49D7-8012-C0F9BA5FE6D8}">
      <dgm:prSet/>
      <dgm:spPr/>
      <dgm:t>
        <a:bodyPr/>
        <a:lstStyle/>
        <a:p>
          <a:endParaRPr lang="ru-RU"/>
        </a:p>
      </dgm:t>
    </dgm:pt>
    <dgm:pt modelId="{49F45272-2090-4CBA-92A5-CB041E0089C9}" type="sibTrans" cxnId="{77AE7224-3F5B-49D7-8012-C0F9BA5FE6D8}">
      <dgm:prSet/>
      <dgm:spPr/>
      <dgm:t>
        <a:bodyPr/>
        <a:lstStyle/>
        <a:p>
          <a:endParaRPr lang="ru-RU"/>
        </a:p>
      </dgm:t>
    </dgm:pt>
    <dgm:pt modelId="{349BEEB7-3A2B-4289-ACF6-7E9C2762E8EE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bg1"/>
              </a:solidFill>
            </a:rPr>
            <a:t>очищення ринок від слабких виробників</a:t>
          </a:r>
          <a:endParaRPr lang="ru-RU" sz="1800" dirty="0">
            <a:solidFill>
              <a:schemeClr val="bg1"/>
            </a:solidFill>
          </a:endParaRPr>
        </a:p>
      </dgm:t>
    </dgm:pt>
    <dgm:pt modelId="{2451A15C-862E-4FFE-B145-8DC1F29D1F3E}" type="parTrans" cxnId="{18E36BCA-F411-4651-919B-3834CAC26E44}">
      <dgm:prSet/>
      <dgm:spPr/>
      <dgm:t>
        <a:bodyPr/>
        <a:lstStyle/>
        <a:p>
          <a:endParaRPr lang="ru-RU"/>
        </a:p>
      </dgm:t>
    </dgm:pt>
    <dgm:pt modelId="{82CB0B42-1CD0-4C5F-BB4F-D6A3D8C905AE}" type="sibTrans" cxnId="{18E36BCA-F411-4651-919B-3834CAC26E44}">
      <dgm:prSet/>
      <dgm:spPr/>
      <dgm:t>
        <a:bodyPr/>
        <a:lstStyle/>
        <a:p>
          <a:endParaRPr lang="ru-RU"/>
        </a:p>
      </dgm:t>
    </dgm:pt>
    <dgm:pt modelId="{9FFC5DAE-69ED-402F-AC22-BDC7C55B7A6D}">
      <dgm:prSet/>
      <dgm:spPr/>
      <dgm:t>
        <a:bodyPr/>
        <a:lstStyle/>
        <a:p>
          <a:r>
            <a:rPr lang="ru-RU" sz="1800" dirty="0" smtClean="0">
              <a:solidFill>
                <a:schemeClr val="bg1"/>
              </a:solidFill>
            </a:rPr>
            <a:t>скільки і яких товарів треба виробляти</a:t>
          </a:r>
          <a:endParaRPr lang="ru-RU" sz="1800" dirty="0">
            <a:solidFill>
              <a:schemeClr val="bg1"/>
            </a:solidFill>
          </a:endParaRPr>
        </a:p>
      </dgm:t>
    </dgm:pt>
    <dgm:pt modelId="{B8B3C738-CFD9-49C8-8328-7C2CFB166F83}" type="parTrans" cxnId="{E13208AF-7680-4C45-9757-2C8464EF3B61}">
      <dgm:prSet/>
      <dgm:spPr/>
      <dgm:t>
        <a:bodyPr/>
        <a:lstStyle/>
        <a:p>
          <a:endParaRPr lang="ru-RU"/>
        </a:p>
      </dgm:t>
    </dgm:pt>
    <dgm:pt modelId="{152C2076-1CD7-49A1-BE9A-180087F1B6EE}" type="sibTrans" cxnId="{E13208AF-7680-4C45-9757-2C8464EF3B61}">
      <dgm:prSet/>
      <dgm:spPr/>
      <dgm:t>
        <a:bodyPr/>
        <a:lstStyle/>
        <a:p>
          <a:endParaRPr lang="ru-RU"/>
        </a:p>
      </dgm:t>
    </dgm:pt>
    <dgm:pt modelId="{2ABC5F9F-6D8B-4A6D-859B-2892DDD2D12A}">
      <dgm:prSet/>
      <dgm:spPr/>
      <dgm:t>
        <a:bodyPr/>
        <a:lstStyle/>
        <a:p>
          <a:r>
            <a:rPr lang="uk-UA" sz="1800" dirty="0" smtClean="0"/>
            <a:t>стимулює </a:t>
          </a:r>
          <a:r>
            <a:rPr lang="ru-RU" sz="1800" b="0" i="0" dirty="0" smtClean="0"/>
            <a:t>знижувати витрати і ціни</a:t>
          </a:r>
          <a:endParaRPr lang="ru-RU" sz="1800" dirty="0"/>
        </a:p>
      </dgm:t>
    </dgm:pt>
    <dgm:pt modelId="{DFB9513C-F4B2-4B41-B7FF-2CD3A46C206C}" type="parTrans" cxnId="{AE053723-B13E-4BB2-AF47-1DA0D7D1A39C}">
      <dgm:prSet/>
      <dgm:spPr/>
      <dgm:t>
        <a:bodyPr/>
        <a:lstStyle/>
        <a:p>
          <a:endParaRPr lang="ru-RU"/>
        </a:p>
      </dgm:t>
    </dgm:pt>
    <dgm:pt modelId="{9E0EB7A4-815B-43E1-922C-AEFEA3F51271}" type="sibTrans" cxnId="{AE053723-B13E-4BB2-AF47-1DA0D7D1A39C}">
      <dgm:prSet/>
      <dgm:spPr/>
      <dgm:t>
        <a:bodyPr/>
        <a:lstStyle/>
        <a:p>
          <a:endParaRPr lang="ru-RU"/>
        </a:p>
      </dgm:t>
    </dgm:pt>
    <dgm:pt modelId="{8195FA3D-A987-456F-96E0-445CA4104E09}" type="pres">
      <dgm:prSet presAssocID="{32323307-51C1-4323-BB30-A06017EB964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E6A647-849F-4C4F-80A1-6E041671CE23}" type="pres">
      <dgm:prSet presAssocID="{A5BF1B9B-E051-4B5F-9FFD-A3E1D7B46FF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1258E5-B9ED-4C18-B63E-07B7CDB7BCD3}" type="pres">
      <dgm:prSet presAssocID="{3140ECCE-DE09-4F48-A9A7-E5937640B8F0}" presName="sibTrans" presStyleCnt="0"/>
      <dgm:spPr/>
    </dgm:pt>
    <dgm:pt modelId="{98033E83-CA61-43FB-AC2C-1EF8333757D2}" type="pres">
      <dgm:prSet presAssocID="{114B96BD-A2D1-4E97-A4E7-20B5EEA4EAC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7FF8A3-E407-428D-869B-E4013403CB9F}" type="pres">
      <dgm:prSet presAssocID="{2BFE22E1-9C3C-423A-89FD-0B94B618F795}" presName="sibTrans" presStyleCnt="0"/>
      <dgm:spPr/>
    </dgm:pt>
    <dgm:pt modelId="{CB6EA22C-AF67-4C1B-A327-2132CA622043}" type="pres">
      <dgm:prSet presAssocID="{67FB9F75-0102-4C39-A10B-DCCD87811BC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AC49D7-2C71-45CE-8E24-782F5D554E64}" type="pres">
      <dgm:prSet presAssocID="{66D6CB50-07A8-4790-84B1-43B0133490E5}" presName="sibTrans" presStyleCnt="0"/>
      <dgm:spPr/>
    </dgm:pt>
    <dgm:pt modelId="{58A52001-E4B8-4EAE-84C5-6452E399F804}" type="pres">
      <dgm:prSet presAssocID="{C366BE70-153C-4475-A341-9BDBA84D72D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A389BB-7FFD-4AFC-8972-176C1AF976BA}" type="pres">
      <dgm:prSet presAssocID="{72B90724-7E8E-4FB2-845D-480121E957BD}" presName="sibTrans" presStyleCnt="0"/>
      <dgm:spPr/>
    </dgm:pt>
    <dgm:pt modelId="{4AC2467D-2AE7-4A67-9AF9-1B7A5464AA31}" type="pres">
      <dgm:prSet presAssocID="{D696A11D-4EF8-4196-90F9-97A54E6975A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B17513-45F0-4AF1-95A1-4C00B675D252}" type="pres">
      <dgm:prSet presAssocID="{A803E44C-2CC3-45A2-988F-187F8CDC2997}" presName="sibTrans" presStyleCnt="0"/>
      <dgm:spPr/>
    </dgm:pt>
    <dgm:pt modelId="{FA61874C-2C44-4443-AE5C-C1D64B9A48B4}" type="pres">
      <dgm:prSet presAssocID="{24ED101E-3E13-4419-97AF-90DEB1BA21F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0371BA-C3E1-4AC4-A2FA-4398017083A4}" type="presOf" srcId="{24ED101E-3E13-4419-97AF-90DEB1BA21FD}" destId="{FA61874C-2C44-4443-AE5C-C1D64B9A48B4}" srcOrd="0" destOrd="0" presId="urn:microsoft.com/office/officeart/2005/8/layout/default#1"/>
    <dgm:cxn modelId="{681FBF33-05BD-4706-BD13-E9F551395DFC}" type="presOf" srcId="{29E6708E-5F86-4CED-BBCC-AC3E0BF82CA2}" destId="{98033E83-CA61-43FB-AC2C-1EF8333757D2}" srcOrd="0" destOrd="1" presId="urn:microsoft.com/office/officeart/2005/8/layout/default#1"/>
    <dgm:cxn modelId="{18E36BCA-F411-4651-919B-3834CAC26E44}" srcId="{C366BE70-153C-4475-A341-9BDBA84D72D7}" destId="{349BEEB7-3A2B-4289-ACF6-7E9C2762E8EE}" srcOrd="0" destOrd="0" parTransId="{2451A15C-862E-4FFE-B145-8DC1F29D1F3E}" sibTransId="{82CB0B42-1CD0-4C5F-BB4F-D6A3D8C905AE}"/>
    <dgm:cxn modelId="{F40B26ED-06AB-4D28-A7A3-2A40C9FAEF14}" type="presOf" srcId="{A5BF1B9B-E051-4B5F-9FFD-A3E1D7B46FF5}" destId="{94E6A647-849F-4C4F-80A1-6E041671CE23}" srcOrd="0" destOrd="0" presId="urn:microsoft.com/office/officeart/2005/8/layout/default#1"/>
    <dgm:cxn modelId="{11BD8AC7-4177-4B5B-9829-E6FE03E823DC}" srcId="{A5BF1B9B-E051-4B5F-9FFD-A3E1D7B46FF5}" destId="{B8CD2656-C4E9-499A-8CCD-052F2247308C}" srcOrd="0" destOrd="0" parTransId="{F92879BE-2493-4304-9A6A-577436CBEF36}" sibTransId="{CBA557C6-E6F1-43E8-A639-98B2BCE21DCC}"/>
    <dgm:cxn modelId="{56FDE197-6D3B-4DE8-952C-4539DBC565B1}" type="presOf" srcId="{C366BE70-153C-4475-A341-9BDBA84D72D7}" destId="{58A52001-E4B8-4EAE-84C5-6452E399F804}" srcOrd="0" destOrd="0" presId="urn:microsoft.com/office/officeart/2005/8/layout/default#1"/>
    <dgm:cxn modelId="{696A5220-6BF1-4DDD-AB90-325438DC75BD}" srcId="{32323307-51C1-4323-BB30-A06017EB9645}" destId="{C366BE70-153C-4475-A341-9BDBA84D72D7}" srcOrd="3" destOrd="0" parTransId="{E457A9EB-5F00-4E20-BB25-D61C8C0BA0B2}" sibTransId="{72B90724-7E8E-4FB2-845D-480121E957BD}"/>
    <dgm:cxn modelId="{A2312CA0-8BFA-49A3-887C-CF63B3437241}" type="presOf" srcId="{B8CD2656-C4E9-499A-8CCD-052F2247308C}" destId="{94E6A647-849F-4C4F-80A1-6E041671CE23}" srcOrd="0" destOrd="1" presId="urn:microsoft.com/office/officeart/2005/8/layout/default#1"/>
    <dgm:cxn modelId="{AE053723-B13E-4BB2-AF47-1DA0D7D1A39C}" srcId="{24ED101E-3E13-4419-97AF-90DEB1BA21FD}" destId="{2ABC5F9F-6D8B-4A6D-859B-2892DDD2D12A}" srcOrd="0" destOrd="0" parTransId="{DFB9513C-F4B2-4B41-B7FF-2CD3A46C206C}" sibTransId="{9E0EB7A4-815B-43E1-922C-AEFEA3F51271}"/>
    <dgm:cxn modelId="{A6BBB34C-EFB1-4770-B849-1268A2E72B9C}" type="presOf" srcId="{32323307-51C1-4323-BB30-A06017EB9645}" destId="{8195FA3D-A987-456F-96E0-445CA4104E09}" srcOrd="0" destOrd="0" presId="urn:microsoft.com/office/officeart/2005/8/layout/default#1"/>
    <dgm:cxn modelId="{510EC758-7F74-4E21-AB80-7984C050DB29}" type="presOf" srcId="{9FFC5DAE-69ED-402F-AC22-BDC7C55B7A6D}" destId="{4AC2467D-2AE7-4A67-9AF9-1B7A5464AA31}" srcOrd="0" destOrd="1" presId="urn:microsoft.com/office/officeart/2005/8/layout/default#1"/>
    <dgm:cxn modelId="{6605B9B1-B806-454A-8628-73BCEA3B24DE}" type="presOf" srcId="{349BEEB7-3A2B-4289-ACF6-7E9C2762E8EE}" destId="{58A52001-E4B8-4EAE-84C5-6452E399F804}" srcOrd="0" destOrd="1" presId="urn:microsoft.com/office/officeart/2005/8/layout/default#1"/>
    <dgm:cxn modelId="{82E0754D-88DC-4937-B2FD-0636FF42CEBA}" type="presOf" srcId="{67FB9F75-0102-4C39-A10B-DCCD87811BC0}" destId="{CB6EA22C-AF67-4C1B-A327-2132CA622043}" srcOrd="0" destOrd="0" presId="urn:microsoft.com/office/officeart/2005/8/layout/default#1"/>
    <dgm:cxn modelId="{77AE7224-3F5B-49D7-8012-C0F9BA5FE6D8}" srcId="{67FB9F75-0102-4C39-A10B-DCCD87811BC0}" destId="{EE317077-4281-4C1E-9C9C-0B5030932A59}" srcOrd="0" destOrd="0" parTransId="{9C806B3D-B8C2-44C1-8229-2493FE3D99BB}" sibTransId="{49F45272-2090-4CBA-92A5-CB041E0089C9}"/>
    <dgm:cxn modelId="{E0734A95-20CF-4C53-A3B2-16BDB046D58C}" type="presOf" srcId="{2ABC5F9F-6D8B-4A6D-859B-2892DDD2D12A}" destId="{FA61874C-2C44-4443-AE5C-C1D64B9A48B4}" srcOrd="0" destOrd="1" presId="urn:microsoft.com/office/officeart/2005/8/layout/default#1"/>
    <dgm:cxn modelId="{6498822E-DDCA-4E62-AF28-6BEBEC3CF29F}" type="presOf" srcId="{114B96BD-A2D1-4E97-A4E7-20B5EEA4EACA}" destId="{98033E83-CA61-43FB-AC2C-1EF8333757D2}" srcOrd="0" destOrd="0" presId="urn:microsoft.com/office/officeart/2005/8/layout/default#1"/>
    <dgm:cxn modelId="{4A6DB709-CD8D-45A0-8E69-8608DE0A8392}" srcId="{32323307-51C1-4323-BB30-A06017EB9645}" destId="{67FB9F75-0102-4C39-A10B-DCCD87811BC0}" srcOrd="2" destOrd="0" parTransId="{AFD216D8-FBE9-47DD-951A-CB429A8E32E5}" sibTransId="{66D6CB50-07A8-4790-84B1-43B0133490E5}"/>
    <dgm:cxn modelId="{990191F9-F844-424F-BB14-3D8BA79CB189}" srcId="{114B96BD-A2D1-4E97-A4E7-20B5EEA4EACA}" destId="{29E6708E-5F86-4CED-BBCC-AC3E0BF82CA2}" srcOrd="0" destOrd="0" parTransId="{1598898E-6394-485A-941C-3E97BEDBC7B9}" sibTransId="{A50F1152-ABCB-4F6A-9212-A5F0C1FF72EF}"/>
    <dgm:cxn modelId="{5141DBA5-B2EA-426D-8146-E8988E5A061D}" type="presOf" srcId="{D696A11D-4EF8-4196-90F9-97A54E6975AE}" destId="{4AC2467D-2AE7-4A67-9AF9-1B7A5464AA31}" srcOrd="0" destOrd="0" presId="urn:microsoft.com/office/officeart/2005/8/layout/default#1"/>
    <dgm:cxn modelId="{0F1114E2-D898-4935-895A-B929B826F8E1}" srcId="{32323307-51C1-4323-BB30-A06017EB9645}" destId="{A5BF1B9B-E051-4B5F-9FFD-A3E1D7B46FF5}" srcOrd="0" destOrd="0" parTransId="{5136FB5F-EA61-4964-BF44-04AF09A30B83}" sibTransId="{3140ECCE-DE09-4F48-A9A7-E5937640B8F0}"/>
    <dgm:cxn modelId="{E62339C3-7BF6-4881-A9AB-5C97D6334FDF}" srcId="{32323307-51C1-4323-BB30-A06017EB9645}" destId="{D696A11D-4EF8-4196-90F9-97A54E6975AE}" srcOrd="4" destOrd="0" parTransId="{627722E6-0E94-43FA-B9F6-D1DA1019048C}" sibTransId="{A803E44C-2CC3-45A2-988F-187F8CDC2997}"/>
    <dgm:cxn modelId="{3A5A8AA4-4774-4E3C-8B8D-9465478852BC}" type="presOf" srcId="{EE317077-4281-4C1E-9C9C-0B5030932A59}" destId="{CB6EA22C-AF67-4C1B-A327-2132CA622043}" srcOrd="0" destOrd="1" presId="urn:microsoft.com/office/officeart/2005/8/layout/default#1"/>
    <dgm:cxn modelId="{9DFE9D99-D27A-4A0F-81A0-425E8394BB6B}" srcId="{32323307-51C1-4323-BB30-A06017EB9645}" destId="{114B96BD-A2D1-4E97-A4E7-20B5EEA4EACA}" srcOrd="1" destOrd="0" parTransId="{EC25142A-89CA-4D8B-8B87-8D57D556E47F}" sibTransId="{2BFE22E1-9C3C-423A-89FD-0B94B618F795}"/>
    <dgm:cxn modelId="{83817260-F24B-425A-9F0D-FC22094B87DA}" srcId="{32323307-51C1-4323-BB30-A06017EB9645}" destId="{24ED101E-3E13-4419-97AF-90DEB1BA21FD}" srcOrd="5" destOrd="0" parTransId="{91984A11-40F9-4603-A339-52D0DA820C02}" sibTransId="{9A07DBCE-C64C-4E4D-B686-64665A3EC1A8}"/>
    <dgm:cxn modelId="{E13208AF-7680-4C45-9757-2C8464EF3B61}" srcId="{D696A11D-4EF8-4196-90F9-97A54E6975AE}" destId="{9FFC5DAE-69ED-402F-AC22-BDC7C55B7A6D}" srcOrd="0" destOrd="0" parTransId="{B8B3C738-CFD9-49C8-8328-7C2CFB166F83}" sibTransId="{152C2076-1CD7-49A1-BE9A-180087F1B6EE}"/>
    <dgm:cxn modelId="{01EC706A-391A-4A65-8043-8375BD65E951}" type="presParOf" srcId="{8195FA3D-A987-456F-96E0-445CA4104E09}" destId="{94E6A647-849F-4C4F-80A1-6E041671CE23}" srcOrd="0" destOrd="0" presId="urn:microsoft.com/office/officeart/2005/8/layout/default#1"/>
    <dgm:cxn modelId="{FFE76BF9-6C80-401C-8C56-B5A317E51FCF}" type="presParOf" srcId="{8195FA3D-A987-456F-96E0-445CA4104E09}" destId="{151258E5-B9ED-4C18-B63E-07B7CDB7BCD3}" srcOrd="1" destOrd="0" presId="urn:microsoft.com/office/officeart/2005/8/layout/default#1"/>
    <dgm:cxn modelId="{CB5788B6-D9DF-4563-BB4B-8535CC024F6C}" type="presParOf" srcId="{8195FA3D-A987-456F-96E0-445CA4104E09}" destId="{98033E83-CA61-43FB-AC2C-1EF8333757D2}" srcOrd="2" destOrd="0" presId="urn:microsoft.com/office/officeart/2005/8/layout/default#1"/>
    <dgm:cxn modelId="{BAB43259-0DD6-46FE-852D-1154BCA29004}" type="presParOf" srcId="{8195FA3D-A987-456F-96E0-445CA4104E09}" destId="{387FF8A3-E407-428D-869B-E4013403CB9F}" srcOrd="3" destOrd="0" presId="urn:microsoft.com/office/officeart/2005/8/layout/default#1"/>
    <dgm:cxn modelId="{A40B882B-E07A-40FA-8523-2AC587FC9542}" type="presParOf" srcId="{8195FA3D-A987-456F-96E0-445CA4104E09}" destId="{CB6EA22C-AF67-4C1B-A327-2132CA622043}" srcOrd="4" destOrd="0" presId="urn:microsoft.com/office/officeart/2005/8/layout/default#1"/>
    <dgm:cxn modelId="{145F85A0-3088-4F0A-AB58-ACDA62F0E7F1}" type="presParOf" srcId="{8195FA3D-A987-456F-96E0-445CA4104E09}" destId="{8BAC49D7-2C71-45CE-8E24-782F5D554E64}" srcOrd="5" destOrd="0" presId="urn:microsoft.com/office/officeart/2005/8/layout/default#1"/>
    <dgm:cxn modelId="{377DF707-B503-446A-9C6D-301F885C045C}" type="presParOf" srcId="{8195FA3D-A987-456F-96E0-445CA4104E09}" destId="{58A52001-E4B8-4EAE-84C5-6452E399F804}" srcOrd="6" destOrd="0" presId="urn:microsoft.com/office/officeart/2005/8/layout/default#1"/>
    <dgm:cxn modelId="{5ACCEC30-0AEE-4F4F-8F05-D18089AF56CA}" type="presParOf" srcId="{8195FA3D-A987-456F-96E0-445CA4104E09}" destId="{3AA389BB-7FFD-4AFC-8972-176C1AF976BA}" srcOrd="7" destOrd="0" presId="urn:microsoft.com/office/officeart/2005/8/layout/default#1"/>
    <dgm:cxn modelId="{D61C8635-EE9F-4DE6-9246-8B89B6F5DCB9}" type="presParOf" srcId="{8195FA3D-A987-456F-96E0-445CA4104E09}" destId="{4AC2467D-2AE7-4A67-9AF9-1B7A5464AA31}" srcOrd="8" destOrd="0" presId="urn:microsoft.com/office/officeart/2005/8/layout/default#1"/>
    <dgm:cxn modelId="{33B28FC0-9D51-4354-A24B-379BBF1CF29A}" type="presParOf" srcId="{8195FA3D-A987-456F-96E0-445CA4104E09}" destId="{61B17513-45F0-4AF1-95A1-4C00B675D252}" srcOrd="9" destOrd="0" presId="urn:microsoft.com/office/officeart/2005/8/layout/default#1"/>
    <dgm:cxn modelId="{07A75C66-0086-4B7F-9949-3B83E9874C82}" type="presParOf" srcId="{8195FA3D-A987-456F-96E0-445CA4104E09}" destId="{FA61874C-2C44-4443-AE5C-C1D64B9A48B4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AB0D91-33EF-413E-8B26-CFE105221170}" type="doc">
      <dgm:prSet loTypeId="urn:microsoft.com/office/officeart/2005/8/layout/hierarchy3" loCatId="hierarchy" qsTypeId="urn:microsoft.com/office/officeart/2005/8/quickstyle/simple1#3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9735F0A-4C32-4D58-B0F1-C9EB2C20D5CC}">
      <dgm:prSet phldrT="[Текст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uk-UA" b="1" i="1" dirty="0" smtClean="0"/>
            <a:t>Позитивні риси</a:t>
          </a:r>
          <a:endParaRPr lang="ru-RU" b="1" i="1" dirty="0"/>
        </a:p>
      </dgm:t>
    </dgm:pt>
    <dgm:pt modelId="{EF97D4F0-07C6-4840-ADD9-E936570AB93B}" type="parTrans" cxnId="{85D554E5-BC07-4AD4-9DC2-CE17C2EAD4AC}">
      <dgm:prSet/>
      <dgm:spPr/>
      <dgm:t>
        <a:bodyPr/>
        <a:lstStyle/>
        <a:p>
          <a:endParaRPr lang="ru-RU"/>
        </a:p>
      </dgm:t>
    </dgm:pt>
    <dgm:pt modelId="{94F3F3F6-AB74-4CB2-B1F3-F3B992039C31}" type="sibTrans" cxnId="{85D554E5-BC07-4AD4-9DC2-CE17C2EAD4AC}">
      <dgm:prSet/>
      <dgm:spPr/>
      <dgm:t>
        <a:bodyPr/>
        <a:lstStyle/>
        <a:p>
          <a:endParaRPr lang="ru-RU"/>
        </a:p>
      </dgm:t>
    </dgm:pt>
    <dgm:pt modelId="{5D086C47-78D3-4C66-AF23-A4A55DC2B0FE}">
      <dgm:prSet phldrT="[Текст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b="1" i="1" dirty="0" smtClean="0"/>
            <a:t>засіб досягнення збалансованості між попитом і пропозицією</a:t>
          </a:r>
          <a:endParaRPr lang="ru-RU" b="1" i="1" dirty="0"/>
        </a:p>
      </dgm:t>
    </dgm:pt>
    <dgm:pt modelId="{9CF8EAA9-5E92-4983-9D12-15EF254FE190}" type="parTrans" cxnId="{11EB870E-1230-4600-8B19-755C86C0E245}">
      <dgm:prSet/>
      <dgm:spPr/>
      <dgm:t>
        <a:bodyPr/>
        <a:lstStyle/>
        <a:p>
          <a:endParaRPr lang="ru-RU"/>
        </a:p>
      </dgm:t>
    </dgm:pt>
    <dgm:pt modelId="{3DD7084F-AFEA-4263-A6DC-DA8A0061DAC1}" type="sibTrans" cxnId="{11EB870E-1230-4600-8B19-755C86C0E245}">
      <dgm:prSet/>
      <dgm:spPr/>
      <dgm:t>
        <a:bodyPr/>
        <a:lstStyle/>
        <a:p>
          <a:endParaRPr lang="ru-RU"/>
        </a:p>
      </dgm:t>
    </dgm:pt>
    <dgm:pt modelId="{FDAFFE70-92F9-4E24-8366-B6ABE38349A4}">
      <dgm:prSet phldrT="[Текст]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lang="ru-RU" b="1" i="1" dirty="0" err="1" smtClean="0"/>
            <a:t>функція</a:t>
          </a:r>
          <a:r>
            <a:rPr lang="ru-RU" b="1" i="1" dirty="0" smtClean="0"/>
            <a:t> спілкування (кооперації) та погодження інтересів виробників</a:t>
          </a:r>
          <a:endParaRPr lang="ru-RU" b="1" i="1" dirty="0"/>
        </a:p>
      </dgm:t>
    </dgm:pt>
    <dgm:pt modelId="{4C2F6B2C-3800-44E6-8481-EE8C171F2F72}" type="parTrans" cxnId="{D2C8733D-9B2F-464A-B075-F232F6FF0535}">
      <dgm:prSet/>
      <dgm:spPr/>
      <dgm:t>
        <a:bodyPr/>
        <a:lstStyle/>
        <a:p>
          <a:endParaRPr lang="ru-RU"/>
        </a:p>
      </dgm:t>
    </dgm:pt>
    <dgm:pt modelId="{E8B8193D-0004-4A99-9700-337091AB86E0}" type="sibTrans" cxnId="{D2C8733D-9B2F-464A-B075-F232F6FF0535}">
      <dgm:prSet/>
      <dgm:spPr/>
      <dgm:t>
        <a:bodyPr/>
        <a:lstStyle/>
        <a:p>
          <a:endParaRPr lang="ru-RU"/>
        </a:p>
      </dgm:t>
    </dgm:pt>
    <dgm:pt modelId="{91D6BC78-D665-4A6E-A176-DEBDB90248AA}">
      <dgm:prSet phldrT="[Текст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uk-UA" b="1" i="1" dirty="0" smtClean="0"/>
            <a:t>Негативні риси</a:t>
          </a:r>
          <a:endParaRPr lang="ru-RU" b="1" i="1" dirty="0"/>
        </a:p>
      </dgm:t>
    </dgm:pt>
    <dgm:pt modelId="{49C56020-D577-4032-935B-8E5B5941A90D}" type="parTrans" cxnId="{248B3FEC-75AF-4C7B-A102-87FC4FB1FFAE}">
      <dgm:prSet/>
      <dgm:spPr/>
      <dgm:t>
        <a:bodyPr/>
        <a:lstStyle/>
        <a:p>
          <a:endParaRPr lang="ru-RU"/>
        </a:p>
      </dgm:t>
    </dgm:pt>
    <dgm:pt modelId="{01B7B65A-405E-413F-8491-606283AE1D6F}" type="sibTrans" cxnId="{248B3FEC-75AF-4C7B-A102-87FC4FB1FFAE}">
      <dgm:prSet/>
      <dgm:spPr/>
      <dgm:t>
        <a:bodyPr/>
        <a:lstStyle/>
        <a:p>
          <a:endParaRPr lang="ru-RU"/>
        </a:p>
      </dgm:t>
    </dgm:pt>
    <dgm:pt modelId="{21D7304C-981D-4D1D-9994-9ECEB9D3884E}">
      <dgm:prSet phldrT="[Текст]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rgbClr val="FFC000"/>
          </a:solidFill>
        </a:ln>
      </dgm:spPr>
      <dgm:t>
        <a:bodyPr/>
        <a:lstStyle/>
        <a:p>
          <a:r>
            <a:rPr lang="ru-RU" b="1" i="1" dirty="0" smtClean="0"/>
            <a:t>витиснення дрібних виробників великим капіталом</a:t>
          </a:r>
          <a:endParaRPr lang="ru-RU" b="1" i="1" dirty="0"/>
        </a:p>
      </dgm:t>
    </dgm:pt>
    <dgm:pt modelId="{19363909-1AB6-4D1B-967C-5E234DA28B1D}" type="parTrans" cxnId="{64EE5268-92F7-49A5-86A7-66E968D1DFC2}">
      <dgm:prSet/>
      <dgm:spPr>
        <a:ln>
          <a:solidFill>
            <a:srgbClr val="FFC000"/>
          </a:solidFill>
        </a:ln>
      </dgm:spPr>
      <dgm:t>
        <a:bodyPr/>
        <a:lstStyle/>
        <a:p>
          <a:endParaRPr lang="ru-RU"/>
        </a:p>
      </dgm:t>
    </dgm:pt>
    <dgm:pt modelId="{514C3570-4D67-4E26-9DB7-8EC57D6031D0}" type="sibTrans" cxnId="{64EE5268-92F7-49A5-86A7-66E968D1DFC2}">
      <dgm:prSet/>
      <dgm:spPr/>
      <dgm:t>
        <a:bodyPr/>
        <a:lstStyle/>
        <a:p>
          <a:endParaRPr lang="ru-RU"/>
        </a:p>
      </dgm:t>
    </dgm:pt>
    <dgm:pt modelId="{9BE1B69E-B329-4095-B20C-9897B6197F5E}">
      <dgm:prSet phldrT="[Текст]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rgbClr val="FFC000"/>
          </a:solidFill>
        </a:ln>
      </dgm:spPr>
      <dgm:t>
        <a:bodyPr/>
        <a:lstStyle/>
        <a:p>
          <a:r>
            <a:rPr lang="ru-RU" b="1" i="1" dirty="0" smtClean="0"/>
            <a:t>посилення соціальної несправедливості</a:t>
          </a:r>
          <a:endParaRPr lang="ru-RU" b="1" i="1" dirty="0"/>
        </a:p>
      </dgm:t>
    </dgm:pt>
    <dgm:pt modelId="{5B2C3D39-83E0-4E75-A48F-7520D8673EA5}" type="parTrans" cxnId="{0783E52F-8871-48A2-B350-174B489BC312}">
      <dgm:prSet/>
      <dgm:spPr>
        <a:ln>
          <a:solidFill>
            <a:srgbClr val="FFC000"/>
          </a:solidFill>
        </a:ln>
      </dgm:spPr>
      <dgm:t>
        <a:bodyPr/>
        <a:lstStyle/>
        <a:p>
          <a:endParaRPr lang="ru-RU"/>
        </a:p>
      </dgm:t>
    </dgm:pt>
    <dgm:pt modelId="{F6E829EF-653C-4A7F-80ED-5DD552260BBE}" type="sibTrans" cxnId="{0783E52F-8871-48A2-B350-174B489BC312}">
      <dgm:prSet/>
      <dgm:spPr/>
      <dgm:t>
        <a:bodyPr/>
        <a:lstStyle/>
        <a:p>
          <a:endParaRPr lang="ru-RU"/>
        </a:p>
      </dgm:t>
    </dgm:pt>
    <dgm:pt modelId="{0D1B3178-41A8-4C3A-9D3E-664B8F470843}">
      <dgm:prSet phldrT="[Текст]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lang="ru-RU" b="1" i="1" dirty="0" smtClean="0"/>
            <a:t>зниження індивідуальних виробничих витрат</a:t>
          </a:r>
          <a:endParaRPr lang="ru-RU" b="1" i="1" dirty="0"/>
        </a:p>
      </dgm:t>
    </dgm:pt>
    <dgm:pt modelId="{CAB48783-887F-43A8-8C10-3C4A34CA0FF5}" type="parTrans" cxnId="{FC92DEB7-2184-416C-9EF0-73EBD65BC136}">
      <dgm:prSet/>
      <dgm:spPr/>
      <dgm:t>
        <a:bodyPr/>
        <a:lstStyle/>
        <a:p>
          <a:endParaRPr lang="ru-RU"/>
        </a:p>
      </dgm:t>
    </dgm:pt>
    <dgm:pt modelId="{5246CCE5-B059-47AD-811D-E98E519524DE}" type="sibTrans" cxnId="{FC92DEB7-2184-416C-9EF0-73EBD65BC136}">
      <dgm:prSet/>
      <dgm:spPr/>
      <dgm:t>
        <a:bodyPr/>
        <a:lstStyle/>
        <a:p>
          <a:endParaRPr lang="ru-RU"/>
        </a:p>
      </dgm:t>
    </dgm:pt>
    <dgm:pt modelId="{98A2BDAD-E8C4-4A69-9676-CEB2AB203457}">
      <dgm:prSet phldrT="[Текст]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lang="ru-RU" b="1" i="1" dirty="0" smtClean="0"/>
            <a:t>вдосконалення технічної бази виробництва</a:t>
          </a:r>
          <a:endParaRPr lang="ru-RU" b="1" i="1" dirty="0"/>
        </a:p>
      </dgm:t>
    </dgm:pt>
    <dgm:pt modelId="{8D70CE6C-FA0F-443D-AC6D-211043A751F6}" type="parTrans" cxnId="{5998C223-E67F-466D-9EB2-1F5E432FD7A7}">
      <dgm:prSet/>
      <dgm:spPr/>
      <dgm:t>
        <a:bodyPr/>
        <a:lstStyle/>
        <a:p>
          <a:endParaRPr lang="ru-RU"/>
        </a:p>
      </dgm:t>
    </dgm:pt>
    <dgm:pt modelId="{EEC5AB3F-C8AB-42EC-94DD-6DEE1447FC62}" type="sibTrans" cxnId="{5998C223-E67F-466D-9EB2-1F5E432FD7A7}">
      <dgm:prSet/>
      <dgm:spPr/>
      <dgm:t>
        <a:bodyPr/>
        <a:lstStyle/>
        <a:p>
          <a:endParaRPr lang="ru-RU"/>
        </a:p>
      </dgm:t>
    </dgm:pt>
    <dgm:pt modelId="{278CEA2F-586B-4982-9ACB-B8AA302B7B90}">
      <dgm:prSet phldrT="[Текст]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lang="ru-RU" b="1" i="1" dirty="0" smtClean="0"/>
            <a:t>формування ринкової ціни</a:t>
          </a:r>
          <a:endParaRPr lang="ru-RU" b="1" i="1" dirty="0"/>
        </a:p>
      </dgm:t>
    </dgm:pt>
    <dgm:pt modelId="{D1B74CD4-3EF4-46B3-B0B9-3EDF58E79677}" type="parTrans" cxnId="{CCB16BD6-AE18-4B08-9078-CF53DBA97F4E}">
      <dgm:prSet/>
      <dgm:spPr/>
      <dgm:t>
        <a:bodyPr/>
        <a:lstStyle/>
        <a:p>
          <a:endParaRPr lang="ru-RU"/>
        </a:p>
      </dgm:t>
    </dgm:pt>
    <dgm:pt modelId="{31AFB5B4-7039-42F9-8FF6-7832F8E05597}" type="sibTrans" cxnId="{CCB16BD6-AE18-4B08-9078-CF53DBA97F4E}">
      <dgm:prSet/>
      <dgm:spPr/>
      <dgm:t>
        <a:bodyPr/>
        <a:lstStyle/>
        <a:p>
          <a:endParaRPr lang="ru-RU"/>
        </a:p>
      </dgm:t>
    </dgm:pt>
    <dgm:pt modelId="{60D68C56-37D6-4158-890C-26E90738CAA4}">
      <dgm:prSet phldrT="[Текст]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rgbClr val="FFC000"/>
          </a:solidFill>
        </a:ln>
      </dgm:spPr>
      <dgm:t>
        <a:bodyPr/>
        <a:lstStyle/>
        <a:p>
          <a:r>
            <a:rPr lang="ru-RU" b="1" i="1" dirty="0" smtClean="0"/>
            <a:t>зростання майнової диференціації</a:t>
          </a:r>
          <a:endParaRPr lang="ru-RU" b="1" i="1" dirty="0"/>
        </a:p>
      </dgm:t>
    </dgm:pt>
    <dgm:pt modelId="{B81B9AD5-AAEA-4F92-8D32-E24D94405184}" type="parTrans" cxnId="{DC3BED2A-0B72-4CD6-B8F7-22EA2F90E1B5}">
      <dgm:prSet/>
      <dgm:spPr>
        <a:ln>
          <a:solidFill>
            <a:srgbClr val="FFC000"/>
          </a:solidFill>
        </a:ln>
      </dgm:spPr>
      <dgm:t>
        <a:bodyPr/>
        <a:lstStyle/>
        <a:p>
          <a:endParaRPr lang="ru-RU"/>
        </a:p>
      </dgm:t>
    </dgm:pt>
    <dgm:pt modelId="{E94ED86C-9B22-45AF-9E34-E112CC5BD71D}" type="sibTrans" cxnId="{DC3BED2A-0B72-4CD6-B8F7-22EA2F90E1B5}">
      <dgm:prSet/>
      <dgm:spPr/>
      <dgm:t>
        <a:bodyPr/>
        <a:lstStyle/>
        <a:p>
          <a:endParaRPr lang="ru-RU"/>
        </a:p>
      </dgm:t>
    </dgm:pt>
    <dgm:pt modelId="{68082BF0-7FEB-448A-94F7-41B9B410F4BA}">
      <dgm:prSet phldrT="[Текст]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rgbClr val="FFC000"/>
          </a:solidFill>
        </a:ln>
      </dgm:spPr>
      <dgm:t>
        <a:bodyPr/>
        <a:lstStyle/>
        <a:p>
          <a:r>
            <a:rPr lang="ru-RU" b="1" i="1" dirty="0" smtClean="0"/>
            <a:t>загострення безробіття</a:t>
          </a:r>
        </a:p>
        <a:p>
          <a:endParaRPr lang="ru-RU" dirty="0"/>
        </a:p>
      </dgm:t>
    </dgm:pt>
    <dgm:pt modelId="{2051324B-753E-4B33-A77A-24FC74EE3FE8}" type="parTrans" cxnId="{EF7DB221-91F5-4D0C-8B4F-E61EE807F6E1}">
      <dgm:prSet/>
      <dgm:spPr>
        <a:ln>
          <a:solidFill>
            <a:srgbClr val="FFC000"/>
          </a:solidFill>
        </a:ln>
      </dgm:spPr>
      <dgm:t>
        <a:bodyPr/>
        <a:lstStyle/>
        <a:p>
          <a:endParaRPr lang="ru-RU"/>
        </a:p>
      </dgm:t>
    </dgm:pt>
    <dgm:pt modelId="{9C240C41-C3D6-4480-ABAF-5DF6D3FF19CB}" type="sibTrans" cxnId="{EF7DB221-91F5-4D0C-8B4F-E61EE807F6E1}">
      <dgm:prSet/>
      <dgm:spPr/>
      <dgm:t>
        <a:bodyPr/>
        <a:lstStyle/>
        <a:p>
          <a:endParaRPr lang="ru-RU"/>
        </a:p>
      </dgm:t>
    </dgm:pt>
    <dgm:pt modelId="{3B18036D-2854-41E5-BED1-D94B452F2BC5}" type="pres">
      <dgm:prSet presAssocID="{4FAB0D91-33EF-413E-8B26-CFE10522117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854B9DB-9953-416C-8BBD-CD859986C785}" type="pres">
      <dgm:prSet presAssocID="{F9735F0A-4C32-4D58-B0F1-C9EB2C20D5CC}" presName="root" presStyleCnt="0"/>
      <dgm:spPr/>
    </dgm:pt>
    <dgm:pt modelId="{B59B2730-8FBE-4213-9E23-8B9E1D838B8F}" type="pres">
      <dgm:prSet presAssocID="{F9735F0A-4C32-4D58-B0F1-C9EB2C20D5CC}" presName="rootComposite" presStyleCnt="0"/>
      <dgm:spPr/>
    </dgm:pt>
    <dgm:pt modelId="{422F7F3F-8EBB-4827-930F-147B436CB103}" type="pres">
      <dgm:prSet presAssocID="{F9735F0A-4C32-4D58-B0F1-C9EB2C20D5CC}" presName="rootText" presStyleLbl="node1" presStyleIdx="0" presStyleCnt="2" custScaleX="181441"/>
      <dgm:spPr/>
      <dgm:t>
        <a:bodyPr/>
        <a:lstStyle/>
        <a:p>
          <a:endParaRPr lang="ru-RU"/>
        </a:p>
      </dgm:t>
    </dgm:pt>
    <dgm:pt modelId="{35DA991E-B54F-406A-932F-38ACD7169480}" type="pres">
      <dgm:prSet presAssocID="{F9735F0A-4C32-4D58-B0F1-C9EB2C20D5CC}" presName="rootConnector" presStyleLbl="node1" presStyleIdx="0" presStyleCnt="2"/>
      <dgm:spPr/>
      <dgm:t>
        <a:bodyPr/>
        <a:lstStyle/>
        <a:p>
          <a:endParaRPr lang="ru-RU"/>
        </a:p>
      </dgm:t>
    </dgm:pt>
    <dgm:pt modelId="{998A7255-166B-4E79-A457-0159142AB77C}" type="pres">
      <dgm:prSet presAssocID="{F9735F0A-4C32-4D58-B0F1-C9EB2C20D5CC}" presName="childShape" presStyleCnt="0"/>
      <dgm:spPr/>
    </dgm:pt>
    <dgm:pt modelId="{3CF49CE4-596B-4E66-92D9-BAF63F4B31F0}" type="pres">
      <dgm:prSet presAssocID="{9CF8EAA9-5E92-4983-9D12-15EF254FE190}" presName="Name13" presStyleLbl="parChTrans1D2" presStyleIdx="0" presStyleCnt="9"/>
      <dgm:spPr/>
      <dgm:t>
        <a:bodyPr/>
        <a:lstStyle/>
        <a:p>
          <a:endParaRPr lang="ru-RU"/>
        </a:p>
      </dgm:t>
    </dgm:pt>
    <dgm:pt modelId="{2C1962A7-E57A-4473-8FA6-AE9BCD36CF07}" type="pres">
      <dgm:prSet presAssocID="{5D086C47-78D3-4C66-AF23-A4A55DC2B0FE}" presName="childText" presStyleLbl="bgAcc1" presStyleIdx="0" presStyleCnt="9" custScaleX="1566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6C0399-D12D-48B1-875E-099A869A95B8}" type="pres">
      <dgm:prSet presAssocID="{4C2F6B2C-3800-44E6-8481-EE8C171F2F72}" presName="Name13" presStyleLbl="parChTrans1D2" presStyleIdx="1" presStyleCnt="9"/>
      <dgm:spPr/>
      <dgm:t>
        <a:bodyPr/>
        <a:lstStyle/>
        <a:p>
          <a:endParaRPr lang="ru-RU"/>
        </a:p>
      </dgm:t>
    </dgm:pt>
    <dgm:pt modelId="{AEFBB0FA-E372-419E-9227-FD234EA80E69}" type="pres">
      <dgm:prSet presAssocID="{FDAFFE70-92F9-4E24-8366-B6ABE38349A4}" presName="childText" presStyleLbl="bgAcc1" presStyleIdx="1" presStyleCnt="9" custScaleX="1604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7E52B-8CD6-4248-B2F6-44A4878DF8DA}" type="pres">
      <dgm:prSet presAssocID="{CAB48783-887F-43A8-8C10-3C4A34CA0FF5}" presName="Name13" presStyleLbl="parChTrans1D2" presStyleIdx="2" presStyleCnt="9"/>
      <dgm:spPr/>
      <dgm:t>
        <a:bodyPr/>
        <a:lstStyle/>
        <a:p>
          <a:endParaRPr lang="ru-RU"/>
        </a:p>
      </dgm:t>
    </dgm:pt>
    <dgm:pt modelId="{4BB24E16-2955-4444-8FE5-5AD3E85B46B0}" type="pres">
      <dgm:prSet presAssocID="{0D1B3178-41A8-4C3A-9D3E-664B8F470843}" presName="childText" presStyleLbl="bgAcc1" presStyleIdx="2" presStyleCnt="9" custScaleX="164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BE9BFC-8CEA-4287-9F51-7736351EE495}" type="pres">
      <dgm:prSet presAssocID="{8D70CE6C-FA0F-443D-AC6D-211043A751F6}" presName="Name13" presStyleLbl="parChTrans1D2" presStyleIdx="3" presStyleCnt="9"/>
      <dgm:spPr/>
      <dgm:t>
        <a:bodyPr/>
        <a:lstStyle/>
        <a:p>
          <a:endParaRPr lang="ru-RU"/>
        </a:p>
      </dgm:t>
    </dgm:pt>
    <dgm:pt modelId="{B72BBF5B-80DD-45E1-8785-F59F39D03CC4}" type="pres">
      <dgm:prSet presAssocID="{98A2BDAD-E8C4-4A69-9676-CEB2AB203457}" presName="childText" presStyleLbl="bgAcc1" presStyleIdx="3" presStyleCnt="9" custScaleX="1641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9EFCFD-F5E8-474A-B1A4-E0CE2BD6A930}" type="pres">
      <dgm:prSet presAssocID="{D1B74CD4-3EF4-46B3-B0B9-3EDF58E79677}" presName="Name13" presStyleLbl="parChTrans1D2" presStyleIdx="4" presStyleCnt="9"/>
      <dgm:spPr/>
      <dgm:t>
        <a:bodyPr/>
        <a:lstStyle/>
        <a:p>
          <a:endParaRPr lang="ru-RU"/>
        </a:p>
      </dgm:t>
    </dgm:pt>
    <dgm:pt modelId="{0845B270-6F37-42C5-82F5-6B11C7919DBB}" type="pres">
      <dgm:prSet presAssocID="{278CEA2F-586B-4982-9ACB-B8AA302B7B90}" presName="childText" presStyleLbl="bgAcc1" presStyleIdx="4" presStyleCnt="9" custScaleX="164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B80508-36B3-49DF-B865-662D86BDA808}" type="pres">
      <dgm:prSet presAssocID="{91D6BC78-D665-4A6E-A176-DEBDB90248AA}" presName="root" presStyleCnt="0"/>
      <dgm:spPr/>
    </dgm:pt>
    <dgm:pt modelId="{1EEA9D5F-3160-42ED-AB14-750868F35CF2}" type="pres">
      <dgm:prSet presAssocID="{91D6BC78-D665-4A6E-A176-DEBDB90248AA}" presName="rootComposite" presStyleCnt="0"/>
      <dgm:spPr/>
    </dgm:pt>
    <dgm:pt modelId="{09A01C2D-5E97-47E5-8049-4753654081EC}" type="pres">
      <dgm:prSet presAssocID="{91D6BC78-D665-4A6E-A176-DEBDB90248AA}" presName="rootText" presStyleLbl="node1" presStyleIdx="1" presStyleCnt="2" custScaleX="182252"/>
      <dgm:spPr/>
      <dgm:t>
        <a:bodyPr/>
        <a:lstStyle/>
        <a:p>
          <a:endParaRPr lang="ru-RU"/>
        </a:p>
      </dgm:t>
    </dgm:pt>
    <dgm:pt modelId="{149B44C4-4DCD-4858-9F23-CF813857B35E}" type="pres">
      <dgm:prSet presAssocID="{91D6BC78-D665-4A6E-A176-DEBDB90248AA}" presName="rootConnector" presStyleLbl="node1" presStyleIdx="1" presStyleCnt="2"/>
      <dgm:spPr/>
      <dgm:t>
        <a:bodyPr/>
        <a:lstStyle/>
        <a:p>
          <a:endParaRPr lang="ru-RU"/>
        </a:p>
      </dgm:t>
    </dgm:pt>
    <dgm:pt modelId="{3EC60450-1FB9-4BAA-B325-DFCDADD1FA04}" type="pres">
      <dgm:prSet presAssocID="{91D6BC78-D665-4A6E-A176-DEBDB90248AA}" presName="childShape" presStyleCnt="0"/>
      <dgm:spPr/>
    </dgm:pt>
    <dgm:pt modelId="{CFDFB9EE-F741-4A2A-B1C8-48CBF7D44A82}" type="pres">
      <dgm:prSet presAssocID="{19363909-1AB6-4D1B-967C-5E234DA28B1D}" presName="Name13" presStyleLbl="parChTrans1D2" presStyleIdx="5" presStyleCnt="9"/>
      <dgm:spPr/>
      <dgm:t>
        <a:bodyPr/>
        <a:lstStyle/>
        <a:p>
          <a:endParaRPr lang="ru-RU"/>
        </a:p>
      </dgm:t>
    </dgm:pt>
    <dgm:pt modelId="{30123AF8-1E5C-4A3E-A2D0-43DD77DD26AA}" type="pres">
      <dgm:prSet presAssocID="{21D7304C-981D-4D1D-9994-9ECEB9D3884E}" presName="childText" presStyleLbl="bgAcc1" presStyleIdx="5" presStyleCnt="9" custScaleX="1717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19231B-A3B2-459C-AD48-2BCF3D39F3C9}" type="pres">
      <dgm:prSet presAssocID="{5B2C3D39-83E0-4E75-A48F-7520D8673EA5}" presName="Name13" presStyleLbl="parChTrans1D2" presStyleIdx="6" presStyleCnt="9"/>
      <dgm:spPr/>
      <dgm:t>
        <a:bodyPr/>
        <a:lstStyle/>
        <a:p>
          <a:endParaRPr lang="ru-RU"/>
        </a:p>
      </dgm:t>
    </dgm:pt>
    <dgm:pt modelId="{A71FDC11-B9FF-47B6-A0FF-D707E52C5033}" type="pres">
      <dgm:prSet presAssocID="{9BE1B69E-B329-4095-B20C-9897B6197F5E}" presName="childText" presStyleLbl="bgAcc1" presStyleIdx="6" presStyleCnt="9" custScaleX="1700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F79BC9-D032-4486-9173-224DF594FD57}" type="pres">
      <dgm:prSet presAssocID="{B81B9AD5-AAEA-4F92-8D32-E24D94405184}" presName="Name13" presStyleLbl="parChTrans1D2" presStyleIdx="7" presStyleCnt="9"/>
      <dgm:spPr/>
      <dgm:t>
        <a:bodyPr/>
        <a:lstStyle/>
        <a:p>
          <a:endParaRPr lang="ru-RU"/>
        </a:p>
      </dgm:t>
    </dgm:pt>
    <dgm:pt modelId="{8A99440B-066C-412A-886C-52A4F94BB0E0}" type="pres">
      <dgm:prSet presAssocID="{60D68C56-37D6-4158-890C-26E90738CAA4}" presName="childText" presStyleLbl="bgAcc1" presStyleIdx="7" presStyleCnt="9" custScaleX="1705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D80662-AD96-43D4-AE13-0E719C7B5ED7}" type="pres">
      <dgm:prSet presAssocID="{2051324B-753E-4B33-A77A-24FC74EE3FE8}" presName="Name13" presStyleLbl="parChTrans1D2" presStyleIdx="8" presStyleCnt="9"/>
      <dgm:spPr/>
      <dgm:t>
        <a:bodyPr/>
        <a:lstStyle/>
        <a:p>
          <a:endParaRPr lang="ru-RU"/>
        </a:p>
      </dgm:t>
    </dgm:pt>
    <dgm:pt modelId="{A4F41A32-766A-4A91-A458-A9C2CB11DAE8}" type="pres">
      <dgm:prSet presAssocID="{68082BF0-7FEB-448A-94F7-41B9B410F4BA}" presName="childText" presStyleLbl="bgAcc1" presStyleIdx="8" presStyleCnt="9" custScaleX="169702" custLinFactNeighborX="-3584" custLinFactNeighborY="-4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83E52F-8871-48A2-B350-174B489BC312}" srcId="{91D6BC78-D665-4A6E-A176-DEBDB90248AA}" destId="{9BE1B69E-B329-4095-B20C-9897B6197F5E}" srcOrd="1" destOrd="0" parTransId="{5B2C3D39-83E0-4E75-A48F-7520D8673EA5}" sibTransId="{F6E829EF-653C-4A7F-80ED-5DD552260BBE}"/>
    <dgm:cxn modelId="{5B09F870-9054-4023-86F9-B7F4078B5DFF}" type="presOf" srcId="{B81B9AD5-AAEA-4F92-8D32-E24D94405184}" destId="{6FF79BC9-D032-4486-9173-224DF594FD57}" srcOrd="0" destOrd="0" presId="urn:microsoft.com/office/officeart/2005/8/layout/hierarchy3"/>
    <dgm:cxn modelId="{EF7DB221-91F5-4D0C-8B4F-E61EE807F6E1}" srcId="{91D6BC78-D665-4A6E-A176-DEBDB90248AA}" destId="{68082BF0-7FEB-448A-94F7-41B9B410F4BA}" srcOrd="3" destOrd="0" parTransId="{2051324B-753E-4B33-A77A-24FC74EE3FE8}" sibTransId="{9C240C41-C3D6-4480-ABAF-5DF6D3FF19CB}"/>
    <dgm:cxn modelId="{1BF7054C-6B1B-418E-BC42-A8DBC32B4972}" type="presOf" srcId="{91D6BC78-D665-4A6E-A176-DEBDB90248AA}" destId="{09A01C2D-5E97-47E5-8049-4753654081EC}" srcOrd="0" destOrd="0" presId="urn:microsoft.com/office/officeart/2005/8/layout/hierarchy3"/>
    <dgm:cxn modelId="{6BCFE150-4D12-460A-846D-239948F95159}" type="presOf" srcId="{278CEA2F-586B-4982-9ACB-B8AA302B7B90}" destId="{0845B270-6F37-42C5-82F5-6B11C7919DBB}" srcOrd="0" destOrd="0" presId="urn:microsoft.com/office/officeart/2005/8/layout/hierarchy3"/>
    <dgm:cxn modelId="{CCB16BD6-AE18-4B08-9078-CF53DBA97F4E}" srcId="{F9735F0A-4C32-4D58-B0F1-C9EB2C20D5CC}" destId="{278CEA2F-586B-4982-9ACB-B8AA302B7B90}" srcOrd="4" destOrd="0" parTransId="{D1B74CD4-3EF4-46B3-B0B9-3EDF58E79677}" sibTransId="{31AFB5B4-7039-42F9-8FF6-7832F8E05597}"/>
    <dgm:cxn modelId="{D2C8733D-9B2F-464A-B075-F232F6FF0535}" srcId="{F9735F0A-4C32-4D58-B0F1-C9EB2C20D5CC}" destId="{FDAFFE70-92F9-4E24-8366-B6ABE38349A4}" srcOrd="1" destOrd="0" parTransId="{4C2F6B2C-3800-44E6-8481-EE8C171F2F72}" sibTransId="{E8B8193D-0004-4A99-9700-337091AB86E0}"/>
    <dgm:cxn modelId="{DC3BED2A-0B72-4CD6-B8F7-22EA2F90E1B5}" srcId="{91D6BC78-D665-4A6E-A176-DEBDB90248AA}" destId="{60D68C56-37D6-4158-890C-26E90738CAA4}" srcOrd="2" destOrd="0" parTransId="{B81B9AD5-AAEA-4F92-8D32-E24D94405184}" sibTransId="{E94ED86C-9B22-45AF-9E34-E112CC5BD71D}"/>
    <dgm:cxn modelId="{FC92DEB7-2184-416C-9EF0-73EBD65BC136}" srcId="{F9735F0A-4C32-4D58-B0F1-C9EB2C20D5CC}" destId="{0D1B3178-41A8-4C3A-9D3E-664B8F470843}" srcOrd="2" destOrd="0" parTransId="{CAB48783-887F-43A8-8C10-3C4A34CA0FF5}" sibTransId="{5246CCE5-B059-47AD-811D-E98E519524DE}"/>
    <dgm:cxn modelId="{4AB5124B-5292-4499-885A-708093FAF102}" type="presOf" srcId="{19363909-1AB6-4D1B-967C-5E234DA28B1D}" destId="{CFDFB9EE-F741-4A2A-B1C8-48CBF7D44A82}" srcOrd="0" destOrd="0" presId="urn:microsoft.com/office/officeart/2005/8/layout/hierarchy3"/>
    <dgm:cxn modelId="{28058A19-7EF3-4943-8AB3-034861C2C9D8}" type="presOf" srcId="{91D6BC78-D665-4A6E-A176-DEBDB90248AA}" destId="{149B44C4-4DCD-4858-9F23-CF813857B35E}" srcOrd="1" destOrd="0" presId="urn:microsoft.com/office/officeart/2005/8/layout/hierarchy3"/>
    <dgm:cxn modelId="{C6E2BC22-B691-4564-A2D0-E3F69F99059C}" type="presOf" srcId="{4C2F6B2C-3800-44E6-8481-EE8C171F2F72}" destId="{FD6C0399-D12D-48B1-875E-099A869A95B8}" srcOrd="0" destOrd="0" presId="urn:microsoft.com/office/officeart/2005/8/layout/hierarchy3"/>
    <dgm:cxn modelId="{0F49A9D8-F234-465B-87F4-7340CCC80CB6}" type="presOf" srcId="{F9735F0A-4C32-4D58-B0F1-C9EB2C20D5CC}" destId="{35DA991E-B54F-406A-932F-38ACD7169480}" srcOrd="1" destOrd="0" presId="urn:microsoft.com/office/officeart/2005/8/layout/hierarchy3"/>
    <dgm:cxn modelId="{4CC23617-B451-4E3F-92FD-379BFF7992AB}" type="presOf" srcId="{F9735F0A-4C32-4D58-B0F1-C9EB2C20D5CC}" destId="{422F7F3F-8EBB-4827-930F-147B436CB103}" srcOrd="0" destOrd="0" presId="urn:microsoft.com/office/officeart/2005/8/layout/hierarchy3"/>
    <dgm:cxn modelId="{70C264D3-3A73-4BBF-82DA-2B6DB6EBE793}" type="presOf" srcId="{CAB48783-887F-43A8-8C10-3C4A34CA0FF5}" destId="{FB67E52B-8CD6-4248-B2F6-44A4878DF8DA}" srcOrd="0" destOrd="0" presId="urn:microsoft.com/office/officeart/2005/8/layout/hierarchy3"/>
    <dgm:cxn modelId="{2036F9C2-E462-49E5-8BD0-B4083BD8BBA3}" type="presOf" srcId="{FDAFFE70-92F9-4E24-8366-B6ABE38349A4}" destId="{AEFBB0FA-E372-419E-9227-FD234EA80E69}" srcOrd="0" destOrd="0" presId="urn:microsoft.com/office/officeart/2005/8/layout/hierarchy3"/>
    <dgm:cxn modelId="{11EB870E-1230-4600-8B19-755C86C0E245}" srcId="{F9735F0A-4C32-4D58-B0F1-C9EB2C20D5CC}" destId="{5D086C47-78D3-4C66-AF23-A4A55DC2B0FE}" srcOrd="0" destOrd="0" parTransId="{9CF8EAA9-5E92-4983-9D12-15EF254FE190}" sibTransId="{3DD7084F-AFEA-4263-A6DC-DA8A0061DAC1}"/>
    <dgm:cxn modelId="{739077B1-77B5-4352-97AC-11A4CFFD6220}" type="presOf" srcId="{60D68C56-37D6-4158-890C-26E90738CAA4}" destId="{8A99440B-066C-412A-886C-52A4F94BB0E0}" srcOrd="0" destOrd="0" presId="urn:microsoft.com/office/officeart/2005/8/layout/hierarchy3"/>
    <dgm:cxn modelId="{A3C52A59-B190-49F6-A3AA-A23C862A4A2C}" type="presOf" srcId="{D1B74CD4-3EF4-46B3-B0B9-3EDF58E79677}" destId="{9B9EFCFD-F5E8-474A-B1A4-E0CE2BD6A930}" srcOrd="0" destOrd="0" presId="urn:microsoft.com/office/officeart/2005/8/layout/hierarchy3"/>
    <dgm:cxn modelId="{B15EAD8E-3F7B-42A1-8BE7-EF3A7D46C4F9}" type="presOf" srcId="{98A2BDAD-E8C4-4A69-9676-CEB2AB203457}" destId="{B72BBF5B-80DD-45E1-8785-F59F39D03CC4}" srcOrd="0" destOrd="0" presId="urn:microsoft.com/office/officeart/2005/8/layout/hierarchy3"/>
    <dgm:cxn modelId="{68F9141F-FDDF-492D-8A7E-3344CFEF32E9}" type="presOf" srcId="{9BE1B69E-B329-4095-B20C-9897B6197F5E}" destId="{A71FDC11-B9FF-47B6-A0FF-D707E52C5033}" srcOrd="0" destOrd="0" presId="urn:microsoft.com/office/officeart/2005/8/layout/hierarchy3"/>
    <dgm:cxn modelId="{4445F839-32BB-4225-8638-DEE237BF3D92}" type="presOf" srcId="{21D7304C-981D-4D1D-9994-9ECEB9D3884E}" destId="{30123AF8-1E5C-4A3E-A2D0-43DD77DD26AA}" srcOrd="0" destOrd="0" presId="urn:microsoft.com/office/officeart/2005/8/layout/hierarchy3"/>
    <dgm:cxn modelId="{D0B5A761-F5FC-4421-B193-183AA16422C9}" type="presOf" srcId="{9CF8EAA9-5E92-4983-9D12-15EF254FE190}" destId="{3CF49CE4-596B-4E66-92D9-BAF63F4B31F0}" srcOrd="0" destOrd="0" presId="urn:microsoft.com/office/officeart/2005/8/layout/hierarchy3"/>
    <dgm:cxn modelId="{4D240357-B468-43BF-9A0D-0B894EFAD06E}" type="presOf" srcId="{0D1B3178-41A8-4C3A-9D3E-664B8F470843}" destId="{4BB24E16-2955-4444-8FE5-5AD3E85B46B0}" srcOrd="0" destOrd="0" presId="urn:microsoft.com/office/officeart/2005/8/layout/hierarchy3"/>
    <dgm:cxn modelId="{40BB523E-4CFF-4AA0-947A-76AC22FC38F6}" type="presOf" srcId="{5B2C3D39-83E0-4E75-A48F-7520D8673EA5}" destId="{4F19231B-A3B2-459C-AD48-2BCF3D39F3C9}" srcOrd="0" destOrd="0" presId="urn:microsoft.com/office/officeart/2005/8/layout/hierarchy3"/>
    <dgm:cxn modelId="{A5222E79-1F40-4A33-9991-BE55C0A81601}" type="presOf" srcId="{5D086C47-78D3-4C66-AF23-A4A55DC2B0FE}" destId="{2C1962A7-E57A-4473-8FA6-AE9BCD36CF07}" srcOrd="0" destOrd="0" presId="urn:microsoft.com/office/officeart/2005/8/layout/hierarchy3"/>
    <dgm:cxn modelId="{65BBAB51-82DA-4683-B2C6-6925E4E44786}" type="presOf" srcId="{68082BF0-7FEB-448A-94F7-41B9B410F4BA}" destId="{A4F41A32-766A-4A91-A458-A9C2CB11DAE8}" srcOrd="0" destOrd="0" presId="urn:microsoft.com/office/officeart/2005/8/layout/hierarchy3"/>
    <dgm:cxn modelId="{8E813D40-9BF5-4E11-9F0F-C1067AC074A4}" type="presOf" srcId="{4FAB0D91-33EF-413E-8B26-CFE105221170}" destId="{3B18036D-2854-41E5-BED1-D94B452F2BC5}" srcOrd="0" destOrd="0" presId="urn:microsoft.com/office/officeart/2005/8/layout/hierarchy3"/>
    <dgm:cxn modelId="{BFAF718F-870A-4D18-8A95-2B417EAD05EB}" type="presOf" srcId="{8D70CE6C-FA0F-443D-AC6D-211043A751F6}" destId="{2ABE9BFC-8CEA-4287-9F51-7736351EE495}" srcOrd="0" destOrd="0" presId="urn:microsoft.com/office/officeart/2005/8/layout/hierarchy3"/>
    <dgm:cxn modelId="{85D554E5-BC07-4AD4-9DC2-CE17C2EAD4AC}" srcId="{4FAB0D91-33EF-413E-8B26-CFE105221170}" destId="{F9735F0A-4C32-4D58-B0F1-C9EB2C20D5CC}" srcOrd="0" destOrd="0" parTransId="{EF97D4F0-07C6-4840-ADD9-E936570AB93B}" sibTransId="{94F3F3F6-AB74-4CB2-B1F3-F3B992039C31}"/>
    <dgm:cxn modelId="{64EE5268-92F7-49A5-86A7-66E968D1DFC2}" srcId="{91D6BC78-D665-4A6E-A176-DEBDB90248AA}" destId="{21D7304C-981D-4D1D-9994-9ECEB9D3884E}" srcOrd="0" destOrd="0" parTransId="{19363909-1AB6-4D1B-967C-5E234DA28B1D}" sibTransId="{514C3570-4D67-4E26-9DB7-8EC57D6031D0}"/>
    <dgm:cxn modelId="{5998C223-E67F-466D-9EB2-1F5E432FD7A7}" srcId="{F9735F0A-4C32-4D58-B0F1-C9EB2C20D5CC}" destId="{98A2BDAD-E8C4-4A69-9676-CEB2AB203457}" srcOrd="3" destOrd="0" parTransId="{8D70CE6C-FA0F-443D-AC6D-211043A751F6}" sibTransId="{EEC5AB3F-C8AB-42EC-94DD-6DEE1447FC62}"/>
    <dgm:cxn modelId="{248B3FEC-75AF-4C7B-A102-87FC4FB1FFAE}" srcId="{4FAB0D91-33EF-413E-8B26-CFE105221170}" destId="{91D6BC78-D665-4A6E-A176-DEBDB90248AA}" srcOrd="1" destOrd="0" parTransId="{49C56020-D577-4032-935B-8E5B5941A90D}" sibTransId="{01B7B65A-405E-413F-8491-606283AE1D6F}"/>
    <dgm:cxn modelId="{AD23BD63-0A40-4861-BD6D-C2DA6038E6DD}" type="presOf" srcId="{2051324B-753E-4B33-A77A-24FC74EE3FE8}" destId="{57D80662-AD96-43D4-AE13-0E719C7B5ED7}" srcOrd="0" destOrd="0" presId="urn:microsoft.com/office/officeart/2005/8/layout/hierarchy3"/>
    <dgm:cxn modelId="{B4BAE357-83BE-45B3-8B54-A681EEEEF026}" type="presParOf" srcId="{3B18036D-2854-41E5-BED1-D94B452F2BC5}" destId="{1854B9DB-9953-416C-8BBD-CD859986C785}" srcOrd="0" destOrd="0" presId="urn:microsoft.com/office/officeart/2005/8/layout/hierarchy3"/>
    <dgm:cxn modelId="{72E81364-32E4-4515-8A0E-630DEBFA7DB7}" type="presParOf" srcId="{1854B9DB-9953-416C-8BBD-CD859986C785}" destId="{B59B2730-8FBE-4213-9E23-8B9E1D838B8F}" srcOrd="0" destOrd="0" presId="urn:microsoft.com/office/officeart/2005/8/layout/hierarchy3"/>
    <dgm:cxn modelId="{9F189757-5F3D-4C1F-A598-4ACB621A57B6}" type="presParOf" srcId="{B59B2730-8FBE-4213-9E23-8B9E1D838B8F}" destId="{422F7F3F-8EBB-4827-930F-147B436CB103}" srcOrd="0" destOrd="0" presId="urn:microsoft.com/office/officeart/2005/8/layout/hierarchy3"/>
    <dgm:cxn modelId="{0F04460D-6E9F-4DD0-8350-5303828FBD63}" type="presParOf" srcId="{B59B2730-8FBE-4213-9E23-8B9E1D838B8F}" destId="{35DA991E-B54F-406A-932F-38ACD7169480}" srcOrd="1" destOrd="0" presId="urn:microsoft.com/office/officeart/2005/8/layout/hierarchy3"/>
    <dgm:cxn modelId="{097E1907-62A1-4198-BD8F-E863A6513A1F}" type="presParOf" srcId="{1854B9DB-9953-416C-8BBD-CD859986C785}" destId="{998A7255-166B-4E79-A457-0159142AB77C}" srcOrd="1" destOrd="0" presId="urn:microsoft.com/office/officeart/2005/8/layout/hierarchy3"/>
    <dgm:cxn modelId="{E591DD31-05DF-44FB-B101-A88D55131391}" type="presParOf" srcId="{998A7255-166B-4E79-A457-0159142AB77C}" destId="{3CF49CE4-596B-4E66-92D9-BAF63F4B31F0}" srcOrd="0" destOrd="0" presId="urn:microsoft.com/office/officeart/2005/8/layout/hierarchy3"/>
    <dgm:cxn modelId="{262637E9-6FB6-4C25-8DC5-A2B55003D493}" type="presParOf" srcId="{998A7255-166B-4E79-A457-0159142AB77C}" destId="{2C1962A7-E57A-4473-8FA6-AE9BCD36CF07}" srcOrd="1" destOrd="0" presId="urn:microsoft.com/office/officeart/2005/8/layout/hierarchy3"/>
    <dgm:cxn modelId="{01A37EAF-C1DC-482F-B4EA-E1258D2414D7}" type="presParOf" srcId="{998A7255-166B-4E79-A457-0159142AB77C}" destId="{FD6C0399-D12D-48B1-875E-099A869A95B8}" srcOrd="2" destOrd="0" presId="urn:microsoft.com/office/officeart/2005/8/layout/hierarchy3"/>
    <dgm:cxn modelId="{7C99E4CF-79F9-4188-98CB-044F4E36481B}" type="presParOf" srcId="{998A7255-166B-4E79-A457-0159142AB77C}" destId="{AEFBB0FA-E372-419E-9227-FD234EA80E69}" srcOrd="3" destOrd="0" presId="urn:microsoft.com/office/officeart/2005/8/layout/hierarchy3"/>
    <dgm:cxn modelId="{0A5E2238-F438-4232-A487-0A0C442F40EB}" type="presParOf" srcId="{998A7255-166B-4E79-A457-0159142AB77C}" destId="{FB67E52B-8CD6-4248-B2F6-44A4878DF8DA}" srcOrd="4" destOrd="0" presId="urn:microsoft.com/office/officeart/2005/8/layout/hierarchy3"/>
    <dgm:cxn modelId="{4D960C80-2C66-4A95-96D9-C68EA2ADD96E}" type="presParOf" srcId="{998A7255-166B-4E79-A457-0159142AB77C}" destId="{4BB24E16-2955-4444-8FE5-5AD3E85B46B0}" srcOrd="5" destOrd="0" presId="urn:microsoft.com/office/officeart/2005/8/layout/hierarchy3"/>
    <dgm:cxn modelId="{0D670836-1733-42D4-BFBE-2B8E058CA1BC}" type="presParOf" srcId="{998A7255-166B-4E79-A457-0159142AB77C}" destId="{2ABE9BFC-8CEA-4287-9F51-7736351EE495}" srcOrd="6" destOrd="0" presId="urn:microsoft.com/office/officeart/2005/8/layout/hierarchy3"/>
    <dgm:cxn modelId="{29D6DFD4-6038-4B22-9600-3807B9CBC84C}" type="presParOf" srcId="{998A7255-166B-4E79-A457-0159142AB77C}" destId="{B72BBF5B-80DD-45E1-8785-F59F39D03CC4}" srcOrd="7" destOrd="0" presId="urn:microsoft.com/office/officeart/2005/8/layout/hierarchy3"/>
    <dgm:cxn modelId="{4124EA78-792C-4ACC-AE52-392730ACD385}" type="presParOf" srcId="{998A7255-166B-4E79-A457-0159142AB77C}" destId="{9B9EFCFD-F5E8-474A-B1A4-E0CE2BD6A930}" srcOrd="8" destOrd="0" presId="urn:microsoft.com/office/officeart/2005/8/layout/hierarchy3"/>
    <dgm:cxn modelId="{79082EAC-8795-4577-A121-BC4F2B3C6975}" type="presParOf" srcId="{998A7255-166B-4E79-A457-0159142AB77C}" destId="{0845B270-6F37-42C5-82F5-6B11C7919DBB}" srcOrd="9" destOrd="0" presId="urn:microsoft.com/office/officeart/2005/8/layout/hierarchy3"/>
    <dgm:cxn modelId="{1B3077A1-E6BC-47E7-9156-594420ABF03B}" type="presParOf" srcId="{3B18036D-2854-41E5-BED1-D94B452F2BC5}" destId="{8FB80508-36B3-49DF-B865-662D86BDA808}" srcOrd="1" destOrd="0" presId="urn:microsoft.com/office/officeart/2005/8/layout/hierarchy3"/>
    <dgm:cxn modelId="{987BDA91-F772-43EB-84BE-7912A25A157F}" type="presParOf" srcId="{8FB80508-36B3-49DF-B865-662D86BDA808}" destId="{1EEA9D5F-3160-42ED-AB14-750868F35CF2}" srcOrd="0" destOrd="0" presId="urn:microsoft.com/office/officeart/2005/8/layout/hierarchy3"/>
    <dgm:cxn modelId="{6B7AB0AA-A6BF-412E-8E07-4F3FACC4F402}" type="presParOf" srcId="{1EEA9D5F-3160-42ED-AB14-750868F35CF2}" destId="{09A01C2D-5E97-47E5-8049-4753654081EC}" srcOrd="0" destOrd="0" presId="urn:microsoft.com/office/officeart/2005/8/layout/hierarchy3"/>
    <dgm:cxn modelId="{3854BF2A-7EC0-4640-B7D7-3CD85A4C23D3}" type="presParOf" srcId="{1EEA9D5F-3160-42ED-AB14-750868F35CF2}" destId="{149B44C4-4DCD-4858-9F23-CF813857B35E}" srcOrd="1" destOrd="0" presId="urn:microsoft.com/office/officeart/2005/8/layout/hierarchy3"/>
    <dgm:cxn modelId="{4CBD6EFF-600A-4D10-B9BF-26AC5AB8EB7D}" type="presParOf" srcId="{8FB80508-36B3-49DF-B865-662D86BDA808}" destId="{3EC60450-1FB9-4BAA-B325-DFCDADD1FA04}" srcOrd="1" destOrd="0" presId="urn:microsoft.com/office/officeart/2005/8/layout/hierarchy3"/>
    <dgm:cxn modelId="{594047AD-0F5A-4287-9094-B8C584DB44C0}" type="presParOf" srcId="{3EC60450-1FB9-4BAA-B325-DFCDADD1FA04}" destId="{CFDFB9EE-F741-4A2A-B1C8-48CBF7D44A82}" srcOrd="0" destOrd="0" presId="urn:microsoft.com/office/officeart/2005/8/layout/hierarchy3"/>
    <dgm:cxn modelId="{2DBD7483-B881-41C2-8EC1-EEBD33445937}" type="presParOf" srcId="{3EC60450-1FB9-4BAA-B325-DFCDADD1FA04}" destId="{30123AF8-1E5C-4A3E-A2D0-43DD77DD26AA}" srcOrd="1" destOrd="0" presId="urn:microsoft.com/office/officeart/2005/8/layout/hierarchy3"/>
    <dgm:cxn modelId="{FD5B7BE4-6AEA-49A0-AF34-C76248CF8274}" type="presParOf" srcId="{3EC60450-1FB9-4BAA-B325-DFCDADD1FA04}" destId="{4F19231B-A3B2-459C-AD48-2BCF3D39F3C9}" srcOrd="2" destOrd="0" presId="urn:microsoft.com/office/officeart/2005/8/layout/hierarchy3"/>
    <dgm:cxn modelId="{19AD9788-E590-479E-AA21-47C85B16C95A}" type="presParOf" srcId="{3EC60450-1FB9-4BAA-B325-DFCDADD1FA04}" destId="{A71FDC11-B9FF-47B6-A0FF-D707E52C5033}" srcOrd="3" destOrd="0" presId="urn:microsoft.com/office/officeart/2005/8/layout/hierarchy3"/>
    <dgm:cxn modelId="{7E2E5692-5304-48DC-AC2B-1D25A04D4360}" type="presParOf" srcId="{3EC60450-1FB9-4BAA-B325-DFCDADD1FA04}" destId="{6FF79BC9-D032-4486-9173-224DF594FD57}" srcOrd="4" destOrd="0" presId="urn:microsoft.com/office/officeart/2005/8/layout/hierarchy3"/>
    <dgm:cxn modelId="{12056AD3-D18E-43FF-8DC0-020BB10E9840}" type="presParOf" srcId="{3EC60450-1FB9-4BAA-B325-DFCDADD1FA04}" destId="{8A99440B-066C-412A-886C-52A4F94BB0E0}" srcOrd="5" destOrd="0" presId="urn:microsoft.com/office/officeart/2005/8/layout/hierarchy3"/>
    <dgm:cxn modelId="{4FC1BFB8-80D2-41D4-AEB8-0BA6C8DE465C}" type="presParOf" srcId="{3EC60450-1FB9-4BAA-B325-DFCDADD1FA04}" destId="{57D80662-AD96-43D4-AE13-0E719C7B5ED7}" srcOrd="6" destOrd="0" presId="urn:microsoft.com/office/officeart/2005/8/layout/hierarchy3"/>
    <dgm:cxn modelId="{82342ED2-0045-4F3D-88EE-3EF751FA5BC4}" type="presParOf" srcId="{3EC60450-1FB9-4BAA-B325-DFCDADD1FA04}" destId="{A4F41A32-766A-4A91-A458-A9C2CB11DAE8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613995-A537-4AD1-ACEF-0897D95BC7DF}" type="doc">
      <dgm:prSet loTypeId="urn:microsoft.com/office/officeart/2005/8/layout/radial1" loCatId="cycle" qsTypeId="urn:microsoft.com/office/officeart/2005/8/quickstyle/simple1#4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07DEC315-AF4D-497B-B5B0-E8B15F701CB6}">
      <dgm:prSet phldrT="[Текст]" custT="1"/>
      <dgm:spPr>
        <a:ln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uk-UA" sz="3200" b="1" i="1" dirty="0" smtClean="0">
              <a:solidFill>
                <a:srgbClr val="FF0000"/>
              </a:solidFill>
            </a:rPr>
            <a:t>Види конкуренції</a:t>
          </a:r>
          <a:endParaRPr lang="ru-RU" sz="3200" b="1" i="1" dirty="0">
            <a:solidFill>
              <a:srgbClr val="FF0000"/>
            </a:solidFill>
          </a:endParaRPr>
        </a:p>
      </dgm:t>
    </dgm:pt>
    <dgm:pt modelId="{3460A444-629D-4486-81A5-EAAE8A0FA4DB}" type="parTrans" cxnId="{BED34482-7A5D-475F-A50F-08F306A0061F}">
      <dgm:prSet/>
      <dgm:spPr/>
      <dgm:t>
        <a:bodyPr/>
        <a:lstStyle/>
        <a:p>
          <a:endParaRPr lang="ru-RU"/>
        </a:p>
      </dgm:t>
    </dgm:pt>
    <dgm:pt modelId="{7BD66841-0261-4739-BAA8-00024546BA2C}" type="sibTrans" cxnId="{BED34482-7A5D-475F-A50F-08F306A0061F}">
      <dgm:prSet/>
      <dgm:spPr/>
      <dgm:t>
        <a:bodyPr/>
        <a:lstStyle/>
        <a:p>
          <a:endParaRPr lang="ru-RU"/>
        </a:p>
      </dgm:t>
    </dgm:pt>
    <dgm:pt modelId="{A4B4225D-C9DB-4A4F-9D56-A996748270B4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uk-UA" sz="2800" b="1" i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rPr>
            <a:t>За рівнем свободи</a:t>
          </a:r>
          <a:endParaRPr lang="ru-RU" sz="2800" b="1" i="1" dirty="0">
            <a:solidFill>
              <a:schemeClr val="accent2"/>
            </a:solidFill>
            <a:latin typeface="Arial" pitchFamily="34" charset="0"/>
            <a:cs typeface="Arial" pitchFamily="34" charset="0"/>
          </a:endParaRPr>
        </a:p>
      </dgm:t>
    </dgm:pt>
    <dgm:pt modelId="{13F5A77C-D3F9-4552-A4F8-813E333DE0D3}" type="parTrans" cxnId="{CB97FF2E-FE4A-4493-9024-2E6422CBDB57}">
      <dgm:prSet/>
      <dgm:spPr/>
      <dgm:t>
        <a:bodyPr/>
        <a:lstStyle/>
        <a:p>
          <a:endParaRPr lang="ru-RU"/>
        </a:p>
      </dgm:t>
    </dgm:pt>
    <dgm:pt modelId="{C5EDE10C-100B-42E5-867D-8AA720871B44}" type="sibTrans" cxnId="{CB97FF2E-FE4A-4493-9024-2E6422CBDB57}">
      <dgm:prSet/>
      <dgm:spPr/>
      <dgm:t>
        <a:bodyPr/>
        <a:lstStyle/>
        <a:p>
          <a:endParaRPr lang="ru-RU"/>
        </a:p>
      </dgm:t>
    </dgm:pt>
    <dgm:pt modelId="{59DF50E4-8F42-4F28-AB92-84C44131592E}">
      <dgm:prSet phldrT="[Текст]"/>
      <dgm:spPr>
        <a:solidFill>
          <a:schemeClr val="accent1">
            <a:lumMod val="40000"/>
            <a:lumOff val="60000"/>
          </a:schemeClr>
        </a:solidFill>
        <a:ln>
          <a:solidFill>
            <a:schemeClr val="accent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uk-UA" b="1" i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rPr>
            <a:t>За сферою дії</a:t>
          </a:r>
          <a:endParaRPr lang="ru-RU" b="1" i="1" dirty="0">
            <a:solidFill>
              <a:schemeClr val="accent2"/>
            </a:solidFill>
            <a:latin typeface="Arial" pitchFamily="34" charset="0"/>
            <a:cs typeface="Arial" pitchFamily="34" charset="0"/>
          </a:endParaRPr>
        </a:p>
      </dgm:t>
    </dgm:pt>
    <dgm:pt modelId="{7767209E-AB0A-415B-987D-5DEA93C91BC5}" type="parTrans" cxnId="{DD1C51E1-6DD6-4467-9A34-9496315B57B7}">
      <dgm:prSet/>
      <dgm:spPr/>
      <dgm:t>
        <a:bodyPr/>
        <a:lstStyle/>
        <a:p>
          <a:endParaRPr lang="ru-RU"/>
        </a:p>
      </dgm:t>
    </dgm:pt>
    <dgm:pt modelId="{A475FF9C-5E25-4E6F-8429-36DDDF918014}" type="sibTrans" cxnId="{DD1C51E1-6DD6-4467-9A34-9496315B57B7}">
      <dgm:prSet/>
      <dgm:spPr/>
      <dgm:t>
        <a:bodyPr/>
        <a:lstStyle/>
        <a:p>
          <a:endParaRPr lang="ru-RU"/>
        </a:p>
      </dgm:t>
    </dgm:pt>
    <dgm:pt modelId="{82E3A51F-5B6E-438C-8BE6-6B5F1BA22664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uk-UA" sz="2800" b="1" i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rPr>
            <a:t>За методами боротьби</a:t>
          </a:r>
          <a:endParaRPr lang="ru-RU" sz="2800" b="1" i="1" dirty="0">
            <a:solidFill>
              <a:schemeClr val="accent2"/>
            </a:solidFill>
            <a:latin typeface="Arial" pitchFamily="34" charset="0"/>
            <a:cs typeface="Arial" pitchFamily="34" charset="0"/>
          </a:endParaRPr>
        </a:p>
      </dgm:t>
    </dgm:pt>
    <dgm:pt modelId="{9CC48D23-8FFA-4162-A492-45A6A9EC8B7A}" type="parTrans" cxnId="{A32FC817-BD71-482A-BC93-EBDE13FED70A}">
      <dgm:prSet/>
      <dgm:spPr/>
      <dgm:t>
        <a:bodyPr/>
        <a:lstStyle/>
        <a:p>
          <a:endParaRPr lang="ru-RU"/>
        </a:p>
      </dgm:t>
    </dgm:pt>
    <dgm:pt modelId="{DE0686D1-1D6A-4DAA-B7CD-0572D4B29BF5}" type="sibTrans" cxnId="{A32FC817-BD71-482A-BC93-EBDE13FED70A}">
      <dgm:prSet/>
      <dgm:spPr/>
      <dgm:t>
        <a:bodyPr/>
        <a:lstStyle/>
        <a:p>
          <a:endParaRPr lang="ru-RU"/>
        </a:p>
      </dgm:t>
    </dgm:pt>
    <dgm:pt modelId="{77338FE9-AAEC-42F8-BE4A-7CB9124003D5}" type="pres">
      <dgm:prSet presAssocID="{2D613995-A537-4AD1-ACEF-0897D95BC7D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2589A2-27BD-461C-B338-A6526BE141F0}" type="pres">
      <dgm:prSet presAssocID="{07DEC315-AF4D-497B-B5B0-E8B15F701CB6}" presName="centerShape" presStyleLbl="node0" presStyleIdx="0" presStyleCnt="1" custScaleX="168220" custLinFactNeighborX="26902" custLinFactNeighborY="9339"/>
      <dgm:spPr/>
      <dgm:t>
        <a:bodyPr/>
        <a:lstStyle/>
        <a:p>
          <a:endParaRPr lang="ru-RU"/>
        </a:p>
      </dgm:t>
    </dgm:pt>
    <dgm:pt modelId="{7C807082-8EAC-40DF-BE1D-D7083BFDD659}" type="pres">
      <dgm:prSet presAssocID="{13F5A77C-D3F9-4552-A4F8-813E333DE0D3}" presName="Name9" presStyleLbl="parChTrans1D2" presStyleIdx="0" presStyleCnt="3"/>
      <dgm:spPr/>
      <dgm:t>
        <a:bodyPr/>
        <a:lstStyle/>
        <a:p>
          <a:endParaRPr lang="ru-RU"/>
        </a:p>
      </dgm:t>
    </dgm:pt>
    <dgm:pt modelId="{B20E22C1-BA51-419D-94B0-2A1AEBE45A9D}" type="pres">
      <dgm:prSet presAssocID="{13F5A77C-D3F9-4552-A4F8-813E333DE0D3}" presName="connTx" presStyleLbl="parChTrans1D2" presStyleIdx="0" presStyleCnt="3"/>
      <dgm:spPr/>
      <dgm:t>
        <a:bodyPr/>
        <a:lstStyle/>
        <a:p>
          <a:endParaRPr lang="ru-RU"/>
        </a:p>
      </dgm:t>
    </dgm:pt>
    <dgm:pt modelId="{E7272164-DA80-4363-8EC9-D7286B102380}" type="pres">
      <dgm:prSet presAssocID="{A4B4225D-C9DB-4A4F-9D56-A996748270B4}" presName="node" presStyleLbl="node1" presStyleIdx="0" presStyleCnt="3" custScaleX="132358" custRadScaleRad="108378" custRadScaleInc="430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7C4BFF-CD81-4C31-A0B3-F71EF21B8ACD}" type="pres">
      <dgm:prSet presAssocID="{7767209E-AB0A-415B-987D-5DEA93C91BC5}" presName="Name9" presStyleLbl="parChTrans1D2" presStyleIdx="1" presStyleCnt="3"/>
      <dgm:spPr/>
      <dgm:t>
        <a:bodyPr/>
        <a:lstStyle/>
        <a:p>
          <a:endParaRPr lang="ru-RU"/>
        </a:p>
      </dgm:t>
    </dgm:pt>
    <dgm:pt modelId="{791C944C-D81C-4878-97C3-11F6E4D15A45}" type="pres">
      <dgm:prSet presAssocID="{7767209E-AB0A-415B-987D-5DEA93C91BC5}" presName="connTx" presStyleLbl="parChTrans1D2" presStyleIdx="1" presStyleCnt="3"/>
      <dgm:spPr/>
      <dgm:t>
        <a:bodyPr/>
        <a:lstStyle/>
        <a:p>
          <a:endParaRPr lang="ru-RU"/>
        </a:p>
      </dgm:t>
    </dgm:pt>
    <dgm:pt modelId="{546E00D1-E05A-4ABE-8D09-59B8BD24E5FF}" type="pres">
      <dgm:prSet presAssocID="{59DF50E4-8F42-4F28-AB92-84C44131592E}" presName="node" presStyleLbl="node1" presStyleIdx="1" presStyleCnt="3" custScaleX="130690" custRadScaleRad="83052" custRadScaleInc="2022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A5D984-5BC1-45A1-8A9A-5B64E913E351}" type="pres">
      <dgm:prSet presAssocID="{9CC48D23-8FFA-4162-A492-45A6A9EC8B7A}" presName="Name9" presStyleLbl="parChTrans1D2" presStyleIdx="2" presStyleCnt="3"/>
      <dgm:spPr/>
      <dgm:t>
        <a:bodyPr/>
        <a:lstStyle/>
        <a:p>
          <a:endParaRPr lang="ru-RU"/>
        </a:p>
      </dgm:t>
    </dgm:pt>
    <dgm:pt modelId="{8C6B2F9C-DEFB-4BB3-8125-8FAD1921DC91}" type="pres">
      <dgm:prSet presAssocID="{9CC48D23-8FFA-4162-A492-45A6A9EC8B7A}" presName="connTx" presStyleLbl="parChTrans1D2" presStyleIdx="2" presStyleCnt="3"/>
      <dgm:spPr/>
      <dgm:t>
        <a:bodyPr/>
        <a:lstStyle/>
        <a:p>
          <a:endParaRPr lang="ru-RU"/>
        </a:p>
      </dgm:t>
    </dgm:pt>
    <dgm:pt modelId="{8574FBC0-0844-4E6E-B23A-CB8D223A27C5}" type="pres">
      <dgm:prSet presAssocID="{82E3A51F-5B6E-438C-8BE6-6B5F1BA22664}" presName="node" presStyleLbl="node1" presStyleIdx="2" presStyleCnt="3" custScaleX="133516" custRadScaleRad="98857" custRadScaleInc="1129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040DED-F5A8-480A-A847-6F7E5C2D08FA}" type="presOf" srcId="{7767209E-AB0A-415B-987D-5DEA93C91BC5}" destId="{791C944C-D81C-4878-97C3-11F6E4D15A45}" srcOrd="1" destOrd="0" presId="urn:microsoft.com/office/officeart/2005/8/layout/radial1"/>
    <dgm:cxn modelId="{79F3B104-A472-4F26-9831-DA7AB76B1AF3}" type="presOf" srcId="{07DEC315-AF4D-497B-B5B0-E8B15F701CB6}" destId="{082589A2-27BD-461C-B338-A6526BE141F0}" srcOrd="0" destOrd="0" presId="urn:microsoft.com/office/officeart/2005/8/layout/radial1"/>
    <dgm:cxn modelId="{59E0467C-301B-434D-9285-E8C6D5E052C6}" type="presOf" srcId="{59DF50E4-8F42-4F28-AB92-84C44131592E}" destId="{546E00D1-E05A-4ABE-8D09-59B8BD24E5FF}" srcOrd="0" destOrd="0" presId="urn:microsoft.com/office/officeart/2005/8/layout/radial1"/>
    <dgm:cxn modelId="{3E82837E-0638-4FDA-8BDB-14192BBCD216}" type="presOf" srcId="{13F5A77C-D3F9-4552-A4F8-813E333DE0D3}" destId="{7C807082-8EAC-40DF-BE1D-D7083BFDD659}" srcOrd="0" destOrd="0" presId="urn:microsoft.com/office/officeart/2005/8/layout/radial1"/>
    <dgm:cxn modelId="{F6F7F5AB-7FD5-4FBE-9EFD-BF131FF3B652}" type="presOf" srcId="{A4B4225D-C9DB-4A4F-9D56-A996748270B4}" destId="{E7272164-DA80-4363-8EC9-D7286B102380}" srcOrd="0" destOrd="0" presId="urn:microsoft.com/office/officeart/2005/8/layout/radial1"/>
    <dgm:cxn modelId="{141BBFFB-3BF1-4B7E-A689-3771575E8860}" type="presOf" srcId="{9CC48D23-8FFA-4162-A492-45A6A9EC8B7A}" destId="{8C6B2F9C-DEFB-4BB3-8125-8FAD1921DC91}" srcOrd="1" destOrd="0" presId="urn:microsoft.com/office/officeart/2005/8/layout/radial1"/>
    <dgm:cxn modelId="{BED34482-7A5D-475F-A50F-08F306A0061F}" srcId="{2D613995-A537-4AD1-ACEF-0897D95BC7DF}" destId="{07DEC315-AF4D-497B-B5B0-E8B15F701CB6}" srcOrd="0" destOrd="0" parTransId="{3460A444-629D-4486-81A5-EAAE8A0FA4DB}" sibTransId="{7BD66841-0261-4739-BAA8-00024546BA2C}"/>
    <dgm:cxn modelId="{A32FC817-BD71-482A-BC93-EBDE13FED70A}" srcId="{07DEC315-AF4D-497B-B5B0-E8B15F701CB6}" destId="{82E3A51F-5B6E-438C-8BE6-6B5F1BA22664}" srcOrd="2" destOrd="0" parTransId="{9CC48D23-8FFA-4162-A492-45A6A9EC8B7A}" sibTransId="{DE0686D1-1D6A-4DAA-B7CD-0572D4B29BF5}"/>
    <dgm:cxn modelId="{4AAE15AD-7D18-4DDB-BE84-6FC8A39E50EB}" type="presOf" srcId="{82E3A51F-5B6E-438C-8BE6-6B5F1BA22664}" destId="{8574FBC0-0844-4E6E-B23A-CB8D223A27C5}" srcOrd="0" destOrd="0" presId="urn:microsoft.com/office/officeart/2005/8/layout/radial1"/>
    <dgm:cxn modelId="{DD1C51E1-6DD6-4467-9A34-9496315B57B7}" srcId="{07DEC315-AF4D-497B-B5B0-E8B15F701CB6}" destId="{59DF50E4-8F42-4F28-AB92-84C44131592E}" srcOrd="1" destOrd="0" parTransId="{7767209E-AB0A-415B-987D-5DEA93C91BC5}" sibTransId="{A475FF9C-5E25-4E6F-8429-36DDDF918014}"/>
    <dgm:cxn modelId="{C01E9A81-B024-44D6-9695-02A9B379565D}" type="presOf" srcId="{13F5A77C-D3F9-4552-A4F8-813E333DE0D3}" destId="{B20E22C1-BA51-419D-94B0-2A1AEBE45A9D}" srcOrd="1" destOrd="0" presId="urn:microsoft.com/office/officeart/2005/8/layout/radial1"/>
    <dgm:cxn modelId="{CB97FF2E-FE4A-4493-9024-2E6422CBDB57}" srcId="{07DEC315-AF4D-497B-B5B0-E8B15F701CB6}" destId="{A4B4225D-C9DB-4A4F-9D56-A996748270B4}" srcOrd="0" destOrd="0" parTransId="{13F5A77C-D3F9-4552-A4F8-813E333DE0D3}" sibTransId="{C5EDE10C-100B-42E5-867D-8AA720871B44}"/>
    <dgm:cxn modelId="{146215CC-F17D-4A92-965D-6495A30704DB}" type="presOf" srcId="{9CC48D23-8FFA-4162-A492-45A6A9EC8B7A}" destId="{38A5D984-5BC1-45A1-8A9A-5B64E913E351}" srcOrd="0" destOrd="0" presId="urn:microsoft.com/office/officeart/2005/8/layout/radial1"/>
    <dgm:cxn modelId="{5C4C44F9-10B0-4456-B9CF-B324F20A0688}" type="presOf" srcId="{2D613995-A537-4AD1-ACEF-0897D95BC7DF}" destId="{77338FE9-AAEC-42F8-BE4A-7CB9124003D5}" srcOrd="0" destOrd="0" presId="urn:microsoft.com/office/officeart/2005/8/layout/radial1"/>
    <dgm:cxn modelId="{98AF7FC7-01BA-4FCD-B2C5-6472C4DE3397}" type="presOf" srcId="{7767209E-AB0A-415B-987D-5DEA93C91BC5}" destId="{2A7C4BFF-CD81-4C31-A0B3-F71EF21B8ACD}" srcOrd="0" destOrd="0" presId="urn:microsoft.com/office/officeart/2005/8/layout/radial1"/>
    <dgm:cxn modelId="{5ABA6175-D86A-4D67-A4C2-DF8F2E9D1390}" type="presParOf" srcId="{77338FE9-AAEC-42F8-BE4A-7CB9124003D5}" destId="{082589A2-27BD-461C-B338-A6526BE141F0}" srcOrd="0" destOrd="0" presId="urn:microsoft.com/office/officeart/2005/8/layout/radial1"/>
    <dgm:cxn modelId="{299A6205-F9C8-4472-9371-E7A8256175A5}" type="presParOf" srcId="{77338FE9-AAEC-42F8-BE4A-7CB9124003D5}" destId="{7C807082-8EAC-40DF-BE1D-D7083BFDD659}" srcOrd="1" destOrd="0" presId="urn:microsoft.com/office/officeart/2005/8/layout/radial1"/>
    <dgm:cxn modelId="{0AF9C995-86B8-4F90-A951-83775880F102}" type="presParOf" srcId="{7C807082-8EAC-40DF-BE1D-D7083BFDD659}" destId="{B20E22C1-BA51-419D-94B0-2A1AEBE45A9D}" srcOrd="0" destOrd="0" presId="urn:microsoft.com/office/officeart/2005/8/layout/radial1"/>
    <dgm:cxn modelId="{04AFC69D-6459-40A6-A4FE-63694AD30ED8}" type="presParOf" srcId="{77338FE9-AAEC-42F8-BE4A-7CB9124003D5}" destId="{E7272164-DA80-4363-8EC9-D7286B102380}" srcOrd="2" destOrd="0" presId="urn:microsoft.com/office/officeart/2005/8/layout/radial1"/>
    <dgm:cxn modelId="{8F7E0C6E-C588-4B5C-86D1-D69716DB5C3E}" type="presParOf" srcId="{77338FE9-AAEC-42F8-BE4A-7CB9124003D5}" destId="{2A7C4BFF-CD81-4C31-A0B3-F71EF21B8ACD}" srcOrd="3" destOrd="0" presId="urn:microsoft.com/office/officeart/2005/8/layout/radial1"/>
    <dgm:cxn modelId="{F0450C1B-8BC9-4D70-AE91-F0BD07E2524F}" type="presParOf" srcId="{2A7C4BFF-CD81-4C31-A0B3-F71EF21B8ACD}" destId="{791C944C-D81C-4878-97C3-11F6E4D15A45}" srcOrd="0" destOrd="0" presId="urn:microsoft.com/office/officeart/2005/8/layout/radial1"/>
    <dgm:cxn modelId="{689EAD95-017C-4252-A215-56560CE28396}" type="presParOf" srcId="{77338FE9-AAEC-42F8-BE4A-7CB9124003D5}" destId="{546E00D1-E05A-4ABE-8D09-59B8BD24E5FF}" srcOrd="4" destOrd="0" presId="urn:microsoft.com/office/officeart/2005/8/layout/radial1"/>
    <dgm:cxn modelId="{CDE6EAA9-9B88-4FF9-9218-20A0EA2A3C0B}" type="presParOf" srcId="{77338FE9-AAEC-42F8-BE4A-7CB9124003D5}" destId="{38A5D984-5BC1-45A1-8A9A-5B64E913E351}" srcOrd="5" destOrd="0" presId="urn:microsoft.com/office/officeart/2005/8/layout/radial1"/>
    <dgm:cxn modelId="{30078D0F-6743-4CB5-A49E-501CB5E04F95}" type="presParOf" srcId="{38A5D984-5BC1-45A1-8A9A-5B64E913E351}" destId="{8C6B2F9C-DEFB-4BB3-8125-8FAD1921DC91}" srcOrd="0" destOrd="0" presId="urn:microsoft.com/office/officeart/2005/8/layout/radial1"/>
    <dgm:cxn modelId="{6660693A-DABC-4D9B-9BF8-0CBADE3CAB8E}" type="presParOf" srcId="{77338FE9-AAEC-42F8-BE4A-7CB9124003D5}" destId="{8574FBC0-0844-4E6E-B23A-CB8D223A27C5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4FB9BF-4676-4AB9-80B9-403842664984}" type="doc">
      <dgm:prSet loTypeId="urn:microsoft.com/office/officeart/2005/8/layout/list1" loCatId="list" qsTypeId="urn:microsoft.com/office/officeart/2005/8/quickstyle/simple1#5" qsCatId="simple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1EDBC78E-9A38-4856-A80D-33289411DD74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b="1" i="1" dirty="0" smtClean="0"/>
            <a:t>Чиста конкуренція</a:t>
          </a:r>
          <a:endParaRPr lang="ru-RU" sz="2000" b="1" i="1" dirty="0"/>
        </a:p>
      </dgm:t>
    </dgm:pt>
    <dgm:pt modelId="{B578C3E0-6A96-4633-BCAF-65B822FD6255}" type="parTrans" cxnId="{932C3387-6B80-4791-9AF4-93DF50617A7A}">
      <dgm:prSet/>
      <dgm:spPr/>
      <dgm:t>
        <a:bodyPr/>
        <a:lstStyle/>
        <a:p>
          <a:endParaRPr lang="ru-RU"/>
        </a:p>
      </dgm:t>
    </dgm:pt>
    <dgm:pt modelId="{DA16392A-8F76-4281-942A-36B79E83CF88}" type="sibTrans" cxnId="{932C3387-6B80-4791-9AF4-93DF50617A7A}">
      <dgm:prSet/>
      <dgm:spPr/>
      <dgm:t>
        <a:bodyPr/>
        <a:lstStyle/>
        <a:p>
          <a:endParaRPr lang="ru-RU"/>
        </a:p>
      </dgm:t>
    </dgm:pt>
    <dgm:pt modelId="{1835BB33-B2D4-49DA-8591-90C036EABDD2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uk-UA" sz="2000" b="1" i="1" dirty="0" smtClean="0"/>
            <a:t>Монополістична конкуренція</a:t>
          </a:r>
          <a:endParaRPr lang="ru-RU" sz="2000" b="1" i="1" dirty="0"/>
        </a:p>
      </dgm:t>
    </dgm:pt>
    <dgm:pt modelId="{816D3800-6F78-4A13-BCC8-582E6BCBCC4D}" type="parTrans" cxnId="{AACFF7B2-8B11-48D6-A246-7081B83A25B0}">
      <dgm:prSet/>
      <dgm:spPr/>
      <dgm:t>
        <a:bodyPr/>
        <a:lstStyle/>
        <a:p>
          <a:endParaRPr lang="ru-RU"/>
        </a:p>
      </dgm:t>
    </dgm:pt>
    <dgm:pt modelId="{6CDBC9C4-B529-48B3-A409-E84215659521}" type="sibTrans" cxnId="{AACFF7B2-8B11-48D6-A246-7081B83A25B0}">
      <dgm:prSet/>
      <dgm:spPr/>
      <dgm:t>
        <a:bodyPr/>
        <a:lstStyle/>
        <a:p>
          <a:endParaRPr lang="ru-RU"/>
        </a:p>
      </dgm:t>
    </dgm:pt>
    <dgm:pt modelId="{09D0DE77-A9B1-46F4-B7F8-BA88FA58A5C9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uk-UA" sz="2000" b="1" i="1" dirty="0" smtClean="0"/>
            <a:t>Огополія</a:t>
          </a:r>
          <a:endParaRPr lang="ru-RU" sz="2000" b="1" i="1" dirty="0"/>
        </a:p>
      </dgm:t>
    </dgm:pt>
    <dgm:pt modelId="{E858B860-121A-45BF-887E-7F9430FFE81E}" type="parTrans" cxnId="{71115496-B98D-4E29-A02F-0078976171EA}">
      <dgm:prSet/>
      <dgm:spPr/>
      <dgm:t>
        <a:bodyPr/>
        <a:lstStyle/>
        <a:p>
          <a:endParaRPr lang="ru-RU"/>
        </a:p>
      </dgm:t>
    </dgm:pt>
    <dgm:pt modelId="{3494221A-05E7-40B5-B483-C5B650E4ADFF}" type="sibTrans" cxnId="{71115496-B98D-4E29-A02F-0078976171EA}">
      <dgm:prSet/>
      <dgm:spPr/>
      <dgm:t>
        <a:bodyPr/>
        <a:lstStyle/>
        <a:p>
          <a:endParaRPr lang="ru-RU"/>
        </a:p>
      </dgm:t>
    </dgm:pt>
    <dgm:pt modelId="{CDE6EC20-2B14-4AB1-879B-81136933ED41}">
      <dgm:prSet/>
      <dgm:spPr/>
      <dgm:t>
        <a:bodyPr/>
        <a:lstStyle/>
        <a:p>
          <a:r>
            <a:rPr lang="ru-RU" dirty="0" smtClean="0"/>
            <a:t>Дуже велика </a:t>
          </a:r>
          <a:r>
            <a:rPr lang="ru-RU" dirty="0" err="1" smtClean="0"/>
            <a:t>чисельність</a:t>
          </a:r>
          <a:r>
            <a:rPr lang="ru-RU" dirty="0" smtClean="0"/>
            <a:t> </a:t>
          </a:r>
          <a:r>
            <a:rPr lang="ru-RU" dirty="0" err="1" smtClean="0"/>
            <a:t>виробників</a:t>
          </a:r>
          <a:endParaRPr lang="ru-RU" dirty="0"/>
        </a:p>
      </dgm:t>
    </dgm:pt>
    <dgm:pt modelId="{7BC07C88-BEE8-473F-96A6-ADAFEA76AE1E}" type="parTrans" cxnId="{48A8A309-89A9-4DE7-99F5-C63CFC760743}">
      <dgm:prSet/>
      <dgm:spPr/>
      <dgm:t>
        <a:bodyPr/>
        <a:lstStyle/>
        <a:p>
          <a:endParaRPr lang="ru-RU"/>
        </a:p>
      </dgm:t>
    </dgm:pt>
    <dgm:pt modelId="{3F29B7B8-4ED2-4D3C-8903-6A3433AAD276}" type="sibTrans" cxnId="{48A8A309-89A9-4DE7-99F5-C63CFC760743}">
      <dgm:prSet/>
      <dgm:spPr/>
      <dgm:t>
        <a:bodyPr/>
        <a:lstStyle/>
        <a:p>
          <a:endParaRPr lang="ru-RU"/>
        </a:p>
      </dgm:t>
    </dgm:pt>
    <dgm:pt modelId="{C685250D-6AC4-4B3B-A0FB-24CE3C8DA34B}">
      <dgm:prSet/>
      <dgm:spPr/>
      <dgm:t>
        <a:bodyPr/>
        <a:lstStyle/>
        <a:p>
          <a:r>
            <a:rPr lang="ru-RU" dirty="0" err="1" smtClean="0"/>
            <a:t>Відносно</a:t>
          </a:r>
          <a:r>
            <a:rPr lang="ru-RU" dirty="0" smtClean="0"/>
            <a:t> велика </a:t>
          </a:r>
          <a:r>
            <a:rPr lang="ru-RU" dirty="0" err="1" smtClean="0"/>
            <a:t>кількість</a:t>
          </a:r>
          <a:r>
            <a:rPr lang="ru-RU" dirty="0" smtClean="0"/>
            <a:t> невеликих </a:t>
          </a:r>
          <a:r>
            <a:rPr lang="ru-RU" dirty="0" err="1" smtClean="0"/>
            <a:t>виробників</a:t>
          </a:r>
          <a:endParaRPr lang="ru-RU" dirty="0"/>
        </a:p>
      </dgm:t>
    </dgm:pt>
    <dgm:pt modelId="{E680B179-39E4-498F-A8EA-A01F47273265}" type="parTrans" cxnId="{FAF83387-DE58-44CA-BD49-03D8227A5452}">
      <dgm:prSet/>
      <dgm:spPr/>
      <dgm:t>
        <a:bodyPr/>
        <a:lstStyle/>
        <a:p>
          <a:endParaRPr lang="ru-RU"/>
        </a:p>
      </dgm:t>
    </dgm:pt>
    <dgm:pt modelId="{F55AFC14-F8ED-47C3-9506-C58E521E5DD7}" type="sibTrans" cxnId="{FAF83387-DE58-44CA-BD49-03D8227A5452}">
      <dgm:prSet/>
      <dgm:spPr/>
      <dgm:t>
        <a:bodyPr/>
        <a:lstStyle/>
        <a:p>
          <a:endParaRPr lang="ru-RU"/>
        </a:p>
      </dgm:t>
    </dgm:pt>
    <dgm:pt modelId="{240BBB1D-5652-47D7-AC52-081241E2CB54}">
      <dgm:prSet/>
      <dgm:spPr/>
      <dgm:t>
        <a:bodyPr/>
        <a:lstStyle/>
        <a:p>
          <a:r>
            <a:rPr lang="ru-RU" dirty="0" err="1" smtClean="0"/>
            <a:t>Єдиний</a:t>
          </a:r>
          <a:r>
            <a:rPr lang="ru-RU" dirty="0" smtClean="0"/>
            <a:t> </a:t>
          </a:r>
          <a:r>
            <a:rPr lang="ru-RU" dirty="0" err="1" smtClean="0"/>
            <a:t>продавець</a:t>
          </a:r>
          <a:endParaRPr lang="ru-RU" dirty="0"/>
        </a:p>
      </dgm:t>
    </dgm:pt>
    <dgm:pt modelId="{988A0EAF-6D95-4B04-94E2-C86FC0FC1343}" type="parTrans" cxnId="{30C01A1D-DD08-40A6-B068-76CF6B0EF0A5}">
      <dgm:prSet/>
      <dgm:spPr/>
      <dgm:t>
        <a:bodyPr/>
        <a:lstStyle/>
        <a:p>
          <a:endParaRPr lang="ru-RU"/>
        </a:p>
      </dgm:t>
    </dgm:pt>
    <dgm:pt modelId="{103CE7ED-7D7B-460B-B764-5EACD4D85835}" type="sibTrans" cxnId="{30C01A1D-DD08-40A6-B068-76CF6B0EF0A5}">
      <dgm:prSet/>
      <dgm:spPr/>
      <dgm:t>
        <a:bodyPr/>
        <a:lstStyle/>
        <a:p>
          <a:endParaRPr lang="ru-RU"/>
        </a:p>
      </dgm:t>
    </dgm:pt>
    <dgm:pt modelId="{90C4C22E-379F-4810-9930-4A7ABCE0AC95}">
      <dgm:prSet/>
      <dgm:spPr/>
      <dgm:t>
        <a:bodyPr/>
        <a:lstStyle/>
        <a:p>
          <a:r>
            <a:rPr lang="ru-RU" dirty="0" smtClean="0"/>
            <a:t>Стандартизована </a:t>
          </a:r>
          <a:r>
            <a:rPr lang="ru-RU" dirty="0" err="1" smtClean="0"/>
            <a:t>продукція</a:t>
          </a:r>
          <a:endParaRPr lang="ru-RU" dirty="0"/>
        </a:p>
      </dgm:t>
    </dgm:pt>
    <dgm:pt modelId="{D96D9F80-1270-4D6E-9A42-1792BB97155B}" type="parTrans" cxnId="{15E3EDC0-26AA-4752-93F9-2CB48837F905}">
      <dgm:prSet/>
      <dgm:spPr/>
      <dgm:t>
        <a:bodyPr/>
        <a:lstStyle/>
        <a:p>
          <a:endParaRPr lang="ru-RU"/>
        </a:p>
      </dgm:t>
    </dgm:pt>
    <dgm:pt modelId="{787524AF-EE20-46C1-898B-379BA74A6A38}" type="sibTrans" cxnId="{15E3EDC0-26AA-4752-93F9-2CB48837F905}">
      <dgm:prSet/>
      <dgm:spPr/>
      <dgm:t>
        <a:bodyPr/>
        <a:lstStyle/>
        <a:p>
          <a:endParaRPr lang="ru-RU"/>
        </a:p>
      </dgm:t>
    </dgm:pt>
    <dgm:pt modelId="{8186CA25-FC37-4BAC-9805-E3F1B06B97A0}">
      <dgm:prSet/>
      <dgm:spPr/>
      <dgm:t>
        <a:bodyPr/>
        <a:lstStyle/>
        <a:p>
          <a:r>
            <a:rPr lang="ru-RU" dirty="0" err="1" smtClean="0"/>
            <a:t>Вільний</a:t>
          </a:r>
          <a:r>
            <a:rPr lang="ru-RU" dirty="0" smtClean="0"/>
            <a:t> доступ до ринку </a:t>
          </a:r>
          <a:r>
            <a:rPr lang="ru-RU" dirty="0" err="1" smtClean="0"/>
            <a:t>нових</a:t>
          </a:r>
          <a:r>
            <a:rPr lang="ru-RU" dirty="0" smtClean="0"/>
            <a:t> </a:t>
          </a:r>
          <a:r>
            <a:rPr lang="ru-RU" dirty="0" err="1" smtClean="0"/>
            <a:t>учасників</a:t>
          </a:r>
          <a:endParaRPr lang="ru-RU" dirty="0"/>
        </a:p>
      </dgm:t>
    </dgm:pt>
    <dgm:pt modelId="{2B699DD1-CE24-42D2-A94D-C203753A730A}" type="parTrans" cxnId="{CA90BA90-5747-4298-B1F3-3C56BF074A43}">
      <dgm:prSet/>
      <dgm:spPr/>
      <dgm:t>
        <a:bodyPr/>
        <a:lstStyle/>
        <a:p>
          <a:endParaRPr lang="ru-RU"/>
        </a:p>
      </dgm:t>
    </dgm:pt>
    <dgm:pt modelId="{4B2B8179-C90E-4B03-A238-B9FE09393FEC}" type="sibTrans" cxnId="{CA90BA90-5747-4298-B1F3-3C56BF074A43}">
      <dgm:prSet/>
      <dgm:spPr/>
      <dgm:t>
        <a:bodyPr/>
        <a:lstStyle/>
        <a:p>
          <a:endParaRPr lang="ru-RU"/>
        </a:p>
      </dgm:t>
    </dgm:pt>
    <dgm:pt modelId="{545A6879-23D9-4AD7-A6E6-5D1907BDE9AB}">
      <dgm:prSet/>
      <dgm:spPr/>
      <dgm:t>
        <a:bodyPr/>
        <a:lstStyle/>
        <a:p>
          <a:r>
            <a:rPr lang="uk-UA" dirty="0" smtClean="0"/>
            <a:t>Схожа, але не ідентична продукція; послуги</a:t>
          </a:r>
          <a:endParaRPr lang="ru-RU" dirty="0"/>
        </a:p>
      </dgm:t>
    </dgm:pt>
    <dgm:pt modelId="{E9BB8E81-7D74-4C8C-976D-86CD46074179}" type="parTrans" cxnId="{313AD10A-7989-44B8-BAB0-18356EFC00D4}">
      <dgm:prSet/>
      <dgm:spPr/>
      <dgm:t>
        <a:bodyPr/>
        <a:lstStyle/>
        <a:p>
          <a:endParaRPr lang="ru-RU"/>
        </a:p>
      </dgm:t>
    </dgm:pt>
    <dgm:pt modelId="{B6979F5F-3CE4-4838-A34D-51B31BF8E0F7}" type="sibTrans" cxnId="{313AD10A-7989-44B8-BAB0-18356EFC00D4}">
      <dgm:prSet/>
      <dgm:spPr/>
      <dgm:t>
        <a:bodyPr/>
        <a:lstStyle/>
        <a:p>
          <a:endParaRPr lang="ru-RU"/>
        </a:p>
      </dgm:t>
    </dgm:pt>
    <dgm:pt modelId="{034DBEA0-2F05-490B-B3B9-7D5840A0AC63}">
      <dgm:prSet/>
      <dgm:spPr/>
      <dgm:t>
        <a:bodyPr/>
        <a:lstStyle/>
        <a:p>
          <a:r>
            <a:rPr lang="uk-UA" dirty="0" smtClean="0"/>
            <a:t>Дуже обмежений контроль над ринковою ціною</a:t>
          </a:r>
          <a:endParaRPr lang="ru-RU" dirty="0"/>
        </a:p>
      </dgm:t>
    </dgm:pt>
    <dgm:pt modelId="{01C9037D-696A-4469-8F90-54FB06A6DD2F}" type="parTrans" cxnId="{778FA35E-3F9B-4122-AE0E-6580360154DA}">
      <dgm:prSet/>
      <dgm:spPr/>
      <dgm:t>
        <a:bodyPr/>
        <a:lstStyle/>
        <a:p>
          <a:endParaRPr lang="ru-RU"/>
        </a:p>
      </dgm:t>
    </dgm:pt>
    <dgm:pt modelId="{A5F5F451-5EF0-429B-BBBD-B1A0C26B1F7D}" type="sibTrans" cxnId="{778FA35E-3F9B-4122-AE0E-6580360154DA}">
      <dgm:prSet/>
      <dgm:spPr/>
      <dgm:t>
        <a:bodyPr/>
        <a:lstStyle/>
        <a:p>
          <a:endParaRPr lang="ru-RU"/>
        </a:p>
      </dgm:t>
    </dgm:pt>
    <dgm:pt modelId="{E5092844-01E5-443F-9284-4B7FF7E66613}">
      <dgm:prSet/>
      <dgm:spPr/>
      <dgm:t>
        <a:bodyPr/>
        <a:lstStyle/>
        <a:p>
          <a:r>
            <a:rPr lang="ru-RU" dirty="0" err="1" smtClean="0"/>
            <a:t>Відсутність</a:t>
          </a:r>
          <a:r>
            <a:rPr lang="ru-RU" dirty="0" smtClean="0"/>
            <a:t> </a:t>
          </a:r>
          <a:r>
            <a:rPr lang="ru-RU" dirty="0" err="1" smtClean="0"/>
            <a:t>товарної</a:t>
          </a:r>
          <a:r>
            <a:rPr lang="ru-RU" dirty="0" smtClean="0"/>
            <a:t> </a:t>
          </a:r>
          <a:r>
            <a:rPr lang="ru-RU" dirty="0" err="1" smtClean="0"/>
            <a:t>диференціації</a:t>
          </a:r>
          <a:endParaRPr lang="ru-RU" dirty="0"/>
        </a:p>
      </dgm:t>
    </dgm:pt>
    <dgm:pt modelId="{E501DD7F-8DF1-4218-A6EC-952660D0E5FE}" type="parTrans" cxnId="{A02E480E-C156-4F1F-A181-434AB792B7A0}">
      <dgm:prSet/>
      <dgm:spPr/>
      <dgm:t>
        <a:bodyPr/>
        <a:lstStyle/>
        <a:p>
          <a:endParaRPr lang="ru-RU"/>
        </a:p>
      </dgm:t>
    </dgm:pt>
    <dgm:pt modelId="{103C8AD0-AD0B-4183-9B40-7A9C93FD2DCA}" type="sibTrans" cxnId="{A02E480E-C156-4F1F-A181-434AB792B7A0}">
      <dgm:prSet/>
      <dgm:spPr/>
      <dgm:t>
        <a:bodyPr/>
        <a:lstStyle/>
        <a:p>
          <a:endParaRPr lang="ru-RU"/>
        </a:p>
      </dgm:t>
    </dgm:pt>
    <dgm:pt modelId="{8B9EE28E-33B2-4E9B-B747-5A86930C1B0B}">
      <dgm:prSet/>
      <dgm:spPr/>
      <dgm:t>
        <a:bodyPr/>
        <a:lstStyle/>
        <a:p>
          <a:r>
            <a:rPr lang="ru-RU" dirty="0" err="1" smtClean="0"/>
            <a:t>Дуже</a:t>
          </a:r>
          <a:r>
            <a:rPr lang="ru-RU" dirty="0" smtClean="0"/>
            <a:t> </a:t>
          </a:r>
          <a:r>
            <a:rPr lang="ru-RU" dirty="0" err="1" smtClean="0"/>
            <a:t>важкі</a:t>
          </a:r>
          <a:r>
            <a:rPr lang="ru-RU" dirty="0" smtClean="0"/>
            <a:t> </a:t>
          </a:r>
          <a:r>
            <a:rPr lang="ru-RU" dirty="0" err="1" smtClean="0"/>
            <a:t>умови</a:t>
          </a:r>
          <a:r>
            <a:rPr lang="ru-RU" dirty="0" smtClean="0"/>
            <a:t> </a:t>
          </a:r>
          <a:r>
            <a:rPr lang="ru-RU" dirty="0" err="1" smtClean="0"/>
            <a:t>входження</a:t>
          </a:r>
          <a:r>
            <a:rPr lang="ru-RU" dirty="0" smtClean="0"/>
            <a:t> на </a:t>
          </a:r>
          <a:r>
            <a:rPr lang="ru-RU" dirty="0" err="1" smtClean="0"/>
            <a:t>ринок</a:t>
          </a:r>
          <a:endParaRPr lang="ru-RU" dirty="0"/>
        </a:p>
      </dgm:t>
    </dgm:pt>
    <dgm:pt modelId="{00267260-D5E3-49B5-A5C5-140A12BB18F1}" type="parTrans" cxnId="{4006DE84-3648-4E4E-8D97-917CC115EB1E}">
      <dgm:prSet/>
      <dgm:spPr/>
      <dgm:t>
        <a:bodyPr/>
        <a:lstStyle/>
        <a:p>
          <a:endParaRPr lang="ru-RU"/>
        </a:p>
      </dgm:t>
    </dgm:pt>
    <dgm:pt modelId="{DBBE9CC3-9E71-4538-AE79-C51602790762}" type="sibTrans" cxnId="{4006DE84-3648-4E4E-8D97-917CC115EB1E}">
      <dgm:prSet/>
      <dgm:spPr/>
      <dgm:t>
        <a:bodyPr/>
        <a:lstStyle/>
        <a:p>
          <a:endParaRPr lang="ru-RU"/>
        </a:p>
      </dgm:t>
    </dgm:pt>
    <dgm:pt modelId="{38BBDE12-62EA-4FF2-942C-69EF3770022B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uk-UA" sz="2000" b="1" i="1" dirty="0" smtClean="0"/>
            <a:t>Чиста монополія</a:t>
          </a:r>
          <a:endParaRPr lang="ru-RU" sz="2000" b="1" i="1" dirty="0"/>
        </a:p>
      </dgm:t>
    </dgm:pt>
    <dgm:pt modelId="{21E79A3D-9794-4867-8937-C06E876E3F3E}" type="parTrans" cxnId="{328B7334-AA0F-44C5-ADD3-A2AC41A6D0E8}">
      <dgm:prSet/>
      <dgm:spPr/>
      <dgm:t>
        <a:bodyPr/>
        <a:lstStyle/>
        <a:p>
          <a:endParaRPr lang="ru-RU"/>
        </a:p>
      </dgm:t>
    </dgm:pt>
    <dgm:pt modelId="{65CE2941-105F-45A5-B6CD-78356D86AE52}" type="sibTrans" cxnId="{328B7334-AA0F-44C5-ADD3-A2AC41A6D0E8}">
      <dgm:prSet/>
      <dgm:spPr/>
      <dgm:t>
        <a:bodyPr/>
        <a:lstStyle/>
        <a:p>
          <a:endParaRPr lang="ru-RU"/>
        </a:p>
      </dgm:t>
    </dgm:pt>
    <dgm:pt modelId="{53B110BC-6002-4CA1-A67D-B9C6A9253B3D}">
      <dgm:prSet phldrT="[Текст]"/>
      <dgm:spPr/>
      <dgm:t>
        <a:bodyPr/>
        <a:lstStyle/>
        <a:p>
          <a:r>
            <a:rPr lang="uk-UA" dirty="0" smtClean="0"/>
            <a:t>Нечисленність конкурентів</a:t>
          </a:r>
          <a:endParaRPr lang="ru-RU" dirty="0"/>
        </a:p>
      </dgm:t>
    </dgm:pt>
    <dgm:pt modelId="{B0A5D58C-F966-45B2-9482-3691B8BE864D}" type="parTrans" cxnId="{2073C492-FA7C-409B-89D3-C8DAEF515E84}">
      <dgm:prSet/>
      <dgm:spPr/>
      <dgm:t>
        <a:bodyPr/>
        <a:lstStyle/>
        <a:p>
          <a:endParaRPr lang="ru-RU"/>
        </a:p>
      </dgm:t>
    </dgm:pt>
    <dgm:pt modelId="{2923DCA7-28C1-4C5E-827D-61F6B40C5B3E}" type="sibTrans" cxnId="{2073C492-FA7C-409B-89D3-C8DAEF515E84}">
      <dgm:prSet/>
      <dgm:spPr/>
      <dgm:t>
        <a:bodyPr/>
        <a:lstStyle/>
        <a:p>
          <a:endParaRPr lang="ru-RU"/>
        </a:p>
      </dgm:t>
    </dgm:pt>
    <dgm:pt modelId="{89A21615-BD48-4C16-86B5-51F71DA64829}">
      <dgm:prSet phldrT="[Текст]"/>
      <dgm:spPr/>
      <dgm:t>
        <a:bodyPr/>
        <a:lstStyle/>
        <a:p>
          <a:r>
            <a:rPr lang="uk-UA" dirty="0" err="1" smtClean="0"/>
            <a:t>Спонукаючі</a:t>
          </a:r>
          <a:r>
            <a:rPr lang="uk-UA" dirty="0" smtClean="0"/>
            <a:t> мотиви для злиття фірм чи змов</a:t>
          </a:r>
          <a:endParaRPr lang="ru-RU" dirty="0"/>
        </a:p>
      </dgm:t>
    </dgm:pt>
    <dgm:pt modelId="{269EB9F8-1D5B-4906-B0EF-5783A873B39A}" type="parTrans" cxnId="{54048C8E-509C-4D34-8DEE-CDFC6A9C4D72}">
      <dgm:prSet/>
      <dgm:spPr/>
      <dgm:t>
        <a:bodyPr/>
        <a:lstStyle/>
        <a:p>
          <a:endParaRPr lang="ru-RU"/>
        </a:p>
      </dgm:t>
    </dgm:pt>
    <dgm:pt modelId="{7DCDD9C6-4F6B-4BF3-BCA6-F97B728E3764}" type="sibTrans" cxnId="{54048C8E-509C-4D34-8DEE-CDFC6A9C4D72}">
      <dgm:prSet/>
      <dgm:spPr/>
      <dgm:t>
        <a:bodyPr/>
        <a:lstStyle/>
        <a:p>
          <a:endParaRPr lang="ru-RU"/>
        </a:p>
      </dgm:t>
    </dgm:pt>
    <dgm:pt modelId="{54CC9972-A65A-4A48-9A04-0243EBB11BFB}">
      <dgm:prSet phldrT="[Текст]"/>
      <dgm:spPr/>
      <dgm:t>
        <a:bodyPr/>
        <a:lstStyle/>
        <a:p>
          <a:r>
            <a:rPr lang="uk-UA" dirty="0" smtClean="0"/>
            <a:t>Перешкоди для вступу в галузь</a:t>
          </a:r>
          <a:endParaRPr lang="ru-RU" dirty="0"/>
        </a:p>
      </dgm:t>
    </dgm:pt>
    <dgm:pt modelId="{0E28A116-3169-4482-89E6-22FD753949F3}" type="parTrans" cxnId="{101ACA00-D7AA-4594-81D8-EE7A00C657D2}">
      <dgm:prSet/>
      <dgm:spPr/>
      <dgm:t>
        <a:bodyPr/>
        <a:lstStyle/>
        <a:p>
          <a:endParaRPr lang="ru-RU"/>
        </a:p>
      </dgm:t>
    </dgm:pt>
    <dgm:pt modelId="{D26B446E-7641-477D-92BE-491B0ECBEC89}" type="sibTrans" cxnId="{101ACA00-D7AA-4594-81D8-EE7A00C657D2}">
      <dgm:prSet/>
      <dgm:spPr/>
      <dgm:t>
        <a:bodyPr/>
        <a:lstStyle/>
        <a:p>
          <a:endParaRPr lang="ru-RU"/>
        </a:p>
      </dgm:t>
    </dgm:pt>
    <dgm:pt modelId="{2E9C62F2-89A6-4D1A-88B5-1C357100E911}">
      <dgm:prSet phldrT="[Текст]"/>
      <dgm:spPr/>
      <dgm:t>
        <a:bodyPr/>
        <a:lstStyle/>
        <a:p>
          <a:r>
            <a:rPr lang="uk-UA" dirty="0" smtClean="0"/>
            <a:t>Стандартизовані чи диференційовані товари</a:t>
          </a:r>
          <a:endParaRPr lang="ru-RU" dirty="0"/>
        </a:p>
      </dgm:t>
    </dgm:pt>
    <dgm:pt modelId="{CCDACBB0-99B8-4D52-9BCC-071A12AB3532}" type="parTrans" cxnId="{D0A81A6D-DA87-4772-8E60-7937C1AF9922}">
      <dgm:prSet/>
      <dgm:spPr/>
      <dgm:t>
        <a:bodyPr/>
        <a:lstStyle/>
        <a:p>
          <a:endParaRPr lang="ru-RU"/>
        </a:p>
      </dgm:t>
    </dgm:pt>
    <dgm:pt modelId="{ABC41EFE-7B1F-4C26-9B1A-F4410D9DEC6E}" type="sibTrans" cxnId="{D0A81A6D-DA87-4772-8E60-7937C1AF9922}">
      <dgm:prSet/>
      <dgm:spPr/>
      <dgm:t>
        <a:bodyPr/>
        <a:lstStyle/>
        <a:p>
          <a:endParaRPr lang="ru-RU"/>
        </a:p>
      </dgm:t>
    </dgm:pt>
    <dgm:pt modelId="{880FE299-2347-459E-9F59-DA1DFB073697}" type="pres">
      <dgm:prSet presAssocID="{A44FB9BF-4676-4AB9-80B9-40384266498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E2C3F1-1AA5-4FEE-A9AF-A4911DB0EC22}" type="pres">
      <dgm:prSet presAssocID="{1EDBC78E-9A38-4856-A80D-33289411DD74}" presName="parentLin" presStyleCnt="0"/>
      <dgm:spPr/>
    </dgm:pt>
    <dgm:pt modelId="{5B0656DE-D676-4F6F-8E63-16DB6A624496}" type="pres">
      <dgm:prSet presAssocID="{1EDBC78E-9A38-4856-A80D-33289411DD74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2C0DABB7-E4C0-45E3-ACBC-18758BE5A3E5}" type="pres">
      <dgm:prSet presAssocID="{1EDBC78E-9A38-4856-A80D-33289411DD7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EABCF9-497A-47AD-AFAB-16FAE7A22B91}" type="pres">
      <dgm:prSet presAssocID="{1EDBC78E-9A38-4856-A80D-33289411DD74}" presName="negativeSpace" presStyleCnt="0"/>
      <dgm:spPr/>
    </dgm:pt>
    <dgm:pt modelId="{3DA6B89A-34F3-4DA0-B381-CBDDDF192EF4}" type="pres">
      <dgm:prSet presAssocID="{1EDBC78E-9A38-4856-A80D-33289411DD74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A02129-C49C-4855-9E65-F1DA0C9BFC9B}" type="pres">
      <dgm:prSet presAssocID="{DA16392A-8F76-4281-942A-36B79E83CF88}" presName="spaceBetweenRectangles" presStyleCnt="0"/>
      <dgm:spPr/>
    </dgm:pt>
    <dgm:pt modelId="{E8339C2D-1848-4CC5-B6E8-BAB5AD05F160}" type="pres">
      <dgm:prSet presAssocID="{1835BB33-B2D4-49DA-8591-90C036EABDD2}" presName="parentLin" presStyleCnt="0"/>
      <dgm:spPr/>
    </dgm:pt>
    <dgm:pt modelId="{530C3FF1-4CB5-44DF-AB1F-6CF265E1D720}" type="pres">
      <dgm:prSet presAssocID="{1835BB33-B2D4-49DA-8591-90C036EABDD2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B9990236-730E-41C3-BCF6-8EDCAE562500}" type="pres">
      <dgm:prSet presAssocID="{1835BB33-B2D4-49DA-8591-90C036EABDD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66B830-9031-4A5D-A308-746E85C4F4D3}" type="pres">
      <dgm:prSet presAssocID="{1835BB33-B2D4-49DA-8591-90C036EABDD2}" presName="negativeSpace" presStyleCnt="0"/>
      <dgm:spPr/>
    </dgm:pt>
    <dgm:pt modelId="{FE1790DA-C518-45A5-86B1-F8140AC053DD}" type="pres">
      <dgm:prSet presAssocID="{1835BB33-B2D4-49DA-8591-90C036EABDD2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562FBC-AA80-4EE9-94A7-149C4F080570}" type="pres">
      <dgm:prSet presAssocID="{6CDBC9C4-B529-48B3-A409-E84215659521}" presName="spaceBetweenRectangles" presStyleCnt="0"/>
      <dgm:spPr/>
    </dgm:pt>
    <dgm:pt modelId="{F5556A5F-1A42-4626-B5B6-884D16CC1DDA}" type="pres">
      <dgm:prSet presAssocID="{09D0DE77-A9B1-46F4-B7F8-BA88FA58A5C9}" presName="parentLin" presStyleCnt="0"/>
      <dgm:spPr/>
    </dgm:pt>
    <dgm:pt modelId="{9612ECFA-8FE3-4136-922F-35346566DE74}" type="pres">
      <dgm:prSet presAssocID="{09D0DE77-A9B1-46F4-B7F8-BA88FA58A5C9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8842E205-FB7F-46FE-B973-475863794D79}" type="pres">
      <dgm:prSet presAssocID="{09D0DE77-A9B1-46F4-B7F8-BA88FA58A5C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A08083-AEB8-4B55-99AA-0B69DCC351B2}" type="pres">
      <dgm:prSet presAssocID="{09D0DE77-A9B1-46F4-B7F8-BA88FA58A5C9}" presName="negativeSpace" presStyleCnt="0"/>
      <dgm:spPr/>
    </dgm:pt>
    <dgm:pt modelId="{4CE2D739-38CE-42BC-83A3-42029521FCCE}" type="pres">
      <dgm:prSet presAssocID="{09D0DE77-A9B1-46F4-B7F8-BA88FA58A5C9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6DFF70-848C-4387-9C48-D33F2C930F22}" type="pres">
      <dgm:prSet presAssocID="{3494221A-05E7-40B5-B483-C5B650E4ADFF}" presName="spaceBetweenRectangles" presStyleCnt="0"/>
      <dgm:spPr/>
    </dgm:pt>
    <dgm:pt modelId="{3A462E0E-1956-45EF-8300-A5493A968E1B}" type="pres">
      <dgm:prSet presAssocID="{38BBDE12-62EA-4FF2-942C-69EF3770022B}" presName="parentLin" presStyleCnt="0"/>
      <dgm:spPr/>
    </dgm:pt>
    <dgm:pt modelId="{1C312918-0EAD-4A3C-93F6-76C6C93AD465}" type="pres">
      <dgm:prSet presAssocID="{38BBDE12-62EA-4FF2-942C-69EF3770022B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9384BE21-D3D9-4B0E-8CB6-A85A2067B640}" type="pres">
      <dgm:prSet presAssocID="{38BBDE12-62EA-4FF2-942C-69EF3770022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938F2E-D1A2-4C76-83BC-CA1CA7A1334E}" type="pres">
      <dgm:prSet presAssocID="{38BBDE12-62EA-4FF2-942C-69EF3770022B}" presName="negativeSpace" presStyleCnt="0"/>
      <dgm:spPr/>
    </dgm:pt>
    <dgm:pt modelId="{0E63CC37-E89F-41AF-B5A0-7B8BFDE40880}" type="pres">
      <dgm:prSet presAssocID="{38BBDE12-62EA-4FF2-942C-69EF3770022B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E3EDC0-26AA-4752-93F9-2CB48837F905}" srcId="{1EDBC78E-9A38-4856-A80D-33289411DD74}" destId="{90C4C22E-379F-4810-9930-4A7ABCE0AC95}" srcOrd="1" destOrd="0" parTransId="{D96D9F80-1270-4D6E-9A42-1792BB97155B}" sibTransId="{787524AF-EE20-46C1-898B-379BA74A6A38}"/>
    <dgm:cxn modelId="{6FCB79EA-D910-4784-9D10-1C8359625B59}" type="presOf" srcId="{53B110BC-6002-4CA1-A67D-B9C6A9253B3D}" destId="{4CE2D739-38CE-42BC-83A3-42029521FCCE}" srcOrd="0" destOrd="0" presId="urn:microsoft.com/office/officeart/2005/8/layout/list1"/>
    <dgm:cxn modelId="{4C75C753-0CDF-4C75-8448-35FE7F564535}" type="presOf" srcId="{8186CA25-FC37-4BAC-9805-E3F1B06B97A0}" destId="{3DA6B89A-34F3-4DA0-B381-CBDDDF192EF4}" srcOrd="0" destOrd="2" presId="urn:microsoft.com/office/officeart/2005/8/layout/list1"/>
    <dgm:cxn modelId="{A04CD94D-3CC2-423C-989C-D1581A083CCF}" type="presOf" srcId="{A44FB9BF-4676-4AB9-80B9-403842664984}" destId="{880FE299-2347-459E-9F59-DA1DFB073697}" srcOrd="0" destOrd="0" presId="urn:microsoft.com/office/officeart/2005/8/layout/list1"/>
    <dgm:cxn modelId="{517E6AFC-FDEB-42E0-B794-62B38010BED8}" type="presOf" srcId="{09D0DE77-A9B1-46F4-B7F8-BA88FA58A5C9}" destId="{8842E205-FB7F-46FE-B973-475863794D79}" srcOrd="1" destOrd="0" presId="urn:microsoft.com/office/officeart/2005/8/layout/list1"/>
    <dgm:cxn modelId="{4006DE84-3648-4E4E-8D97-917CC115EB1E}" srcId="{38BBDE12-62EA-4FF2-942C-69EF3770022B}" destId="{8B9EE28E-33B2-4E9B-B747-5A86930C1B0B}" srcOrd="2" destOrd="0" parTransId="{00267260-D5E3-49B5-A5C5-140A12BB18F1}" sibTransId="{DBBE9CC3-9E71-4538-AE79-C51602790762}"/>
    <dgm:cxn modelId="{1A3B09ED-62EA-42B9-A01A-32E38765B0AD}" type="presOf" srcId="{09D0DE77-A9B1-46F4-B7F8-BA88FA58A5C9}" destId="{9612ECFA-8FE3-4136-922F-35346566DE74}" srcOrd="0" destOrd="0" presId="urn:microsoft.com/office/officeart/2005/8/layout/list1"/>
    <dgm:cxn modelId="{03A9FBA8-F876-4239-81B8-91BC38D67A47}" type="presOf" srcId="{240BBB1D-5652-47D7-AC52-081241E2CB54}" destId="{0E63CC37-E89F-41AF-B5A0-7B8BFDE40880}" srcOrd="0" destOrd="0" presId="urn:microsoft.com/office/officeart/2005/8/layout/list1"/>
    <dgm:cxn modelId="{0B4202F6-C7FE-43F4-8D26-FB26FCBE1F55}" type="presOf" srcId="{E5092844-01E5-443F-9284-4B7FF7E66613}" destId="{0E63CC37-E89F-41AF-B5A0-7B8BFDE40880}" srcOrd="0" destOrd="1" presId="urn:microsoft.com/office/officeart/2005/8/layout/list1"/>
    <dgm:cxn modelId="{48A8A309-89A9-4DE7-99F5-C63CFC760743}" srcId="{1EDBC78E-9A38-4856-A80D-33289411DD74}" destId="{CDE6EC20-2B14-4AB1-879B-81136933ED41}" srcOrd="0" destOrd="0" parTransId="{7BC07C88-BEE8-473F-96A6-ADAFEA76AE1E}" sibTransId="{3F29B7B8-4ED2-4D3C-8903-6A3433AAD276}"/>
    <dgm:cxn modelId="{53FB4928-DD94-4B0C-BD8C-04FBD34FFB51}" type="presOf" srcId="{2E9C62F2-89A6-4D1A-88B5-1C357100E911}" destId="{4CE2D739-38CE-42BC-83A3-42029521FCCE}" srcOrd="0" destOrd="1" presId="urn:microsoft.com/office/officeart/2005/8/layout/list1"/>
    <dgm:cxn modelId="{FC1B3ED6-F159-4F9F-8E04-2AAA1C3198AD}" type="presOf" srcId="{38BBDE12-62EA-4FF2-942C-69EF3770022B}" destId="{9384BE21-D3D9-4B0E-8CB6-A85A2067B640}" srcOrd="1" destOrd="0" presId="urn:microsoft.com/office/officeart/2005/8/layout/list1"/>
    <dgm:cxn modelId="{A02E480E-C156-4F1F-A181-434AB792B7A0}" srcId="{38BBDE12-62EA-4FF2-942C-69EF3770022B}" destId="{E5092844-01E5-443F-9284-4B7FF7E66613}" srcOrd="1" destOrd="0" parTransId="{E501DD7F-8DF1-4218-A6EC-952660D0E5FE}" sibTransId="{103C8AD0-AD0B-4183-9B40-7A9C93FD2DCA}"/>
    <dgm:cxn modelId="{AACFF7B2-8B11-48D6-A246-7081B83A25B0}" srcId="{A44FB9BF-4676-4AB9-80B9-403842664984}" destId="{1835BB33-B2D4-49DA-8591-90C036EABDD2}" srcOrd="1" destOrd="0" parTransId="{816D3800-6F78-4A13-BCC8-582E6BCBCC4D}" sibTransId="{6CDBC9C4-B529-48B3-A409-E84215659521}"/>
    <dgm:cxn modelId="{D0A81A6D-DA87-4772-8E60-7937C1AF9922}" srcId="{09D0DE77-A9B1-46F4-B7F8-BA88FA58A5C9}" destId="{2E9C62F2-89A6-4D1A-88B5-1C357100E911}" srcOrd="1" destOrd="0" parTransId="{CCDACBB0-99B8-4D52-9BCC-071A12AB3532}" sibTransId="{ABC41EFE-7B1F-4C26-9B1A-F4410D9DEC6E}"/>
    <dgm:cxn modelId="{99E37821-024B-4974-B1BE-D3DD8B371B55}" type="presOf" srcId="{1835BB33-B2D4-49DA-8591-90C036EABDD2}" destId="{530C3FF1-4CB5-44DF-AB1F-6CF265E1D720}" srcOrd="0" destOrd="0" presId="urn:microsoft.com/office/officeart/2005/8/layout/list1"/>
    <dgm:cxn modelId="{30C01A1D-DD08-40A6-B068-76CF6B0EF0A5}" srcId="{38BBDE12-62EA-4FF2-942C-69EF3770022B}" destId="{240BBB1D-5652-47D7-AC52-081241E2CB54}" srcOrd="0" destOrd="0" parTransId="{988A0EAF-6D95-4B04-94E2-C86FC0FC1343}" sibTransId="{103CE7ED-7D7B-460B-B764-5EACD4D85835}"/>
    <dgm:cxn modelId="{16184BD6-1285-41F0-A43D-CD21339A1F81}" type="presOf" srcId="{1835BB33-B2D4-49DA-8591-90C036EABDD2}" destId="{B9990236-730E-41C3-BCF6-8EDCAE562500}" srcOrd="1" destOrd="0" presId="urn:microsoft.com/office/officeart/2005/8/layout/list1"/>
    <dgm:cxn modelId="{68C2F9CC-7EE0-4558-BA80-7B533DC88EA1}" type="presOf" srcId="{CDE6EC20-2B14-4AB1-879B-81136933ED41}" destId="{3DA6B89A-34F3-4DA0-B381-CBDDDF192EF4}" srcOrd="0" destOrd="0" presId="urn:microsoft.com/office/officeart/2005/8/layout/list1"/>
    <dgm:cxn modelId="{4A7B56E7-1357-4417-86CC-CE6BE84C2D8A}" type="presOf" srcId="{54CC9972-A65A-4A48-9A04-0243EBB11BFB}" destId="{4CE2D739-38CE-42BC-83A3-42029521FCCE}" srcOrd="0" destOrd="2" presId="urn:microsoft.com/office/officeart/2005/8/layout/list1"/>
    <dgm:cxn modelId="{101ACA00-D7AA-4594-81D8-EE7A00C657D2}" srcId="{09D0DE77-A9B1-46F4-B7F8-BA88FA58A5C9}" destId="{54CC9972-A65A-4A48-9A04-0243EBB11BFB}" srcOrd="2" destOrd="0" parTransId="{0E28A116-3169-4482-89E6-22FD753949F3}" sibTransId="{D26B446E-7641-477D-92BE-491B0ECBEC89}"/>
    <dgm:cxn modelId="{328B7334-AA0F-44C5-ADD3-A2AC41A6D0E8}" srcId="{A44FB9BF-4676-4AB9-80B9-403842664984}" destId="{38BBDE12-62EA-4FF2-942C-69EF3770022B}" srcOrd="3" destOrd="0" parTransId="{21E79A3D-9794-4867-8937-C06E876E3F3E}" sibTransId="{65CE2941-105F-45A5-B6CD-78356D86AE52}"/>
    <dgm:cxn modelId="{B3CEE99E-F2B0-49D1-9565-BD6EC9E08963}" type="presOf" srcId="{89A21615-BD48-4C16-86B5-51F71DA64829}" destId="{4CE2D739-38CE-42BC-83A3-42029521FCCE}" srcOrd="0" destOrd="3" presId="urn:microsoft.com/office/officeart/2005/8/layout/list1"/>
    <dgm:cxn modelId="{B574135A-F282-48CE-A3C1-034B71765879}" type="presOf" srcId="{C685250D-6AC4-4B3B-A0FB-24CE3C8DA34B}" destId="{FE1790DA-C518-45A5-86B1-F8140AC053DD}" srcOrd="0" destOrd="0" presId="urn:microsoft.com/office/officeart/2005/8/layout/list1"/>
    <dgm:cxn modelId="{0B5A2088-E7EB-4DF6-BCFA-DB76817F3D26}" type="presOf" srcId="{034DBEA0-2F05-490B-B3B9-7D5840A0AC63}" destId="{FE1790DA-C518-45A5-86B1-F8140AC053DD}" srcOrd="0" destOrd="2" presId="urn:microsoft.com/office/officeart/2005/8/layout/list1"/>
    <dgm:cxn modelId="{BADF6C87-199A-4EF9-8E62-BA14213997A8}" type="presOf" srcId="{545A6879-23D9-4AD7-A6E6-5D1907BDE9AB}" destId="{FE1790DA-C518-45A5-86B1-F8140AC053DD}" srcOrd="0" destOrd="1" presId="urn:microsoft.com/office/officeart/2005/8/layout/list1"/>
    <dgm:cxn modelId="{313AD10A-7989-44B8-BAB0-18356EFC00D4}" srcId="{1835BB33-B2D4-49DA-8591-90C036EABDD2}" destId="{545A6879-23D9-4AD7-A6E6-5D1907BDE9AB}" srcOrd="1" destOrd="0" parTransId="{E9BB8E81-7D74-4C8C-976D-86CD46074179}" sibTransId="{B6979F5F-3CE4-4838-A34D-51B31BF8E0F7}"/>
    <dgm:cxn modelId="{410AF621-4631-4345-BD53-BD00268C8EA1}" type="presOf" srcId="{90C4C22E-379F-4810-9930-4A7ABCE0AC95}" destId="{3DA6B89A-34F3-4DA0-B381-CBDDDF192EF4}" srcOrd="0" destOrd="1" presId="urn:microsoft.com/office/officeart/2005/8/layout/list1"/>
    <dgm:cxn modelId="{778FA35E-3F9B-4122-AE0E-6580360154DA}" srcId="{1835BB33-B2D4-49DA-8591-90C036EABDD2}" destId="{034DBEA0-2F05-490B-B3B9-7D5840A0AC63}" srcOrd="2" destOrd="0" parTransId="{01C9037D-696A-4469-8F90-54FB06A6DD2F}" sibTransId="{A5F5F451-5EF0-429B-BBBD-B1A0C26B1F7D}"/>
    <dgm:cxn modelId="{F1A391D9-C772-4A0B-8BD1-99F500091010}" type="presOf" srcId="{38BBDE12-62EA-4FF2-942C-69EF3770022B}" destId="{1C312918-0EAD-4A3C-93F6-76C6C93AD465}" srcOrd="0" destOrd="0" presId="urn:microsoft.com/office/officeart/2005/8/layout/list1"/>
    <dgm:cxn modelId="{71115496-B98D-4E29-A02F-0078976171EA}" srcId="{A44FB9BF-4676-4AB9-80B9-403842664984}" destId="{09D0DE77-A9B1-46F4-B7F8-BA88FA58A5C9}" srcOrd="2" destOrd="0" parTransId="{E858B860-121A-45BF-887E-7F9430FFE81E}" sibTransId="{3494221A-05E7-40B5-B483-C5B650E4ADFF}"/>
    <dgm:cxn modelId="{CA90BA90-5747-4298-B1F3-3C56BF074A43}" srcId="{1EDBC78E-9A38-4856-A80D-33289411DD74}" destId="{8186CA25-FC37-4BAC-9805-E3F1B06B97A0}" srcOrd="2" destOrd="0" parTransId="{2B699DD1-CE24-42D2-A94D-C203753A730A}" sibTransId="{4B2B8179-C90E-4B03-A238-B9FE09393FEC}"/>
    <dgm:cxn modelId="{2073C492-FA7C-409B-89D3-C8DAEF515E84}" srcId="{09D0DE77-A9B1-46F4-B7F8-BA88FA58A5C9}" destId="{53B110BC-6002-4CA1-A67D-B9C6A9253B3D}" srcOrd="0" destOrd="0" parTransId="{B0A5D58C-F966-45B2-9482-3691B8BE864D}" sibTransId="{2923DCA7-28C1-4C5E-827D-61F6B40C5B3E}"/>
    <dgm:cxn modelId="{54048C8E-509C-4D34-8DEE-CDFC6A9C4D72}" srcId="{09D0DE77-A9B1-46F4-B7F8-BA88FA58A5C9}" destId="{89A21615-BD48-4C16-86B5-51F71DA64829}" srcOrd="3" destOrd="0" parTransId="{269EB9F8-1D5B-4906-B0EF-5783A873B39A}" sibTransId="{7DCDD9C6-4F6B-4BF3-BCA6-F97B728E3764}"/>
    <dgm:cxn modelId="{29A34989-EFD8-4AF5-A323-DA9D3C601554}" type="presOf" srcId="{1EDBC78E-9A38-4856-A80D-33289411DD74}" destId="{2C0DABB7-E4C0-45E3-ACBC-18758BE5A3E5}" srcOrd="1" destOrd="0" presId="urn:microsoft.com/office/officeart/2005/8/layout/list1"/>
    <dgm:cxn modelId="{726B45CA-C215-4043-B953-A5D503F1C688}" type="presOf" srcId="{1EDBC78E-9A38-4856-A80D-33289411DD74}" destId="{5B0656DE-D676-4F6F-8E63-16DB6A624496}" srcOrd="0" destOrd="0" presId="urn:microsoft.com/office/officeart/2005/8/layout/list1"/>
    <dgm:cxn modelId="{6D185D5E-9841-4448-9345-FB9C8FFD58E8}" type="presOf" srcId="{8B9EE28E-33B2-4E9B-B747-5A86930C1B0B}" destId="{0E63CC37-E89F-41AF-B5A0-7B8BFDE40880}" srcOrd="0" destOrd="2" presId="urn:microsoft.com/office/officeart/2005/8/layout/list1"/>
    <dgm:cxn modelId="{FAF83387-DE58-44CA-BD49-03D8227A5452}" srcId="{1835BB33-B2D4-49DA-8591-90C036EABDD2}" destId="{C685250D-6AC4-4B3B-A0FB-24CE3C8DA34B}" srcOrd="0" destOrd="0" parTransId="{E680B179-39E4-498F-A8EA-A01F47273265}" sibTransId="{F55AFC14-F8ED-47C3-9506-C58E521E5DD7}"/>
    <dgm:cxn modelId="{932C3387-6B80-4791-9AF4-93DF50617A7A}" srcId="{A44FB9BF-4676-4AB9-80B9-403842664984}" destId="{1EDBC78E-9A38-4856-A80D-33289411DD74}" srcOrd="0" destOrd="0" parTransId="{B578C3E0-6A96-4633-BCAF-65B822FD6255}" sibTransId="{DA16392A-8F76-4281-942A-36B79E83CF88}"/>
    <dgm:cxn modelId="{4D49CDB4-B588-4612-A463-A6709A77CB94}" type="presParOf" srcId="{880FE299-2347-459E-9F59-DA1DFB073697}" destId="{A2E2C3F1-1AA5-4FEE-A9AF-A4911DB0EC22}" srcOrd="0" destOrd="0" presId="urn:microsoft.com/office/officeart/2005/8/layout/list1"/>
    <dgm:cxn modelId="{9D798A47-34D0-4701-B917-F175E8663012}" type="presParOf" srcId="{A2E2C3F1-1AA5-4FEE-A9AF-A4911DB0EC22}" destId="{5B0656DE-D676-4F6F-8E63-16DB6A624496}" srcOrd="0" destOrd="0" presId="urn:microsoft.com/office/officeart/2005/8/layout/list1"/>
    <dgm:cxn modelId="{F825025C-12A5-4274-8BB8-ACFE73A76427}" type="presParOf" srcId="{A2E2C3F1-1AA5-4FEE-A9AF-A4911DB0EC22}" destId="{2C0DABB7-E4C0-45E3-ACBC-18758BE5A3E5}" srcOrd="1" destOrd="0" presId="urn:microsoft.com/office/officeart/2005/8/layout/list1"/>
    <dgm:cxn modelId="{B65999F0-18B6-4389-89BB-D1C0EEAD07B2}" type="presParOf" srcId="{880FE299-2347-459E-9F59-DA1DFB073697}" destId="{1BEABCF9-497A-47AD-AFAB-16FAE7A22B91}" srcOrd="1" destOrd="0" presId="urn:microsoft.com/office/officeart/2005/8/layout/list1"/>
    <dgm:cxn modelId="{7DF4A594-8E81-42E2-B93E-32F64A0FDCFD}" type="presParOf" srcId="{880FE299-2347-459E-9F59-DA1DFB073697}" destId="{3DA6B89A-34F3-4DA0-B381-CBDDDF192EF4}" srcOrd="2" destOrd="0" presId="urn:microsoft.com/office/officeart/2005/8/layout/list1"/>
    <dgm:cxn modelId="{4AAEC269-F23E-46DE-9F42-4495D45977F3}" type="presParOf" srcId="{880FE299-2347-459E-9F59-DA1DFB073697}" destId="{D6A02129-C49C-4855-9E65-F1DA0C9BFC9B}" srcOrd="3" destOrd="0" presId="urn:microsoft.com/office/officeart/2005/8/layout/list1"/>
    <dgm:cxn modelId="{77C56B0E-38A1-47D9-AC16-D9CD1FD81102}" type="presParOf" srcId="{880FE299-2347-459E-9F59-DA1DFB073697}" destId="{E8339C2D-1848-4CC5-B6E8-BAB5AD05F160}" srcOrd="4" destOrd="0" presId="urn:microsoft.com/office/officeart/2005/8/layout/list1"/>
    <dgm:cxn modelId="{C29439F0-70C2-45BE-AD8A-389CD7CFA35C}" type="presParOf" srcId="{E8339C2D-1848-4CC5-B6E8-BAB5AD05F160}" destId="{530C3FF1-4CB5-44DF-AB1F-6CF265E1D720}" srcOrd="0" destOrd="0" presId="urn:microsoft.com/office/officeart/2005/8/layout/list1"/>
    <dgm:cxn modelId="{45B6D428-C875-4ECD-B0D1-E0AC9C7FB10F}" type="presParOf" srcId="{E8339C2D-1848-4CC5-B6E8-BAB5AD05F160}" destId="{B9990236-730E-41C3-BCF6-8EDCAE562500}" srcOrd="1" destOrd="0" presId="urn:microsoft.com/office/officeart/2005/8/layout/list1"/>
    <dgm:cxn modelId="{D99C11F2-2E26-4F6D-A281-786E647418F0}" type="presParOf" srcId="{880FE299-2347-459E-9F59-DA1DFB073697}" destId="{DB66B830-9031-4A5D-A308-746E85C4F4D3}" srcOrd="5" destOrd="0" presId="urn:microsoft.com/office/officeart/2005/8/layout/list1"/>
    <dgm:cxn modelId="{36C98B0D-A1A3-4D0C-B93C-E48523FBD638}" type="presParOf" srcId="{880FE299-2347-459E-9F59-DA1DFB073697}" destId="{FE1790DA-C518-45A5-86B1-F8140AC053DD}" srcOrd="6" destOrd="0" presId="urn:microsoft.com/office/officeart/2005/8/layout/list1"/>
    <dgm:cxn modelId="{220A7FC9-EADE-45E6-9CCA-90FCF078892C}" type="presParOf" srcId="{880FE299-2347-459E-9F59-DA1DFB073697}" destId="{93562FBC-AA80-4EE9-94A7-149C4F080570}" srcOrd="7" destOrd="0" presId="urn:microsoft.com/office/officeart/2005/8/layout/list1"/>
    <dgm:cxn modelId="{4B9D2E98-8082-46B7-B822-A4D0F138C95A}" type="presParOf" srcId="{880FE299-2347-459E-9F59-DA1DFB073697}" destId="{F5556A5F-1A42-4626-B5B6-884D16CC1DDA}" srcOrd="8" destOrd="0" presId="urn:microsoft.com/office/officeart/2005/8/layout/list1"/>
    <dgm:cxn modelId="{14898BFA-F194-4D95-8CDA-076E05452A9A}" type="presParOf" srcId="{F5556A5F-1A42-4626-B5B6-884D16CC1DDA}" destId="{9612ECFA-8FE3-4136-922F-35346566DE74}" srcOrd="0" destOrd="0" presId="urn:microsoft.com/office/officeart/2005/8/layout/list1"/>
    <dgm:cxn modelId="{C74E1769-8D5E-4F0B-A097-3647F8FADD70}" type="presParOf" srcId="{F5556A5F-1A42-4626-B5B6-884D16CC1DDA}" destId="{8842E205-FB7F-46FE-B973-475863794D79}" srcOrd="1" destOrd="0" presId="urn:microsoft.com/office/officeart/2005/8/layout/list1"/>
    <dgm:cxn modelId="{87405D37-DFF2-4885-A50E-105B114FFA0E}" type="presParOf" srcId="{880FE299-2347-459E-9F59-DA1DFB073697}" destId="{44A08083-AEB8-4B55-99AA-0B69DCC351B2}" srcOrd="9" destOrd="0" presId="urn:microsoft.com/office/officeart/2005/8/layout/list1"/>
    <dgm:cxn modelId="{D6D21216-5625-4CEA-A133-EE6CFC34E679}" type="presParOf" srcId="{880FE299-2347-459E-9F59-DA1DFB073697}" destId="{4CE2D739-38CE-42BC-83A3-42029521FCCE}" srcOrd="10" destOrd="0" presId="urn:microsoft.com/office/officeart/2005/8/layout/list1"/>
    <dgm:cxn modelId="{FBBF4F04-202A-4747-ADC4-83782A4F5F59}" type="presParOf" srcId="{880FE299-2347-459E-9F59-DA1DFB073697}" destId="{FD6DFF70-848C-4387-9C48-D33F2C930F22}" srcOrd="11" destOrd="0" presId="urn:microsoft.com/office/officeart/2005/8/layout/list1"/>
    <dgm:cxn modelId="{93EBECC2-142C-4015-BD5E-502C7AA61D35}" type="presParOf" srcId="{880FE299-2347-459E-9F59-DA1DFB073697}" destId="{3A462E0E-1956-45EF-8300-A5493A968E1B}" srcOrd="12" destOrd="0" presId="urn:microsoft.com/office/officeart/2005/8/layout/list1"/>
    <dgm:cxn modelId="{7F922A20-AEB6-421B-AC1B-73ABC92BF6E1}" type="presParOf" srcId="{3A462E0E-1956-45EF-8300-A5493A968E1B}" destId="{1C312918-0EAD-4A3C-93F6-76C6C93AD465}" srcOrd="0" destOrd="0" presId="urn:microsoft.com/office/officeart/2005/8/layout/list1"/>
    <dgm:cxn modelId="{77AADC11-854D-4870-B7B8-2D865C1615BD}" type="presParOf" srcId="{3A462E0E-1956-45EF-8300-A5493A968E1B}" destId="{9384BE21-D3D9-4B0E-8CB6-A85A2067B640}" srcOrd="1" destOrd="0" presId="urn:microsoft.com/office/officeart/2005/8/layout/list1"/>
    <dgm:cxn modelId="{C948B282-D129-4AD4-B7EE-59A2120D59C2}" type="presParOf" srcId="{880FE299-2347-459E-9F59-DA1DFB073697}" destId="{7B938F2E-D1A2-4C76-83BC-CA1CA7A1334E}" srcOrd="13" destOrd="0" presId="urn:microsoft.com/office/officeart/2005/8/layout/list1"/>
    <dgm:cxn modelId="{4BDC6D92-E039-4A19-A2DF-F0768A91B7A1}" type="presParOf" srcId="{880FE299-2347-459E-9F59-DA1DFB073697}" destId="{0E63CC37-E89F-41AF-B5A0-7B8BFDE4088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450FAA9-8C4E-4C33-9130-AA79E006A391}" type="doc">
      <dgm:prSet loTypeId="urn:microsoft.com/office/officeart/2005/8/layout/vList2" loCatId="list" qsTypeId="urn:microsoft.com/office/officeart/2005/8/quickstyle/3d1" qsCatId="3D" csTypeId="urn:microsoft.com/office/officeart/2005/8/colors/colorful1#5" csCatId="colorful" phldr="1"/>
      <dgm:spPr/>
      <dgm:t>
        <a:bodyPr/>
        <a:lstStyle/>
        <a:p>
          <a:endParaRPr lang="ru-RU"/>
        </a:p>
      </dgm:t>
    </dgm:pt>
    <dgm:pt modelId="{8302E218-43FC-4C24-B100-C841A5CAC8DE}">
      <dgm:prSet phldrT="[Текст]"/>
      <dgm:spPr/>
      <dgm:t>
        <a:bodyPr/>
        <a:lstStyle/>
        <a:p>
          <a:r>
            <a:rPr lang="ru-RU" b="1" i="1" dirty="0" smtClean="0"/>
            <a:t>Внутрішньогалузева конкуренція</a:t>
          </a:r>
          <a:endParaRPr lang="ru-RU" b="1" i="1" dirty="0"/>
        </a:p>
      </dgm:t>
    </dgm:pt>
    <dgm:pt modelId="{1630D74A-387C-49DE-8D3E-F3679CB34F28}" type="parTrans" cxnId="{5A70774C-6D8B-4037-B32A-1F60ACE4C502}">
      <dgm:prSet/>
      <dgm:spPr/>
      <dgm:t>
        <a:bodyPr/>
        <a:lstStyle/>
        <a:p>
          <a:endParaRPr lang="ru-RU"/>
        </a:p>
      </dgm:t>
    </dgm:pt>
    <dgm:pt modelId="{946189FA-1F02-45A8-ABC6-31E9A43D9758}" type="sibTrans" cxnId="{5A70774C-6D8B-4037-B32A-1F60ACE4C502}">
      <dgm:prSet/>
      <dgm:spPr/>
      <dgm:t>
        <a:bodyPr/>
        <a:lstStyle/>
        <a:p>
          <a:endParaRPr lang="ru-RU"/>
        </a:p>
      </dgm:t>
    </dgm:pt>
    <dgm:pt modelId="{068C1828-63BA-480F-8CD6-6BDA0B585CB1}">
      <dgm:prSet phldrT="[Текст]"/>
      <dgm:spPr/>
      <dgm:t>
        <a:bodyPr/>
        <a:lstStyle/>
        <a:p>
          <a:r>
            <a:rPr lang="ru-RU" b="0" i="0" dirty="0" smtClean="0"/>
            <a:t> між окремими підприємствами всередині кожної </a:t>
          </a:r>
          <a:r>
            <a:rPr lang="ru-RU" b="0" i="0" dirty="0" err="1" smtClean="0"/>
            <a:t>галузі</a:t>
          </a:r>
          <a:r>
            <a:rPr lang="ru-RU" b="0" i="0" dirty="0" smtClean="0"/>
            <a:t> за одержання </a:t>
          </a:r>
          <a:r>
            <a:rPr lang="ru-RU" b="0" i="0" dirty="0" err="1" smtClean="0"/>
            <a:t>більшого</a:t>
          </a:r>
          <a:r>
            <a:rPr lang="ru-RU" b="0" i="0" dirty="0" smtClean="0"/>
            <a:t> </a:t>
          </a:r>
          <a:r>
            <a:rPr lang="ru-RU" b="0" i="0" dirty="0" err="1" smtClean="0"/>
            <a:t>прибутку</a:t>
          </a:r>
          <a:endParaRPr lang="ru-RU" dirty="0"/>
        </a:p>
      </dgm:t>
    </dgm:pt>
    <dgm:pt modelId="{5B6185CE-F9D7-4C9D-B990-24590A2CBA79}" type="parTrans" cxnId="{F343A341-6982-4310-97C5-29FC52677359}">
      <dgm:prSet/>
      <dgm:spPr/>
      <dgm:t>
        <a:bodyPr/>
        <a:lstStyle/>
        <a:p>
          <a:endParaRPr lang="ru-RU"/>
        </a:p>
      </dgm:t>
    </dgm:pt>
    <dgm:pt modelId="{DDBF7B35-B8BE-48D0-B66A-20863D782465}" type="sibTrans" cxnId="{F343A341-6982-4310-97C5-29FC52677359}">
      <dgm:prSet/>
      <dgm:spPr/>
      <dgm:t>
        <a:bodyPr/>
        <a:lstStyle/>
        <a:p>
          <a:endParaRPr lang="ru-RU"/>
        </a:p>
      </dgm:t>
    </dgm:pt>
    <dgm:pt modelId="{988BB3B2-3AE3-4148-A71A-2CD5E5F8D465}">
      <dgm:prSet phldrT="[Текст]"/>
      <dgm:spPr/>
      <dgm:t>
        <a:bodyPr/>
        <a:lstStyle/>
        <a:p>
          <a:r>
            <a:rPr lang="ru-RU" b="1" i="0" dirty="0" smtClean="0"/>
            <a:t>Міжгалузева конкуренція</a:t>
          </a:r>
          <a:endParaRPr lang="ru-RU" dirty="0"/>
        </a:p>
      </dgm:t>
    </dgm:pt>
    <dgm:pt modelId="{028A4741-41D7-4612-97DB-360C3B10DC00}" type="parTrans" cxnId="{4E844F4B-1B50-4F82-95AE-84859FEE6C98}">
      <dgm:prSet/>
      <dgm:spPr/>
      <dgm:t>
        <a:bodyPr/>
        <a:lstStyle/>
        <a:p>
          <a:endParaRPr lang="ru-RU"/>
        </a:p>
      </dgm:t>
    </dgm:pt>
    <dgm:pt modelId="{6C8A5EB5-6339-41B4-979C-39EAA872B122}" type="sibTrans" cxnId="{4E844F4B-1B50-4F82-95AE-84859FEE6C98}">
      <dgm:prSet/>
      <dgm:spPr/>
      <dgm:t>
        <a:bodyPr/>
        <a:lstStyle/>
        <a:p>
          <a:endParaRPr lang="ru-RU"/>
        </a:p>
      </dgm:t>
    </dgm:pt>
    <dgm:pt modelId="{81A98CA1-427F-4AAA-BEDD-F1EC3655C5CA}">
      <dgm:prSet phldrT="[Текст]"/>
      <dgm:spPr/>
      <dgm:t>
        <a:bodyPr/>
        <a:lstStyle/>
        <a:p>
          <a:r>
            <a:rPr lang="ru-RU" b="0" i="0" dirty="0" smtClean="0"/>
            <a:t>між підприємствами різних галузей</a:t>
          </a:r>
          <a:endParaRPr lang="ru-RU" dirty="0"/>
        </a:p>
      </dgm:t>
    </dgm:pt>
    <dgm:pt modelId="{DC747C1C-B25C-4996-949D-BF5385A3E7BA}" type="parTrans" cxnId="{BC62D7BC-051A-4A04-AC8F-DA554C74896A}">
      <dgm:prSet/>
      <dgm:spPr/>
      <dgm:t>
        <a:bodyPr/>
        <a:lstStyle/>
        <a:p>
          <a:endParaRPr lang="ru-RU"/>
        </a:p>
      </dgm:t>
    </dgm:pt>
    <dgm:pt modelId="{DE7C81D3-CE46-406C-BFF7-AF1E11ACF790}" type="sibTrans" cxnId="{BC62D7BC-051A-4A04-AC8F-DA554C74896A}">
      <dgm:prSet/>
      <dgm:spPr/>
      <dgm:t>
        <a:bodyPr/>
        <a:lstStyle/>
        <a:p>
          <a:endParaRPr lang="ru-RU"/>
        </a:p>
      </dgm:t>
    </dgm:pt>
    <dgm:pt modelId="{7E4A6B54-E013-4A49-99C1-F3BB101109DD}">
      <dgm:prSet phldrT="[Текст]"/>
      <dgm:spPr/>
      <dgm:t>
        <a:bodyPr/>
        <a:lstStyle/>
        <a:p>
          <a:r>
            <a:rPr lang="ru-RU" b="1" i="0" dirty="0" smtClean="0"/>
            <a:t>Міжнародна конкуренція</a:t>
          </a:r>
          <a:endParaRPr lang="ru-RU" b="1" dirty="0"/>
        </a:p>
      </dgm:t>
    </dgm:pt>
    <dgm:pt modelId="{FE62CF22-8B8E-4BBF-9F5C-5D3363041E50}" type="parTrans" cxnId="{D26E387F-BF0E-499A-BD83-EC1A183F75D4}">
      <dgm:prSet/>
      <dgm:spPr/>
      <dgm:t>
        <a:bodyPr/>
        <a:lstStyle/>
        <a:p>
          <a:endParaRPr lang="ru-RU"/>
        </a:p>
      </dgm:t>
    </dgm:pt>
    <dgm:pt modelId="{546C5A8B-4AC7-45C9-B095-A354C1071570}" type="sibTrans" cxnId="{D26E387F-BF0E-499A-BD83-EC1A183F75D4}">
      <dgm:prSet/>
      <dgm:spPr/>
      <dgm:t>
        <a:bodyPr/>
        <a:lstStyle/>
        <a:p>
          <a:endParaRPr lang="ru-RU"/>
        </a:p>
      </dgm:t>
    </dgm:pt>
    <dgm:pt modelId="{B3470BC4-84EA-4674-987D-107F492448C4}">
      <dgm:prSet/>
      <dgm:spPr/>
      <dgm:t>
        <a:bodyPr/>
        <a:lstStyle/>
        <a:p>
          <a:r>
            <a:rPr lang="ru-RU" b="0" i="0" dirty="0" smtClean="0"/>
            <a:t>економічна боротьба виробників різних країн на світовому ринку</a:t>
          </a:r>
          <a:endParaRPr lang="ru-RU" dirty="0"/>
        </a:p>
      </dgm:t>
    </dgm:pt>
    <dgm:pt modelId="{E4FE1B8A-49DF-4349-B5A9-E5339D6C64D6}" type="parTrans" cxnId="{3ED9436E-49F2-4289-8DCB-18BD4C941CCB}">
      <dgm:prSet/>
      <dgm:spPr/>
      <dgm:t>
        <a:bodyPr/>
        <a:lstStyle/>
        <a:p>
          <a:endParaRPr lang="ru-RU"/>
        </a:p>
      </dgm:t>
    </dgm:pt>
    <dgm:pt modelId="{BA056573-6A76-4E2E-BA94-1F591C42D076}" type="sibTrans" cxnId="{3ED9436E-49F2-4289-8DCB-18BD4C941CCB}">
      <dgm:prSet/>
      <dgm:spPr/>
      <dgm:t>
        <a:bodyPr/>
        <a:lstStyle/>
        <a:p>
          <a:endParaRPr lang="ru-RU"/>
        </a:p>
      </dgm:t>
    </dgm:pt>
    <dgm:pt modelId="{5A1D42B7-36C2-4E88-86CE-C55E47833CC2}">
      <dgm:prSet phldrT="[Текст]"/>
      <dgm:spPr/>
      <dgm:t>
        <a:bodyPr/>
        <a:lstStyle/>
        <a:p>
          <a:r>
            <a:rPr lang="ru-RU" b="0" i="0" dirty="0" smtClean="0"/>
            <a:t>ведеться шляхом переміщення вільних капіталів </a:t>
          </a:r>
          <a:endParaRPr lang="ru-RU" dirty="0"/>
        </a:p>
      </dgm:t>
    </dgm:pt>
    <dgm:pt modelId="{007EAD9F-557F-4B92-9C8D-17B5EC22C4C6}" type="parTrans" cxnId="{0C066905-C82D-46AC-A0F0-BA1A23321F6C}">
      <dgm:prSet/>
      <dgm:spPr/>
      <dgm:t>
        <a:bodyPr/>
        <a:lstStyle/>
        <a:p>
          <a:endParaRPr lang="ru-RU"/>
        </a:p>
      </dgm:t>
    </dgm:pt>
    <dgm:pt modelId="{4C1BFE9A-4216-4A9F-8C03-B749402B95B8}" type="sibTrans" cxnId="{0C066905-C82D-46AC-A0F0-BA1A23321F6C}">
      <dgm:prSet/>
      <dgm:spPr/>
      <dgm:t>
        <a:bodyPr/>
        <a:lstStyle/>
        <a:p>
          <a:endParaRPr lang="ru-RU"/>
        </a:p>
      </dgm:t>
    </dgm:pt>
    <dgm:pt modelId="{99A52F1A-63FD-4395-8884-ACA6CBF099F4}">
      <dgm:prSet phldrT="[Текст]"/>
      <dgm:spPr/>
      <dgm:t>
        <a:bodyPr/>
        <a:lstStyle/>
        <a:p>
          <a:r>
            <a:rPr lang="ru-RU" b="0" i="0" dirty="0" smtClean="0"/>
            <a:t>зумовлює тенденцію вирівнювання норм прибутку в різних галузях</a:t>
          </a:r>
          <a:endParaRPr lang="ru-RU" dirty="0"/>
        </a:p>
      </dgm:t>
    </dgm:pt>
    <dgm:pt modelId="{AFECF375-4589-4293-BCF9-7A3906669EFA}" type="parTrans" cxnId="{AF194220-A471-4E3B-8641-B52D2B2AE765}">
      <dgm:prSet/>
      <dgm:spPr/>
      <dgm:t>
        <a:bodyPr/>
        <a:lstStyle/>
        <a:p>
          <a:endParaRPr lang="ru-RU"/>
        </a:p>
      </dgm:t>
    </dgm:pt>
    <dgm:pt modelId="{EF7A0401-6E51-4CF2-8C92-8825E9F447D9}" type="sibTrans" cxnId="{AF194220-A471-4E3B-8641-B52D2B2AE765}">
      <dgm:prSet/>
      <dgm:spPr/>
      <dgm:t>
        <a:bodyPr/>
        <a:lstStyle/>
        <a:p>
          <a:endParaRPr lang="ru-RU"/>
        </a:p>
      </dgm:t>
    </dgm:pt>
    <dgm:pt modelId="{D6704D5C-DA71-4C00-8C1C-AF9685453456}">
      <dgm:prSet/>
      <dgm:spPr/>
      <dgm:t>
        <a:bodyPr/>
        <a:lstStyle/>
        <a:p>
          <a:r>
            <a:rPr lang="ru-RU" b="0" i="0" dirty="0" smtClean="0"/>
            <a:t>домінують компанії розвинутих країн</a:t>
          </a:r>
          <a:endParaRPr lang="ru-RU" dirty="0"/>
        </a:p>
      </dgm:t>
    </dgm:pt>
    <dgm:pt modelId="{DF6FE70C-A8DD-4FC2-8A0C-2C45EFA63236}" type="parTrans" cxnId="{835103FD-6847-4161-A319-36F4991B67E0}">
      <dgm:prSet/>
      <dgm:spPr/>
      <dgm:t>
        <a:bodyPr/>
        <a:lstStyle/>
        <a:p>
          <a:endParaRPr lang="ru-RU"/>
        </a:p>
      </dgm:t>
    </dgm:pt>
    <dgm:pt modelId="{42CDF939-D3D3-4AE7-A518-A37307C0CE9F}" type="sibTrans" cxnId="{835103FD-6847-4161-A319-36F4991B67E0}">
      <dgm:prSet/>
      <dgm:spPr/>
      <dgm:t>
        <a:bodyPr/>
        <a:lstStyle/>
        <a:p>
          <a:endParaRPr lang="ru-RU"/>
        </a:p>
      </dgm:t>
    </dgm:pt>
    <dgm:pt modelId="{8EC0B914-517E-4F57-B9B7-52824ED43BD3}">
      <dgm:prSet phldrT="[Текст]"/>
      <dgm:spPr/>
      <dgm:t>
        <a:bodyPr/>
        <a:lstStyle/>
        <a:p>
          <a:r>
            <a:rPr lang="ru-RU" b="0" i="0" dirty="0" smtClean="0"/>
            <a:t>запровадження нової техніки і нових технологій з метою зниження індивідуальних витрат виробництва</a:t>
          </a:r>
          <a:endParaRPr lang="ru-RU" dirty="0"/>
        </a:p>
      </dgm:t>
    </dgm:pt>
    <dgm:pt modelId="{65023C4A-F677-40AF-9284-714C056E29CD}" type="parTrans" cxnId="{E9A1A63C-C0B7-45A3-990F-024F33AAF0D7}">
      <dgm:prSet/>
      <dgm:spPr/>
      <dgm:t>
        <a:bodyPr/>
        <a:lstStyle/>
        <a:p>
          <a:endParaRPr lang="ru-RU"/>
        </a:p>
      </dgm:t>
    </dgm:pt>
    <dgm:pt modelId="{FDED454C-7B44-4A32-A812-2809EB263CDC}" type="sibTrans" cxnId="{E9A1A63C-C0B7-45A3-990F-024F33AAF0D7}">
      <dgm:prSet/>
      <dgm:spPr/>
      <dgm:t>
        <a:bodyPr/>
        <a:lstStyle/>
        <a:p>
          <a:endParaRPr lang="ru-RU"/>
        </a:p>
      </dgm:t>
    </dgm:pt>
    <dgm:pt modelId="{A27FCE75-9162-410E-AC7F-2F60B8E40ACC}" type="pres">
      <dgm:prSet presAssocID="{B450FAA9-8C4E-4C33-9130-AA79E006A39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1A8402-2EF4-4ECD-A7BF-C95AEDCC8A9E}" type="pres">
      <dgm:prSet presAssocID="{8302E218-43FC-4C24-B100-C841A5CAC8D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6950F6-8AD8-4ECF-B002-E6D4E0237582}" type="pres">
      <dgm:prSet presAssocID="{8302E218-43FC-4C24-B100-C841A5CAC8DE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59B303-D0A6-449E-8D84-F6D7E32CB97F}" type="pres">
      <dgm:prSet presAssocID="{988BB3B2-3AE3-4148-A71A-2CD5E5F8D46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BAC064-47BC-47EE-93F6-2899249F32B4}" type="pres">
      <dgm:prSet presAssocID="{988BB3B2-3AE3-4148-A71A-2CD5E5F8D465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6EC109-3129-44FB-8948-7E4F616121DC}" type="pres">
      <dgm:prSet presAssocID="{7E4A6B54-E013-4A49-99C1-F3BB101109D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BAC327-4DB2-437C-9A2A-5786E12BA081}" type="pres">
      <dgm:prSet presAssocID="{7E4A6B54-E013-4A49-99C1-F3BB101109DD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6E387F-BF0E-499A-BD83-EC1A183F75D4}" srcId="{B450FAA9-8C4E-4C33-9130-AA79E006A391}" destId="{7E4A6B54-E013-4A49-99C1-F3BB101109DD}" srcOrd="2" destOrd="0" parTransId="{FE62CF22-8B8E-4BBF-9F5C-5D3363041E50}" sibTransId="{546C5A8B-4AC7-45C9-B095-A354C1071570}"/>
    <dgm:cxn modelId="{0C066905-C82D-46AC-A0F0-BA1A23321F6C}" srcId="{988BB3B2-3AE3-4148-A71A-2CD5E5F8D465}" destId="{5A1D42B7-36C2-4E88-86CE-C55E47833CC2}" srcOrd="1" destOrd="0" parTransId="{007EAD9F-557F-4B92-9C8D-17B5EC22C4C6}" sibTransId="{4C1BFE9A-4216-4A9F-8C03-B749402B95B8}"/>
    <dgm:cxn modelId="{AF194220-A471-4E3B-8641-B52D2B2AE765}" srcId="{988BB3B2-3AE3-4148-A71A-2CD5E5F8D465}" destId="{99A52F1A-63FD-4395-8884-ACA6CBF099F4}" srcOrd="2" destOrd="0" parTransId="{AFECF375-4589-4293-BCF9-7A3906669EFA}" sibTransId="{EF7A0401-6E51-4CF2-8C92-8825E9F447D9}"/>
    <dgm:cxn modelId="{5A70774C-6D8B-4037-B32A-1F60ACE4C502}" srcId="{B450FAA9-8C4E-4C33-9130-AA79E006A391}" destId="{8302E218-43FC-4C24-B100-C841A5CAC8DE}" srcOrd="0" destOrd="0" parTransId="{1630D74A-387C-49DE-8D3E-F3679CB34F28}" sibTransId="{946189FA-1F02-45A8-ABC6-31E9A43D9758}"/>
    <dgm:cxn modelId="{C6C4C30D-972C-42F9-AD53-B401E1B96659}" type="presOf" srcId="{988BB3B2-3AE3-4148-A71A-2CD5E5F8D465}" destId="{5C59B303-D0A6-449E-8D84-F6D7E32CB97F}" srcOrd="0" destOrd="0" presId="urn:microsoft.com/office/officeart/2005/8/layout/vList2"/>
    <dgm:cxn modelId="{3C713493-7DE6-4100-AB20-8D5BF7765636}" type="presOf" srcId="{81A98CA1-427F-4AAA-BEDD-F1EC3655C5CA}" destId="{13BAC064-47BC-47EE-93F6-2899249F32B4}" srcOrd="0" destOrd="0" presId="urn:microsoft.com/office/officeart/2005/8/layout/vList2"/>
    <dgm:cxn modelId="{6C983099-F4F1-41BF-AEF2-A1289D503DD0}" type="presOf" srcId="{7E4A6B54-E013-4A49-99C1-F3BB101109DD}" destId="{546EC109-3129-44FB-8948-7E4F616121DC}" srcOrd="0" destOrd="0" presId="urn:microsoft.com/office/officeart/2005/8/layout/vList2"/>
    <dgm:cxn modelId="{BC62D7BC-051A-4A04-AC8F-DA554C74896A}" srcId="{988BB3B2-3AE3-4148-A71A-2CD5E5F8D465}" destId="{81A98CA1-427F-4AAA-BEDD-F1EC3655C5CA}" srcOrd="0" destOrd="0" parTransId="{DC747C1C-B25C-4996-949D-BF5385A3E7BA}" sibTransId="{DE7C81D3-CE46-406C-BFF7-AF1E11ACF790}"/>
    <dgm:cxn modelId="{B9121C90-B552-4E41-AA32-A4A959BFC0BF}" type="presOf" srcId="{D6704D5C-DA71-4C00-8C1C-AF9685453456}" destId="{F2BAC327-4DB2-437C-9A2A-5786E12BA081}" srcOrd="0" destOrd="1" presId="urn:microsoft.com/office/officeart/2005/8/layout/vList2"/>
    <dgm:cxn modelId="{109E3FB7-7F8B-4BEA-9433-0FE5570F3DE4}" type="presOf" srcId="{5A1D42B7-36C2-4E88-86CE-C55E47833CC2}" destId="{13BAC064-47BC-47EE-93F6-2899249F32B4}" srcOrd="0" destOrd="1" presId="urn:microsoft.com/office/officeart/2005/8/layout/vList2"/>
    <dgm:cxn modelId="{3ED9436E-49F2-4289-8DCB-18BD4C941CCB}" srcId="{7E4A6B54-E013-4A49-99C1-F3BB101109DD}" destId="{B3470BC4-84EA-4674-987D-107F492448C4}" srcOrd="0" destOrd="0" parTransId="{E4FE1B8A-49DF-4349-B5A9-E5339D6C64D6}" sibTransId="{BA056573-6A76-4E2E-BA94-1F591C42D076}"/>
    <dgm:cxn modelId="{4E844F4B-1B50-4F82-95AE-84859FEE6C98}" srcId="{B450FAA9-8C4E-4C33-9130-AA79E006A391}" destId="{988BB3B2-3AE3-4148-A71A-2CD5E5F8D465}" srcOrd="1" destOrd="0" parTransId="{028A4741-41D7-4612-97DB-360C3B10DC00}" sibTransId="{6C8A5EB5-6339-41B4-979C-39EAA872B122}"/>
    <dgm:cxn modelId="{A196287E-4BC1-47AD-BB92-5EB721BD4132}" type="presOf" srcId="{8302E218-43FC-4C24-B100-C841A5CAC8DE}" destId="{111A8402-2EF4-4ECD-A7BF-C95AEDCC8A9E}" srcOrd="0" destOrd="0" presId="urn:microsoft.com/office/officeart/2005/8/layout/vList2"/>
    <dgm:cxn modelId="{2292A884-62D6-49DA-9B4C-C531F7E42B63}" type="presOf" srcId="{99A52F1A-63FD-4395-8884-ACA6CBF099F4}" destId="{13BAC064-47BC-47EE-93F6-2899249F32B4}" srcOrd="0" destOrd="2" presId="urn:microsoft.com/office/officeart/2005/8/layout/vList2"/>
    <dgm:cxn modelId="{E9A1A63C-C0B7-45A3-990F-024F33AAF0D7}" srcId="{8302E218-43FC-4C24-B100-C841A5CAC8DE}" destId="{8EC0B914-517E-4F57-B9B7-52824ED43BD3}" srcOrd="1" destOrd="0" parTransId="{65023C4A-F677-40AF-9284-714C056E29CD}" sibTransId="{FDED454C-7B44-4A32-A812-2809EB263CDC}"/>
    <dgm:cxn modelId="{F343A341-6982-4310-97C5-29FC52677359}" srcId="{8302E218-43FC-4C24-B100-C841A5CAC8DE}" destId="{068C1828-63BA-480F-8CD6-6BDA0B585CB1}" srcOrd="0" destOrd="0" parTransId="{5B6185CE-F9D7-4C9D-B990-24590A2CBA79}" sibTransId="{DDBF7B35-B8BE-48D0-B66A-20863D782465}"/>
    <dgm:cxn modelId="{835103FD-6847-4161-A319-36F4991B67E0}" srcId="{7E4A6B54-E013-4A49-99C1-F3BB101109DD}" destId="{D6704D5C-DA71-4C00-8C1C-AF9685453456}" srcOrd="1" destOrd="0" parTransId="{DF6FE70C-A8DD-4FC2-8A0C-2C45EFA63236}" sibTransId="{42CDF939-D3D3-4AE7-A518-A37307C0CE9F}"/>
    <dgm:cxn modelId="{9DAFD756-6801-4DA3-9056-B4407F03D949}" type="presOf" srcId="{8EC0B914-517E-4F57-B9B7-52824ED43BD3}" destId="{556950F6-8AD8-4ECF-B002-E6D4E0237582}" srcOrd="0" destOrd="1" presId="urn:microsoft.com/office/officeart/2005/8/layout/vList2"/>
    <dgm:cxn modelId="{2262EDE6-AFDC-4058-B146-10AF7B5A17CE}" type="presOf" srcId="{B450FAA9-8C4E-4C33-9130-AA79E006A391}" destId="{A27FCE75-9162-410E-AC7F-2F60B8E40ACC}" srcOrd="0" destOrd="0" presId="urn:microsoft.com/office/officeart/2005/8/layout/vList2"/>
    <dgm:cxn modelId="{C81550A7-875B-430F-8B0E-443AD26418F0}" type="presOf" srcId="{B3470BC4-84EA-4674-987D-107F492448C4}" destId="{F2BAC327-4DB2-437C-9A2A-5786E12BA081}" srcOrd="0" destOrd="0" presId="urn:microsoft.com/office/officeart/2005/8/layout/vList2"/>
    <dgm:cxn modelId="{4010E7E3-CAE0-4287-A3A4-EF74BEBFB321}" type="presOf" srcId="{068C1828-63BA-480F-8CD6-6BDA0B585CB1}" destId="{556950F6-8AD8-4ECF-B002-E6D4E0237582}" srcOrd="0" destOrd="0" presId="urn:microsoft.com/office/officeart/2005/8/layout/vList2"/>
    <dgm:cxn modelId="{E30EB11A-7507-4DE4-BA28-14C033C22734}" type="presParOf" srcId="{A27FCE75-9162-410E-AC7F-2F60B8E40ACC}" destId="{111A8402-2EF4-4ECD-A7BF-C95AEDCC8A9E}" srcOrd="0" destOrd="0" presId="urn:microsoft.com/office/officeart/2005/8/layout/vList2"/>
    <dgm:cxn modelId="{C6D83A67-4ED8-40F6-BA5C-7E6972E99F37}" type="presParOf" srcId="{A27FCE75-9162-410E-AC7F-2F60B8E40ACC}" destId="{556950F6-8AD8-4ECF-B002-E6D4E0237582}" srcOrd="1" destOrd="0" presId="urn:microsoft.com/office/officeart/2005/8/layout/vList2"/>
    <dgm:cxn modelId="{BDAB0C7C-F0BA-4345-A35D-F6A9A720E8A5}" type="presParOf" srcId="{A27FCE75-9162-410E-AC7F-2F60B8E40ACC}" destId="{5C59B303-D0A6-449E-8D84-F6D7E32CB97F}" srcOrd="2" destOrd="0" presId="urn:microsoft.com/office/officeart/2005/8/layout/vList2"/>
    <dgm:cxn modelId="{EEEA2E48-7CE1-4441-8031-1CAF12322D97}" type="presParOf" srcId="{A27FCE75-9162-410E-AC7F-2F60B8E40ACC}" destId="{13BAC064-47BC-47EE-93F6-2899249F32B4}" srcOrd="3" destOrd="0" presId="urn:microsoft.com/office/officeart/2005/8/layout/vList2"/>
    <dgm:cxn modelId="{4C4BE95E-51CB-4EEF-9E8D-5F56D2EB7097}" type="presParOf" srcId="{A27FCE75-9162-410E-AC7F-2F60B8E40ACC}" destId="{546EC109-3129-44FB-8948-7E4F616121DC}" srcOrd="4" destOrd="0" presId="urn:microsoft.com/office/officeart/2005/8/layout/vList2"/>
    <dgm:cxn modelId="{9E2D75D5-72AA-4CBB-8E35-7751BBE2F8A2}" type="presParOf" srcId="{A27FCE75-9162-410E-AC7F-2F60B8E40ACC}" destId="{F2BAC327-4DB2-437C-9A2A-5786E12BA081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E0B7727-F0F7-4C8A-9E3B-D51A4DFE8A86}" type="doc">
      <dgm:prSet loTypeId="urn:microsoft.com/office/officeart/2005/8/layout/hierarchy4" loCatId="hierarchy" qsTypeId="urn:microsoft.com/office/officeart/2005/8/quickstyle/simple1#6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72A1A0A2-3951-4506-B132-DCE4123C3184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uk-UA" sz="24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Добросовісна </a:t>
          </a:r>
          <a:r>
            <a:rPr lang="uk-UA" sz="2400" b="1" i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rPr>
            <a:t>– суперництво, при якому дотримуються правових та етичних норм</a:t>
          </a:r>
          <a:endParaRPr lang="ru-RU" sz="2400" b="1" i="1" dirty="0">
            <a:solidFill>
              <a:schemeClr val="accent2"/>
            </a:solidFill>
            <a:latin typeface="Arial" pitchFamily="34" charset="0"/>
            <a:cs typeface="Arial" pitchFamily="34" charset="0"/>
          </a:endParaRPr>
        </a:p>
      </dgm:t>
    </dgm:pt>
    <dgm:pt modelId="{20B4B52A-1D7F-4F2A-813B-3B132FC1028F}" type="parTrans" cxnId="{3B74DD06-8704-4978-BFD2-3181A9FDD636}">
      <dgm:prSet/>
      <dgm:spPr/>
      <dgm:t>
        <a:bodyPr/>
        <a:lstStyle/>
        <a:p>
          <a:endParaRPr lang="ru-RU"/>
        </a:p>
      </dgm:t>
    </dgm:pt>
    <dgm:pt modelId="{352614D9-03AB-4DA4-904D-467BC42C653D}" type="sibTrans" cxnId="{3B74DD06-8704-4978-BFD2-3181A9FDD636}">
      <dgm:prSet/>
      <dgm:spPr/>
      <dgm:t>
        <a:bodyPr/>
        <a:lstStyle/>
        <a:p>
          <a:endParaRPr lang="ru-RU"/>
        </a:p>
      </dgm:t>
    </dgm:pt>
    <dgm:pt modelId="{7424FF83-66CA-47B7-BAC6-4E825C7DA076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uk-UA" sz="24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Цінова</a:t>
          </a:r>
          <a:r>
            <a:rPr lang="uk-UA" sz="19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uk-UA" sz="2400" b="1" i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rPr>
            <a:t>– продаж товарів за нижчими цінами, ніж у конкурентів </a:t>
          </a:r>
          <a:endParaRPr lang="ru-RU" sz="1900" b="1" i="1" dirty="0">
            <a:solidFill>
              <a:schemeClr val="accent2"/>
            </a:solidFill>
            <a:latin typeface="Arial" pitchFamily="34" charset="0"/>
            <a:cs typeface="Arial" pitchFamily="34" charset="0"/>
          </a:endParaRPr>
        </a:p>
      </dgm:t>
    </dgm:pt>
    <dgm:pt modelId="{7E78383B-202B-49C4-B900-9AAC1759F31B}" type="parTrans" cxnId="{709BD2D5-4C00-47F5-9680-CC6806F1D30D}">
      <dgm:prSet/>
      <dgm:spPr/>
      <dgm:t>
        <a:bodyPr/>
        <a:lstStyle/>
        <a:p>
          <a:endParaRPr lang="ru-RU"/>
        </a:p>
      </dgm:t>
    </dgm:pt>
    <dgm:pt modelId="{D5F35507-029E-4EA4-8686-721C53761AC1}" type="sibTrans" cxnId="{709BD2D5-4C00-47F5-9680-CC6806F1D30D}">
      <dgm:prSet/>
      <dgm:spPr/>
      <dgm:t>
        <a:bodyPr/>
        <a:lstStyle/>
        <a:p>
          <a:endParaRPr lang="ru-RU"/>
        </a:p>
      </dgm:t>
    </dgm:pt>
    <dgm:pt modelId="{95B90F4D-077C-49F2-A3C2-C52F476BE142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uk-UA" sz="24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Нецінова – </a:t>
          </a:r>
          <a:r>
            <a:rPr lang="uk-UA" sz="2400" b="1" i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rPr>
            <a:t>надання продуктам </a:t>
          </a:r>
          <a:r>
            <a:rPr lang="uk-UA" sz="2400" b="1" i="1" dirty="0" err="1" smtClean="0">
              <a:solidFill>
                <a:schemeClr val="accent2"/>
              </a:solidFill>
              <a:latin typeface="Arial" pitchFamily="34" charset="0"/>
              <a:cs typeface="Arial" pitchFamily="34" charset="0"/>
            </a:rPr>
            <a:t>неповтор-них</a:t>
          </a:r>
          <a:r>
            <a:rPr lang="uk-UA" sz="2400" b="1" i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rPr>
            <a:t> </a:t>
          </a:r>
          <a:r>
            <a:rPr lang="uk-UA" sz="2400" b="1" i="1" dirty="0" err="1" smtClean="0">
              <a:solidFill>
                <a:schemeClr val="accent2"/>
              </a:solidFill>
              <a:latin typeface="Arial" pitchFamily="34" charset="0"/>
              <a:cs typeface="Arial" pitchFamily="34" charset="0"/>
            </a:rPr>
            <a:t>особли-востей</a:t>
          </a:r>
          <a:endParaRPr lang="ru-RU" sz="2400" b="1" i="1" dirty="0">
            <a:solidFill>
              <a:schemeClr val="accent2"/>
            </a:solidFill>
            <a:latin typeface="Arial" pitchFamily="34" charset="0"/>
            <a:cs typeface="Arial" pitchFamily="34" charset="0"/>
          </a:endParaRPr>
        </a:p>
      </dgm:t>
    </dgm:pt>
    <dgm:pt modelId="{BC930337-2D35-4829-9193-F9B3E8728E75}" type="parTrans" cxnId="{A6600794-F352-4613-B411-99CE280BF177}">
      <dgm:prSet/>
      <dgm:spPr/>
      <dgm:t>
        <a:bodyPr/>
        <a:lstStyle/>
        <a:p>
          <a:endParaRPr lang="ru-RU"/>
        </a:p>
      </dgm:t>
    </dgm:pt>
    <dgm:pt modelId="{0BDEFF33-8356-42DE-9CD0-5A96A236FED8}" type="sibTrans" cxnId="{A6600794-F352-4613-B411-99CE280BF177}">
      <dgm:prSet/>
      <dgm:spPr/>
      <dgm:t>
        <a:bodyPr/>
        <a:lstStyle/>
        <a:p>
          <a:endParaRPr lang="ru-RU"/>
        </a:p>
      </dgm:t>
    </dgm:pt>
    <dgm:pt modelId="{E13EDB52-60F0-4747-958B-B0338262426B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uk-UA" sz="2400" b="1" i="1" dirty="0" err="1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Недобросо-вісна</a:t>
          </a:r>
          <a:endParaRPr lang="ru-RU" sz="2400" b="1" i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gm:t>
    </dgm:pt>
    <dgm:pt modelId="{AEE556A8-8CD8-44EA-B795-773B5F791D12}" type="parTrans" cxnId="{453AC3F1-BAD2-4CB8-B055-C9E61B93343B}">
      <dgm:prSet/>
      <dgm:spPr/>
      <dgm:t>
        <a:bodyPr/>
        <a:lstStyle/>
        <a:p>
          <a:endParaRPr lang="ru-RU"/>
        </a:p>
      </dgm:t>
    </dgm:pt>
    <dgm:pt modelId="{6CFDD1F9-7CC4-4E49-BD90-13FCAF2B14B0}" type="sibTrans" cxnId="{453AC3F1-BAD2-4CB8-B055-C9E61B93343B}">
      <dgm:prSet/>
      <dgm:spPr/>
      <dgm:t>
        <a:bodyPr/>
        <a:lstStyle/>
        <a:p>
          <a:endParaRPr lang="ru-RU"/>
        </a:p>
      </dgm:t>
    </dgm:pt>
    <dgm:pt modelId="{D60CA1DD-4C2B-47A4-ADB8-FF02B6268221}">
      <dgm:prSet phldrT="[Текст]"/>
      <dgm:spPr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uk-UA" b="1" i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rPr>
            <a:t>здійснюється шляхом обману споживачів, партнерів, держави; технічного шпигунства, неправдивої реклами, підкупу тощо</a:t>
          </a:r>
          <a:endParaRPr lang="ru-RU" b="1" i="1" dirty="0">
            <a:solidFill>
              <a:schemeClr val="accent2"/>
            </a:solidFill>
            <a:latin typeface="Arial" pitchFamily="34" charset="0"/>
            <a:cs typeface="Arial" pitchFamily="34" charset="0"/>
          </a:endParaRPr>
        </a:p>
      </dgm:t>
    </dgm:pt>
    <dgm:pt modelId="{F133D337-AAC0-436F-BAF8-E4F6A6F90E73}" type="parTrans" cxnId="{298F5D79-1F5E-42E2-912C-2AE7A2CA3E6A}">
      <dgm:prSet/>
      <dgm:spPr/>
      <dgm:t>
        <a:bodyPr/>
        <a:lstStyle/>
        <a:p>
          <a:endParaRPr lang="ru-RU"/>
        </a:p>
      </dgm:t>
    </dgm:pt>
    <dgm:pt modelId="{6206DA3D-8572-4507-A286-A0305858EAD6}" type="sibTrans" cxnId="{298F5D79-1F5E-42E2-912C-2AE7A2CA3E6A}">
      <dgm:prSet/>
      <dgm:spPr/>
      <dgm:t>
        <a:bodyPr/>
        <a:lstStyle/>
        <a:p>
          <a:endParaRPr lang="ru-RU"/>
        </a:p>
      </dgm:t>
    </dgm:pt>
    <dgm:pt modelId="{CBCDA878-8F96-4CE7-8C87-BD54F247C7A5}">
      <dgm:prSet phldrT="[Текст]" phldr="1"/>
      <dgm:spPr>
        <a:effectLst>
          <a:softEdge rad="635000"/>
        </a:effectLst>
      </dgm:spPr>
      <dgm:t>
        <a:bodyPr/>
        <a:lstStyle/>
        <a:p>
          <a:endParaRPr lang="ru-RU" dirty="0"/>
        </a:p>
      </dgm:t>
    </dgm:pt>
    <dgm:pt modelId="{CE79D723-27F8-4AFE-B61A-4DDF0A976471}" type="sibTrans" cxnId="{6FB89E2D-C22D-40CA-A925-D7534F8A12DB}">
      <dgm:prSet/>
      <dgm:spPr/>
      <dgm:t>
        <a:bodyPr/>
        <a:lstStyle/>
        <a:p>
          <a:endParaRPr lang="ru-RU"/>
        </a:p>
      </dgm:t>
    </dgm:pt>
    <dgm:pt modelId="{5FED0910-2BBA-4116-9A47-9EC9EE208B38}" type="parTrans" cxnId="{6FB89E2D-C22D-40CA-A925-D7534F8A12DB}">
      <dgm:prSet/>
      <dgm:spPr/>
      <dgm:t>
        <a:bodyPr/>
        <a:lstStyle/>
        <a:p>
          <a:endParaRPr lang="ru-RU"/>
        </a:p>
      </dgm:t>
    </dgm:pt>
    <dgm:pt modelId="{BBAFA575-8D6D-40A0-8810-271F23094B98}" type="pres">
      <dgm:prSet presAssocID="{AE0B7727-F0F7-4C8A-9E3B-D51A4DFE8A8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BF78482-F444-49EA-85F6-477E74552BBD}" type="pres">
      <dgm:prSet presAssocID="{CBCDA878-8F96-4CE7-8C87-BD54F247C7A5}" presName="vertOne" presStyleCnt="0"/>
      <dgm:spPr/>
    </dgm:pt>
    <dgm:pt modelId="{56862FF8-91FC-499C-8FB7-31B01BF08D32}" type="pres">
      <dgm:prSet presAssocID="{CBCDA878-8F96-4CE7-8C87-BD54F247C7A5}" presName="txOne" presStyleLbl="node0" presStyleIdx="0" presStyleCnt="1" custFlipVert="0" custScaleX="94119" custScaleY="25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E73BF0-8583-4680-88FE-87C332881B2B}" type="pres">
      <dgm:prSet presAssocID="{CBCDA878-8F96-4CE7-8C87-BD54F247C7A5}" presName="parTransOne" presStyleCnt="0"/>
      <dgm:spPr/>
    </dgm:pt>
    <dgm:pt modelId="{06A501FD-2591-4710-A665-4A9FCCF7830C}" type="pres">
      <dgm:prSet presAssocID="{CBCDA878-8F96-4CE7-8C87-BD54F247C7A5}" presName="horzOne" presStyleCnt="0"/>
      <dgm:spPr/>
    </dgm:pt>
    <dgm:pt modelId="{3876D19C-E871-4E94-9D62-57AD5B5D48C7}" type="pres">
      <dgm:prSet presAssocID="{72A1A0A2-3951-4506-B132-DCE4123C3184}" presName="vertTwo" presStyleCnt="0"/>
      <dgm:spPr/>
    </dgm:pt>
    <dgm:pt modelId="{1998BE01-0884-47C1-BDE7-E3F8DEF30FCF}" type="pres">
      <dgm:prSet presAssocID="{72A1A0A2-3951-4506-B132-DCE4123C3184}" presName="txTwo" presStyleLbl="node2" presStyleIdx="0" presStyleCnt="2" custScaleY="361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5CC1D2-77A9-4969-B879-4B924D3F47DF}" type="pres">
      <dgm:prSet presAssocID="{72A1A0A2-3951-4506-B132-DCE4123C3184}" presName="parTransTwo" presStyleCnt="0"/>
      <dgm:spPr/>
    </dgm:pt>
    <dgm:pt modelId="{B0A6C1F3-C63F-4D00-8A17-FD177EA1AC77}" type="pres">
      <dgm:prSet presAssocID="{72A1A0A2-3951-4506-B132-DCE4123C3184}" presName="horzTwo" presStyleCnt="0"/>
      <dgm:spPr/>
    </dgm:pt>
    <dgm:pt modelId="{005AC193-1BA4-4275-BB59-6E7631F773DB}" type="pres">
      <dgm:prSet presAssocID="{7424FF83-66CA-47B7-BAC6-4E825C7DA076}" presName="vertThree" presStyleCnt="0"/>
      <dgm:spPr/>
    </dgm:pt>
    <dgm:pt modelId="{9D823384-C918-4FD6-A014-F20FFF9084D5}" type="pres">
      <dgm:prSet presAssocID="{7424FF83-66CA-47B7-BAC6-4E825C7DA076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FF82EA-B3FE-47EB-BA1B-7B21D3638B4D}" type="pres">
      <dgm:prSet presAssocID="{7424FF83-66CA-47B7-BAC6-4E825C7DA076}" presName="horzThree" presStyleCnt="0"/>
      <dgm:spPr/>
    </dgm:pt>
    <dgm:pt modelId="{0BA16CC6-A714-4B28-84EA-815CC783900A}" type="pres">
      <dgm:prSet presAssocID="{D5F35507-029E-4EA4-8686-721C53761AC1}" presName="sibSpaceThree" presStyleCnt="0"/>
      <dgm:spPr/>
    </dgm:pt>
    <dgm:pt modelId="{2327A904-6894-4FC9-86B2-D2588E6F8DA1}" type="pres">
      <dgm:prSet presAssocID="{95B90F4D-077C-49F2-A3C2-C52F476BE142}" presName="vertThree" presStyleCnt="0"/>
      <dgm:spPr/>
    </dgm:pt>
    <dgm:pt modelId="{5F190E47-8547-446C-91A8-3067F7B652E7}" type="pres">
      <dgm:prSet presAssocID="{95B90F4D-077C-49F2-A3C2-C52F476BE142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9955385-7371-4ED0-AE58-07D566B4FE4D}" type="pres">
      <dgm:prSet presAssocID="{95B90F4D-077C-49F2-A3C2-C52F476BE142}" presName="horzThree" presStyleCnt="0"/>
      <dgm:spPr/>
    </dgm:pt>
    <dgm:pt modelId="{BCE13647-176F-4E88-A1D0-1F5DE08435F6}" type="pres">
      <dgm:prSet presAssocID="{352614D9-03AB-4DA4-904D-467BC42C653D}" presName="sibSpaceTwo" presStyleCnt="0"/>
      <dgm:spPr/>
    </dgm:pt>
    <dgm:pt modelId="{AA90F19E-F9D9-4709-B178-670E7AD091F0}" type="pres">
      <dgm:prSet presAssocID="{E13EDB52-60F0-4747-958B-B0338262426B}" presName="vertTwo" presStyleCnt="0"/>
      <dgm:spPr/>
    </dgm:pt>
    <dgm:pt modelId="{411BB501-03E3-4AA6-9CD8-AC0D9299488C}" type="pres">
      <dgm:prSet presAssocID="{E13EDB52-60F0-4747-958B-B0338262426B}" presName="txTwo" presStyleLbl="node2" presStyleIdx="1" presStyleCnt="2" custScaleY="22455" custLinFactNeighborX="-3382" custLinFactNeighborY="-83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1A52CC-DF49-408E-A430-9A0987DCA535}" type="pres">
      <dgm:prSet presAssocID="{E13EDB52-60F0-4747-958B-B0338262426B}" presName="parTransTwo" presStyleCnt="0"/>
      <dgm:spPr/>
    </dgm:pt>
    <dgm:pt modelId="{AA0256AF-CB07-4D8A-A888-B2B93E82FF16}" type="pres">
      <dgm:prSet presAssocID="{E13EDB52-60F0-4747-958B-B0338262426B}" presName="horzTwo" presStyleCnt="0"/>
      <dgm:spPr/>
    </dgm:pt>
    <dgm:pt modelId="{EA507A5C-2C10-42B5-B1D1-E801AC44E38F}" type="pres">
      <dgm:prSet presAssocID="{D60CA1DD-4C2B-47A4-ADB8-FF02B6268221}" presName="vertThree" presStyleCnt="0"/>
      <dgm:spPr/>
    </dgm:pt>
    <dgm:pt modelId="{BF7A2AB4-36B3-4B8D-9E7D-E6EBC788071F}" type="pres">
      <dgm:prSet presAssocID="{D60CA1DD-4C2B-47A4-ADB8-FF02B6268221}" presName="txThree" presStyleLbl="node3" presStyleIdx="2" presStyleCnt="3" custLinFactNeighborX="-3382" custLinFactNeighborY="-53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F8C4AC-90DB-4090-9949-A518DFC2A63B}" type="pres">
      <dgm:prSet presAssocID="{D60CA1DD-4C2B-47A4-ADB8-FF02B6268221}" presName="horzThree" presStyleCnt="0"/>
      <dgm:spPr/>
    </dgm:pt>
  </dgm:ptLst>
  <dgm:cxnLst>
    <dgm:cxn modelId="{3B74DD06-8704-4978-BFD2-3181A9FDD636}" srcId="{CBCDA878-8F96-4CE7-8C87-BD54F247C7A5}" destId="{72A1A0A2-3951-4506-B132-DCE4123C3184}" srcOrd="0" destOrd="0" parTransId="{20B4B52A-1D7F-4F2A-813B-3B132FC1028F}" sibTransId="{352614D9-03AB-4DA4-904D-467BC42C653D}"/>
    <dgm:cxn modelId="{2882C817-FE5D-41AF-A0F3-62B61781B04B}" type="presOf" srcId="{95B90F4D-077C-49F2-A3C2-C52F476BE142}" destId="{5F190E47-8547-446C-91A8-3067F7B652E7}" srcOrd="0" destOrd="0" presId="urn:microsoft.com/office/officeart/2005/8/layout/hierarchy4"/>
    <dgm:cxn modelId="{93857ABB-0010-41BE-8D55-0BFBACB61903}" type="presOf" srcId="{AE0B7727-F0F7-4C8A-9E3B-D51A4DFE8A86}" destId="{BBAFA575-8D6D-40A0-8810-271F23094B98}" srcOrd="0" destOrd="0" presId="urn:microsoft.com/office/officeart/2005/8/layout/hierarchy4"/>
    <dgm:cxn modelId="{2E3537B8-4CCC-45AD-AF7B-BA492290958C}" type="presOf" srcId="{D60CA1DD-4C2B-47A4-ADB8-FF02B6268221}" destId="{BF7A2AB4-36B3-4B8D-9E7D-E6EBC788071F}" srcOrd="0" destOrd="0" presId="urn:microsoft.com/office/officeart/2005/8/layout/hierarchy4"/>
    <dgm:cxn modelId="{709BD2D5-4C00-47F5-9680-CC6806F1D30D}" srcId="{72A1A0A2-3951-4506-B132-DCE4123C3184}" destId="{7424FF83-66CA-47B7-BAC6-4E825C7DA076}" srcOrd="0" destOrd="0" parTransId="{7E78383B-202B-49C4-B900-9AAC1759F31B}" sibTransId="{D5F35507-029E-4EA4-8686-721C53761AC1}"/>
    <dgm:cxn modelId="{A6600794-F352-4613-B411-99CE280BF177}" srcId="{72A1A0A2-3951-4506-B132-DCE4123C3184}" destId="{95B90F4D-077C-49F2-A3C2-C52F476BE142}" srcOrd="1" destOrd="0" parTransId="{BC930337-2D35-4829-9193-F9B3E8728E75}" sibTransId="{0BDEFF33-8356-42DE-9CD0-5A96A236FED8}"/>
    <dgm:cxn modelId="{298F5D79-1F5E-42E2-912C-2AE7A2CA3E6A}" srcId="{E13EDB52-60F0-4747-958B-B0338262426B}" destId="{D60CA1DD-4C2B-47A4-ADB8-FF02B6268221}" srcOrd="0" destOrd="0" parTransId="{F133D337-AAC0-436F-BAF8-E4F6A6F90E73}" sibTransId="{6206DA3D-8572-4507-A286-A0305858EAD6}"/>
    <dgm:cxn modelId="{8C2C5455-F69E-4C27-8DB5-BC17CAC16B46}" type="presOf" srcId="{7424FF83-66CA-47B7-BAC6-4E825C7DA076}" destId="{9D823384-C918-4FD6-A014-F20FFF9084D5}" srcOrd="0" destOrd="0" presId="urn:microsoft.com/office/officeart/2005/8/layout/hierarchy4"/>
    <dgm:cxn modelId="{B4C6654F-8CCE-4B1A-B58F-799FC07C8642}" type="presOf" srcId="{E13EDB52-60F0-4747-958B-B0338262426B}" destId="{411BB501-03E3-4AA6-9CD8-AC0D9299488C}" srcOrd="0" destOrd="0" presId="urn:microsoft.com/office/officeart/2005/8/layout/hierarchy4"/>
    <dgm:cxn modelId="{6FB89E2D-C22D-40CA-A925-D7534F8A12DB}" srcId="{AE0B7727-F0F7-4C8A-9E3B-D51A4DFE8A86}" destId="{CBCDA878-8F96-4CE7-8C87-BD54F247C7A5}" srcOrd="0" destOrd="0" parTransId="{5FED0910-2BBA-4116-9A47-9EC9EE208B38}" sibTransId="{CE79D723-27F8-4AFE-B61A-4DDF0A976471}"/>
    <dgm:cxn modelId="{EA06151C-1991-4D6B-A1EA-327E460F2548}" type="presOf" srcId="{CBCDA878-8F96-4CE7-8C87-BD54F247C7A5}" destId="{56862FF8-91FC-499C-8FB7-31B01BF08D32}" srcOrd="0" destOrd="0" presId="urn:microsoft.com/office/officeart/2005/8/layout/hierarchy4"/>
    <dgm:cxn modelId="{453AC3F1-BAD2-4CB8-B055-C9E61B93343B}" srcId="{CBCDA878-8F96-4CE7-8C87-BD54F247C7A5}" destId="{E13EDB52-60F0-4747-958B-B0338262426B}" srcOrd="1" destOrd="0" parTransId="{AEE556A8-8CD8-44EA-B795-773B5F791D12}" sibTransId="{6CFDD1F9-7CC4-4E49-BD90-13FCAF2B14B0}"/>
    <dgm:cxn modelId="{66F529B8-EA54-40C0-9EA5-2766995FFE6E}" type="presOf" srcId="{72A1A0A2-3951-4506-B132-DCE4123C3184}" destId="{1998BE01-0884-47C1-BDE7-E3F8DEF30FCF}" srcOrd="0" destOrd="0" presId="urn:microsoft.com/office/officeart/2005/8/layout/hierarchy4"/>
    <dgm:cxn modelId="{78B06AA1-05B1-4B8C-B5FD-75C805AC6CB0}" type="presParOf" srcId="{BBAFA575-8D6D-40A0-8810-271F23094B98}" destId="{1BF78482-F444-49EA-85F6-477E74552BBD}" srcOrd="0" destOrd="0" presId="urn:microsoft.com/office/officeart/2005/8/layout/hierarchy4"/>
    <dgm:cxn modelId="{C07822CA-FFF2-4E1B-8201-DCA0A6624FEB}" type="presParOf" srcId="{1BF78482-F444-49EA-85F6-477E74552BBD}" destId="{56862FF8-91FC-499C-8FB7-31B01BF08D32}" srcOrd="0" destOrd="0" presId="urn:microsoft.com/office/officeart/2005/8/layout/hierarchy4"/>
    <dgm:cxn modelId="{DFB8DA19-1454-496A-8DA2-AA9E2C80BEE9}" type="presParOf" srcId="{1BF78482-F444-49EA-85F6-477E74552BBD}" destId="{28E73BF0-8583-4680-88FE-87C332881B2B}" srcOrd="1" destOrd="0" presId="urn:microsoft.com/office/officeart/2005/8/layout/hierarchy4"/>
    <dgm:cxn modelId="{E9114663-82DC-4FDF-A968-8D3699115751}" type="presParOf" srcId="{1BF78482-F444-49EA-85F6-477E74552BBD}" destId="{06A501FD-2591-4710-A665-4A9FCCF7830C}" srcOrd="2" destOrd="0" presId="urn:microsoft.com/office/officeart/2005/8/layout/hierarchy4"/>
    <dgm:cxn modelId="{1CE2DC09-EEB3-4A13-9968-DE7C74DDF5EB}" type="presParOf" srcId="{06A501FD-2591-4710-A665-4A9FCCF7830C}" destId="{3876D19C-E871-4E94-9D62-57AD5B5D48C7}" srcOrd="0" destOrd="0" presId="urn:microsoft.com/office/officeart/2005/8/layout/hierarchy4"/>
    <dgm:cxn modelId="{2BE3D0D4-13D6-46EC-9597-2EE0A4F8F470}" type="presParOf" srcId="{3876D19C-E871-4E94-9D62-57AD5B5D48C7}" destId="{1998BE01-0884-47C1-BDE7-E3F8DEF30FCF}" srcOrd="0" destOrd="0" presId="urn:microsoft.com/office/officeart/2005/8/layout/hierarchy4"/>
    <dgm:cxn modelId="{B97C6501-BAC3-423A-8584-29B13976B42B}" type="presParOf" srcId="{3876D19C-E871-4E94-9D62-57AD5B5D48C7}" destId="{A85CC1D2-77A9-4969-B879-4B924D3F47DF}" srcOrd="1" destOrd="0" presId="urn:microsoft.com/office/officeart/2005/8/layout/hierarchy4"/>
    <dgm:cxn modelId="{E803CD87-B339-4118-8320-EB099338C379}" type="presParOf" srcId="{3876D19C-E871-4E94-9D62-57AD5B5D48C7}" destId="{B0A6C1F3-C63F-4D00-8A17-FD177EA1AC77}" srcOrd="2" destOrd="0" presId="urn:microsoft.com/office/officeart/2005/8/layout/hierarchy4"/>
    <dgm:cxn modelId="{AD6972CC-A840-4F2A-873A-8669158B5FAF}" type="presParOf" srcId="{B0A6C1F3-C63F-4D00-8A17-FD177EA1AC77}" destId="{005AC193-1BA4-4275-BB59-6E7631F773DB}" srcOrd="0" destOrd="0" presId="urn:microsoft.com/office/officeart/2005/8/layout/hierarchy4"/>
    <dgm:cxn modelId="{1D11F04E-87EF-4E92-AD20-366963AE9312}" type="presParOf" srcId="{005AC193-1BA4-4275-BB59-6E7631F773DB}" destId="{9D823384-C918-4FD6-A014-F20FFF9084D5}" srcOrd="0" destOrd="0" presId="urn:microsoft.com/office/officeart/2005/8/layout/hierarchy4"/>
    <dgm:cxn modelId="{A3D11196-EAF2-45A5-AFF7-285C9EF5962D}" type="presParOf" srcId="{005AC193-1BA4-4275-BB59-6E7631F773DB}" destId="{BAFF82EA-B3FE-47EB-BA1B-7B21D3638B4D}" srcOrd="1" destOrd="0" presId="urn:microsoft.com/office/officeart/2005/8/layout/hierarchy4"/>
    <dgm:cxn modelId="{4EC5D989-A347-4A93-B5C6-7A894106E142}" type="presParOf" srcId="{B0A6C1F3-C63F-4D00-8A17-FD177EA1AC77}" destId="{0BA16CC6-A714-4B28-84EA-815CC783900A}" srcOrd="1" destOrd="0" presId="urn:microsoft.com/office/officeart/2005/8/layout/hierarchy4"/>
    <dgm:cxn modelId="{9FBAFB61-F56D-4291-8486-A1158A6BEE72}" type="presParOf" srcId="{B0A6C1F3-C63F-4D00-8A17-FD177EA1AC77}" destId="{2327A904-6894-4FC9-86B2-D2588E6F8DA1}" srcOrd="2" destOrd="0" presId="urn:microsoft.com/office/officeart/2005/8/layout/hierarchy4"/>
    <dgm:cxn modelId="{15B284FB-BA4E-4031-ABCA-778AF30530D9}" type="presParOf" srcId="{2327A904-6894-4FC9-86B2-D2588E6F8DA1}" destId="{5F190E47-8547-446C-91A8-3067F7B652E7}" srcOrd="0" destOrd="0" presId="urn:microsoft.com/office/officeart/2005/8/layout/hierarchy4"/>
    <dgm:cxn modelId="{4AD2080B-58E5-42B3-B13F-AB6CC5A55298}" type="presParOf" srcId="{2327A904-6894-4FC9-86B2-D2588E6F8DA1}" destId="{D9955385-7371-4ED0-AE58-07D566B4FE4D}" srcOrd="1" destOrd="0" presId="urn:microsoft.com/office/officeart/2005/8/layout/hierarchy4"/>
    <dgm:cxn modelId="{5AD1C393-88EB-4EF5-AD37-00B5D692805C}" type="presParOf" srcId="{06A501FD-2591-4710-A665-4A9FCCF7830C}" destId="{BCE13647-176F-4E88-A1D0-1F5DE08435F6}" srcOrd="1" destOrd="0" presId="urn:microsoft.com/office/officeart/2005/8/layout/hierarchy4"/>
    <dgm:cxn modelId="{A267D4E2-8297-410F-A1D2-7A7BF32D0FAB}" type="presParOf" srcId="{06A501FD-2591-4710-A665-4A9FCCF7830C}" destId="{AA90F19E-F9D9-4709-B178-670E7AD091F0}" srcOrd="2" destOrd="0" presId="urn:microsoft.com/office/officeart/2005/8/layout/hierarchy4"/>
    <dgm:cxn modelId="{D606D592-1411-43CD-8339-5AA9DCE75269}" type="presParOf" srcId="{AA90F19E-F9D9-4709-B178-670E7AD091F0}" destId="{411BB501-03E3-4AA6-9CD8-AC0D9299488C}" srcOrd="0" destOrd="0" presId="urn:microsoft.com/office/officeart/2005/8/layout/hierarchy4"/>
    <dgm:cxn modelId="{8378C6D5-9552-4BB4-8D49-61121EBD3FA9}" type="presParOf" srcId="{AA90F19E-F9D9-4709-B178-670E7AD091F0}" destId="{4E1A52CC-DF49-408E-A430-9A0987DCA535}" srcOrd="1" destOrd="0" presId="urn:microsoft.com/office/officeart/2005/8/layout/hierarchy4"/>
    <dgm:cxn modelId="{F749AC62-76E8-4DFE-AD95-E1A5A05C7276}" type="presParOf" srcId="{AA90F19E-F9D9-4709-B178-670E7AD091F0}" destId="{AA0256AF-CB07-4D8A-A888-B2B93E82FF16}" srcOrd="2" destOrd="0" presId="urn:microsoft.com/office/officeart/2005/8/layout/hierarchy4"/>
    <dgm:cxn modelId="{5D2C4220-42DA-4CC9-A465-D34C30F79498}" type="presParOf" srcId="{AA0256AF-CB07-4D8A-A888-B2B93E82FF16}" destId="{EA507A5C-2C10-42B5-B1D1-E801AC44E38F}" srcOrd="0" destOrd="0" presId="urn:microsoft.com/office/officeart/2005/8/layout/hierarchy4"/>
    <dgm:cxn modelId="{50DB2F76-1D4B-4767-95DA-B84F2320F29D}" type="presParOf" srcId="{EA507A5C-2C10-42B5-B1D1-E801AC44E38F}" destId="{BF7A2AB4-36B3-4B8D-9E7D-E6EBC788071F}" srcOrd="0" destOrd="0" presId="urn:microsoft.com/office/officeart/2005/8/layout/hierarchy4"/>
    <dgm:cxn modelId="{E904F443-9073-43D1-9BB1-6890F4CFA64A}" type="presParOf" srcId="{EA507A5C-2C10-42B5-B1D1-E801AC44E38F}" destId="{A8F8C4AC-90DB-4090-9949-A518DFC2A63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C3440D2-1B18-4A91-9F2B-820A3E4FF25E}" type="doc">
      <dgm:prSet loTypeId="urn:microsoft.com/office/officeart/2005/8/layout/orgChart1" loCatId="hierarchy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0C7069D-5E6F-4D31-BDFC-6162A402B309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uk-UA" sz="2400" b="1" i="1" dirty="0" smtClean="0">
              <a:solidFill>
                <a:srgbClr val="FF0000"/>
              </a:solidFill>
            </a:rPr>
            <a:t>Фактори, які впливають на конкурентну боротьбу</a:t>
          </a:r>
          <a:endParaRPr lang="ru-RU" sz="2400" b="1" i="1" dirty="0">
            <a:solidFill>
              <a:srgbClr val="FF0000"/>
            </a:solidFill>
          </a:endParaRPr>
        </a:p>
      </dgm:t>
    </dgm:pt>
    <dgm:pt modelId="{34EFE4A7-95B8-4D94-B556-C11537DDB9A9}" type="parTrans" cxnId="{9E61C1BD-C9B0-458A-A177-26A0041DC605}">
      <dgm:prSet/>
      <dgm:spPr/>
      <dgm:t>
        <a:bodyPr/>
        <a:lstStyle/>
        <a:p>
          <a:endParaRPr lang="ru-RU" sz="2800"/>
        </a:p>
      </dgm:t>
    </dgm:pt>
    <dgm:pt modelId="{5049082D-D63F-457F-8387-531A04A27DA0}" type="sibTrans" cxnId="{9E61C1BD-C9B0-458A-A177-26A0041DC605}">
      <dgm:prSet/>
      <dgm:spPr/>
      <dgm:t>
        <a:bodyPr/>
        <a:lstStyle/>
        <a:p>
          <a:endParaRPr lang="ru-RU" sz="2800"/>
        </a:p>
      </dgm:t>
    </dgm:pt>
    <dgm:pt modelId="{A8F54158-971A-4DF9-A5B9-0C931E13B7F4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000" b="1" i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rPr>
            <a:t>Вимоги до розмірів необхідних капітальних кладень</a:t>
          </a:r>
          <a:endParaRPr lang="ru-RU" sz="2000" b="1" i="1" dirty="0">
            <a:solidFill>
              <a:schemeClr val="accent2"/>
            </a:solidFill>
            <a:latin typeface="Arial" pitchFamily="34" charset="0"/>
            <a:cs typeface="Arial" pitchFamily="34" charset="0"/>
          </a:endParaRPr>
        </a:p>
      </dgm:t>
    </dgm:pt>
    <dgm:pt modelId="{3D4ABAA6-9080-4082-8C57-9823FE028CD3}" type="parTrans" cxnId="{90EDF518-4825-40F5-AE8B-0B897FF5AB1D}">
      <dgm:prSet/>
      <dgm:spPr/>
      <dgm:t>
        <a:bodyPr/>
        <a:lstStyle/>
        <a:p>
          <a:endParaRPr lang="ru-RU" sz="2800"/>
        </a:p>
      </dgm:t>
    </dgm:pt>
    <dgm:pt modelId="{52DA2C1D-A195-4288-9F5A-F0D112453B53}" type="sibTrans" cxnId="{90EDF518-4825-40F5-AE8B-0B897FF5AB1D}">
      <dgm:prSet/>
      <dgm:spPr/>
      <dgm:t>
        <a:bodyPr/>
        <a:lstStyle/>
        <a:p>
          <a:endParaRPr lang="ru-RU" sz="2800"/>
        </a:p>
      </dgm:t>
    </dgm:pt>
    <dgm:pt modelId="{F406D459-9911-4FD9-B962-8C8A07790642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000" b="1" i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rPr>
            <a:t>Темпи росту ринку</a:t>
          </a:r>
          <a:endParaRPr lang="ru-RU" sz="2000" b="1" i="1" dirty="0">
            <a:solidFill>
              <a:schemeClr val="accent2"/>
            </a:solidFill>
            <a:latin typeface="Arial" pitchFamily="34" charset="0"/>
            <a:cs typeface="Arial" pitchFamily="34" charset="0"/>
          </a:endParaRPr>
        </a:p>
      </dgm:t>
    </dgm:pt>
    <dgm:pt modelId="{D0E48B2C-E35B-4530-8A83-993EB31E7D8A}" type="parTrans" cxnId="{A03150E9-9CFB-454C-89B7-0B0C95A5E4C6}">
      <dgm:prSet/>
      <dgm:spPr/>
      <dgm:t>
        <a:bodyPr/>
        <a:lstStyle/>
        <a:p>
          <a:endParaRPr lang="ru-RU" sz="2800"/>
        </a:p>
      </dgm:t>
    </dgm:pt>
    <dgm:pt modelId="{1EAE76F0-D571-4B35-8756-C8686F9B59B1}" type="sibTrans" cxnId="{A03150E9-9CFB-454C-89B7-0B0C95A5E4C6}">
      <dgm:prSet/>
      <dgm:spPr/>
      <dgm:t>
        <a:bodyPr/>
        <a:lstStyle/>
        <a:p>
          <a:endParaRPr lang="ru-RU" sz="2800"/>
        </a:p>
      </dgm:t>
    </dgm:pt>
    <dgm:pt modelId="{770D0E7A-6236-40E2-A886-D17CB868D98E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000" b="1" i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rPr>
            <a:t>Потужності</a:t>
          </a:r>
          <a:endParaRPr lang="ru-RU" sz="2000" b="1" i="1" dirty="0">
            <a:solidFill>
              <a:schemeClr val="accent2"/>
            </a:solidFill>
            <a:latin typeface="Arial" pitchFamily="34" charset="0"/>
            <a:cs typeface="Arial" pitchFamily="34" charset="0"/>
          </a:endParaRPr>
        </a:p>
      </dgm:t>
    </dgm:pt>
    <dgm:pt modelId="{AED12B94-7D4D-482D-8F1A-BC26065AE144}" type="parTrans" cxnId="{C59CE82D-B0B9-4876-BB75-DCA25FA5E152}">
      <dgm:prSet/>
      <dgm:spPr/>
      <dgm:t>
        <a:bodyPr/>
        <a:lstStyle/>
        <a:p>
          <a:endParaRPr lang="ru-RU" sz="2800"/>
        </a:p>
      </dgm:t>
    </dgm:pt>
    <dgm:pt modelId="{9F1B9C0F-F11D-4096-8A65-E1C82D22F5C3}" type="sibTrans" cxnId="{C59CE82D-B0B9-4876-BB75-DCA25FA5E152}">
      <dgm:prSet/>
      <dgm:spPr/>
      <dgm:t>
        <a:bodyPr/>
        <a:lstStyle/>
        <a:p>
          <a:endParaRPr lang="ru-RU" sz="2800"/>
        </a:p>
      </dgm:t>
    </dgm:pt>
    <dgm:pt modelId="{E2DED227-F9D4-4D3D-B83A-17999633272F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400" b="1" i="1" dirty="0" smtClean="0">
              <a:solidFill>
                <a:schemeClr val="accent2"/>
              </a:solidFill>
            </a:rPr>
            <a:t>Ціна</a:t>
          </a:r>
          <a:endParaRPr lang="ru-RU" sz="2400" b="1" i="1" dirty="0">
            <a:solidFill>
              <a:schemeClr val="accent2"/>
            </a:solidFill>
          </a:endParaRPr>
        </a:p>
      </dgm:t>
    </dgm:pt>
    <dgm:pt modelId="{DCB07387-DF93-46F1-AEE0-2D4C404F0935}" type="parTrans" cxnId="{60037A96-69CB-439C-8D3C-6ED53DF8B93F}">
      <dgm:prSet/>
      <dgm:spPr/>
      <dgm:t>
        <a:bodyPr/>
        <a:lstStyle/>
        <a:p>
          <a:endParaRPr lang="ru-RU" sz="2800"/>
        </a:p>
      </dgm:t>
    </dgm:pt>
    <dgm:pt modelId="{29AB7368-4929-4781-A0FE-78FD98B13F2C}" type="sibTrans" cxnId="{60037A96-69CB-439C-8D3C-6ED53DF8B93F}">
      <dgm:prSet/>
      <dgm:spPr/>
      <dgm:t>
        <a:bodyPr/>
        <a:lstStyle/>
        <a:p>
          <a:endParaRPr lang="ru-RU" sz="2800"/>
        </a:p>
      </dgm:t>
    </dgm:pt>
    <dgm:pt modelId="{07C1357A-D7C9-4B50-95A5-151D90DB90F9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000" b="1" i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rPr>
            <a:t>Рівень стандартизації</a:t>
          </a:r>
          <a:endParaRPr lang="ru-RU" sz="2000" b="1" i="1" dirty="0">
            <a:solidFill>
              <a:schemeClr val="accent2"/>
            </a:solidFill>
            <a:latin typeface="Arial" pitchFamily="34" charset="0"/>
            <a:cs typeface="Arial" pitchFamily="34" charset="0"/>
          </a:endParaRPr>
        </a:p>
      </dgm:t>
    </dgm:pt>
    <dgm:pt modelId="{0706ABBF-956F-4FA8-BE86-7D69D0E54C6D}" type="parTrans" cxnId="{5E6275C1-F2EF-48CE-BE30-FE1D1BC66901}">
      <dgm:prSet/>
      <dgm:spPr/>
      <dgm:t>
        <a:bodyPr/>
        <a:lstStyle/>
        <a:p>
          <a:endParaRPr lang="ru-RU" sz="2800"/>
        </a:p>
      </dgm:t>
    </dgm:pt>
    <dgm:pt modelId="{9472B465-7754-4CDF-AA0C-9915BF2CB377}" type="sibTrans" cxnId="{5E6275C1-F2EF-48CE-BE30-FE1D1BC66901}">
      <dgm:prSet/>
      <dgm:spPr/>
      <dgm:t>
        <a:bodyPr/>
        <a:lstStyle/>
        <a:p>
          <a:endParaRPr lang="ru-RU" sz="2800"/>
        </a:p>
      </dgm:t>
    </dgm:pt>
    <dgm:pt modelId="{2B253E14-DDBF-4378-ADD3-7BD72924F0D5}" type="pres">
      <dgm:prSet presAssocID="{7C3440D2-1B18-4A91-9F2B-820A3E4FF25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E52A393-9E8C-42AD-BF71-9506F12BBC48}" type="pres">
      <dgm:prSet presAssocID="{F0C7069D-5E6F-4D31-BDFC-6162A402B309}" presName="hierRoot1" presStyleCnt="0">
        <dgm:presLayoutVars>
          <dgm:hierBranch val="init"/>
        </dgm:presLayoutVars>
      </dgm:prSet>
      <dgm:spPr/>
    </dgm:pt>
    <dgm:pt modelId="{7DD2D6E0-BE7D-4EF1-A800-1BBE357BFB8F}" type="pres">
      <dgm:prSet presAssocID="{F0C7069D-5E6F-4D31-BDFC-6162A402B309}" presName="rootComposite1" presStyleCnt="0"/>
      <dgm:spPr/>
    </dgm:pt>
    <dgm:pt modelId="{70ADA88C-6F8C-47EB-81F9-B1E9279D52CC}" type="pres">
      <dgm:prSet presAssocID="{F0C7069D-5E6F-4D31-BDFC-6162A402B309}" presName="rootText1" presStyleLbl="node0" presStyleIdx="0" presStyleCnt="1" custScaleX="261410" custScaleY="1451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8EC419-4148-40E1-B050-46254D49B2B9}" type="pres">
      <dgm:prSet presAssocID="{F0C7069D-5E6F-4D31-BDFC-6162A402B30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98F080F-ED17-4E95-ACC4-279D901AB2CA}" type="pres">
      <dgm:prSet presAssocID="{F0C7069D-5E6F-4D31-BDFC-6162A402B309}" presName="hierChild2" presStyleCnt="0"/>
      <dgm:spPr/>
    </dgm:pt>
    <dgm:pt modelId="{0D746BE1-2FCD-4039-B22A-1A4323F8CFA1}" type="pres">
      <dgm:prSet presAssocID="{3D4ABAA6-9080-4082-8C57-9823FE028CD3}" presName="Name37" presStyleLbl="parChTrans1D2" presStyleIdx="0" presStyleCnt="5"/>
      <dgm:spPr/>
      <dgm:t>
        <a:bodyPr/>
        <a:lstStyle/>
        <a:p>
          <a:endParaRPr lang="ru-RU"/>
        </a:p>
      </dgm:t>
    </dgm:pt>
    <dgm:pt modelId="{5E9F3882-69B7-4166-96BC-A53FC75F718B}" type="pres">
      <dgm:prSet presAssocID="{A8F54158-971A-4DF9-A5B9-0C931E13B7F4}" presName="hierRoot2" presStyleCnt="0">
        <dgm:presLayoutVars>
          <dgm:hierBranch val="init"/>
        </dgm:presLayoutVars>
      </dgm:prSet>
      <dgm:spPr/>
    </dgm:pt>
    <dgm:pt modelId="{3788FE39-09A2-4FF9-B77D-38AAE40336A2}" type="pres">
      <dgm:prSet presAssocID="{A8F54158-971A-4DF9-A5B9-0C931E13B7F4}" presName="rootComposite" presStyleCnt="0"/>
      <dgm:spPr/>
    </dgm:pt>
    <dgm:pt modelId="{F3C4B99B-61E8-4C77-B62B-99503B17A904}" type="pres">
      <dgm:prSet presAssocID="{A8F54158-971A-4DF9-A5B9-0C931E13B7F4}" presName="rootText" presStyleLbl="node2" presStyleIdx="0" presStyleCnt="5" custScaleY="188046" custLinFactX="19367" custLinFactY="21717" custLinFactNeighborX="100000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F4A834-0C1D-4121-8CD7-61739C0B592D}" type="pres">
      <dgm:prSet presAssocID="{A8F54158-971A-4DF9-A5B9-0C931E13B7F4}" presName="rootConnector" presStyleLbl="node2" presStyleIdx="0" presStyleCnt="5"/>
      <dgm:spPr/>
      <dgm:t>
        <a:bodyPr/>
        <a:lstStyle/>
        <a:p>
          <a:endParaRPr lang="ru-RU"/>
        </a:p>
      </dgm:t>
    </dgm:pt>
    <dgm:pt modelId="{1B11E262-A8D9-463F-B2DF-8D4ED7892E54}" type="pres">
      <dgm:prSet presAssocID="{A8F54158-971A-4DF9-A5B9-0C931E13B7F4}" presName="hierChild4" presStyleCnt="0"/>
      <dgm:spPr/>
    </dgm:pt>
    <dgm:pt modelId="{392F6E29-3991-42E9-9230-16D95F8B18AD}" type="pres">
      <dgm:prSet presAssocID="{A8F54158-971A-4DF9-A5B9-0C931E13B7F4}" presName="hierChild5" presStyleCnt="0"/>
      <dgm:spPr/>
    </dgm:pt>
    <dgm:pt modelId="{4A444350-3F36-45FF-89A5-B3674DE91CFF}" type="pres">
      <dgm:prSet presAssocID="{D0E48B2C-E35B-4530-8A83-993EB31E7D8A}" presName="Name37" presStyleLbl="parChTrans1D2" presStyleIdx="1" presStyleCnt="5"/>
      <dgm:spPr/>
      <dgm:t>
        <a:bodyPr/>
        <a:lstStyle/>
        <a:p>
          <a:endParaRPr lang="ru-RU"/>
        </a:p>
      </dgm:t>
    </dgm:pt>
    <dgm:pt modelId="{F7577C0A-3BFF-4728-917A-9CC400CBFCCC}" type="pres">
      <dgm:prSet presAssocID="{F406D459-9911-4FD9-B962-8C8A07790642}" presName="hierRoot2" presStyleCnt="0">
        <dgm:presLayoutVars>
          <dgm:hierBranch val="init"/>
        </dgm:presLayoutVars>
      </dgm:prSet>
      <dgm:spPr/>
    </dgm:pt>
    <dgm:pt modelId="{0CDC8A48-52BD-46B9-9847-339D3F3DBD89}" type="pres">
      <dgm:prSet presAssocID="{F406D459-9911-4FD9-B962-8C8A07790642}" presName="rootComposite" presStyleCnt="0"/>
      <dgm:spPr/>
    </dgm:pt>
    <dgm:pt modelId="{D3002ADD-494D-43CC-B3F0-2561387D49C2}" type="pres">
      <dgm:prSet presAssocID="{F406D459-9911-4FD9-B962-8C8A07790642}" presName="rootText" presStyleLbl="node2" presStyleIdx="1" presStyleCnt="5" custScaleX="124184" custLinFactNeighborX="60962" custLinFactNeighborY="-80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2A8A94-22F3-41B6-8CE7-A2F6F789BA55}" type="pres">
      <dgm:prSet presAssocID="{F406D459-9911-4FD9-B962-8C8A07790642}" presName="rootConnector" presStyleLbl="node2" presStyleIdx="1" presStyleCnt="5"/>
      <dgm:spPr/>
      <dgm:t>
        <a:bodyPr/>
        <a:lstStyle/>
        <a:p>
          <a:endParaRPr lang="ru-RU"/>
        </a:p>
      </dgm:t>
    </dgm:pt>
    <dgm:pt modelId="{D919B1FD-6352-450F-A6AD-D527315C190A}" type="pres">
      <dgm:prSet presAssocID="{F406D459-9911-4FD9-B962-8C8A07790642}" presName="hierChild4" presStyleCnt="0"/>
      <dgm:spPr/>
    </dgm:pt>
    <dgm:pt modelId="{7B0C8717-54AE-4182-ADBA-8811D2B0992A}" type="pres">
      <dgm:prSet presAssocID="{F406D459-9911-4FD9-B962-8C8A07790642}" presName="hierChild5" presStyleCnt="0"/>
      <dgm:spPr/>
    </dgm:pt>
    <dgm:pt modelId="{A2872216-DEB5-4DB1-AF1A-8D8DEFD22598}" type="pres">
      <dgm:prSet presAssocID="{AED12B94-7D4D-482D-8F1A-BC26065AE144}" presName="Name37" presStyleLbl="parChTrans1D2" presStyleIdx="2" presStyleCnt="5"/>
      <dgm:spPr/>
      <dgm:t>
        <a:bodyPr/>
        <a:lstStyle/>
        <a:p>
          <a:endParaRPr lang="ru-RU"/>
        </a:p>
      </dgm:t>
    </dgm:pt>
    <dgm:pt modelId="{01ABFA25-9877-4CDB-89E2-03E656C35F52}" type="pres">
      <dgm:prSet presAssocID="{770D0E7A-6236-40E2-A886-D17CB868D98E}" presName="hierRoot2" presStyleCnt="0">
        <dgm:presLayoutVars>
          <dgm:hierBranch val="init"/>
        </dgm:presLayoutVars>
      </dgm:prSet>
      <dgm:spPr/>
    </dgm:pt>
    <dgm:pt modelId="{D5DF54F9-301B-4E91-B6A8-D5ECC00804A2}" type="pres">
      <dgm:prSet presAssocID="{770D0E7A-6236-40E2-A886-D17CB868D98E}" presName="rootComposite" presStyleCnt="0"/>
      <dgm:spPr/>
    </dgm:pt>
    <dgm:pt modelId="{6EEC86BF-0B22-44E6-A678-CC62C5F0668C}" type="pres">
      <dgm:prSet presAssocID="{770D0E7A-6236-40E2-A886-D17CB868D98E}" presName="rootText" presStyleLbl="node2" presStyleIdx="2" presStyleCnt="5" custScaleY="188046" custLinFactY="21377" custLinFactNeighborX="-8742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B7160E-0E0F-432B-A992-EA0FAA57141B}" type="pres">
      <dgm:prSet presAssocID="{770D0E7A-6236-40E2-A886-D17CB868D98E}" presName="rootConnector" presStyleLbl="node2" presStyleIdx="2" presStyleCnt="5"/>
      <dgm:spPr/>
      <dgm:t>
        <a:bodyPr/>
        <a:lstStyle/>
        <a:p>
          <a:endParaRPr lang="ru-RU"/>
        </a:p>
      </dgm:t>
    </dgm:pt>
    <dgm:pt modelId="{B67369E9-1B38-41DE-881B-E04F41B97357}" type="pres">
      <dgm:prSet presAssocID="{770D0E7A-6236-40E2-A886-D17CB868D98E}" presName="hierChild4" presStyleCnt="0"/>
      <dgm:spPr/>
    </dgm:pt>
    <dgm:pt modelId="{57F0D646-B781-4F79-8DB7-C1B3712B6571}" type="pres">
      <dgm:prSet presAssocID="{770D0E7A-6236-40E2-A886-D17CB868D98E}" presName="hierChild5" presStyleCnt="0"/>
      <dgm:spPr/>
    </dgm:pt>
    <dgm:pt modelId="{59710798-7469-485D-B0F4-F8E7D4B9C611}" type="pres">
      <dgm:prSet presAssocID="{DCB07387-DF93-46F1-AEE0-2D4C404F0935}" presName="Name37" presStyleLbl="parChTrans1D2" presStyleIdx="3" presStyleCnt="5"/>
      <dgm:spPr/>
      <dgm:t>
        <a:bodyPr/>
        <a:lstStyle/>
        <a:p>
          <a:endParaRPr lang="ru-RU"/>
        </a:p>
      </dgm:t>
    </dgm:pt>
    <dgm:pt modelId="{B2C7D8DC-7B7C-4976-A3FD-578D3C8FA4A0}" type="pres">
      <dgm:prSet presAssocID="{E2DED227-F9D4-4D3D-B83A-17999633272F}" presName="hierRoot2" presStyleCnt="0">
        <dgm:presLayoutVars>
          <dgm:hierBranch val="init"/>
        </dgm:presLayoutVars>
      </dgm:prSet>
      <dgm:spPr/>
    </dgm:pt>
    <dgm:pt modelId="{92750B2E-5BCB-4F81-92EE-174C32E47470}" type="pres">
      <dgm:prSet presAssocID="{E2DED227-F9D4-4D3D-B83A-17999633272F}" presName="rootComposite" presStyleCnt="0"/>
      <dgm:spPr/>
    </dgm:pt>
    <dgm:pt modelId="{B463E93E-1F70-4C8E-A0C0-1D3840DFFF4A}" type="pres">
      <dgm:prSet presAssocID="{E2DED227-F9D4-4D3D-B83A-17999633272F}" presName="rootText" presStyleLbl="node2" presStyleIdx="3" presStyleCnt="5" custScaleY="188046" custLinFactY="21717" custLinFactNeighborX="-999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8D8D10-A55D-4FCB-808B-E2D2711612DE}" type="pres">
      <dgm:prSet presAssocID="{E2DED227-F9D4-4D3D-B83A-17999633272F}" presName="rootConnector" presStyleLbl="node2" presStyleIdx="3" presStyleCnt="5"/>
      <dgm:spPr/>
      <dgm:t>
        <a:bodyPr/>
        <a:lstStyle/>
        <a:p>
          <a:endParaRPr lang="ru-RU"/>
        </a:p>
      </dgm:t>
    </dgm:pt>
    <dgm:pt modelId="{3343B1A6-96DC-4899-A31C-09C43E6CF41A}" type="pres">
      <dgm:prSet presAssocID="{E2DED227-F9D4-4D3D-B83A-17999633272F}" presName="hierChild4" presStyleCnt="0"/>
      <dgm:spPr/>
    </dgm:pt>
    <dgm:pt modelId="{B8C72D06-31B3-45CB-8152-2D7D1981DF22}" type="pres">
      <dgm:prSet presAssocID="{E2DED227-F9D4-4D3D-B83A-17999633272F}" presName="hierChild5" presStyleCnt="0"/>
      <dgm:spPr/>
    </dgm:pt>
    <dgm:pt modelId="{8D9D588D-21A1-4182-994C-14400958A3D4}" type="pres">
      <dgm:prSet presAssocID="{0706ABBF-956F-4FA8-BE86-7D69D0E54C6D}" presName="Name37" presStyleLbl="parChTrans1D2" presStyleIdx="4" presStyleCnt="5"/>
      <dgm:spPr/>
      <dgm:t>
        <a:bodyPr/>
        <a:lstStyle/>
        <a:p>
          <a:endParaRPr lang="ru-RU"/>
        </a:p>
      </dgm:t>
    </dgm:pt>
    <dgm:pt modelId="{2A83081C-0836-4272-86D3-C3066BCDB1C9}" type="pres">
      <dgm:prSet presAssocID="{07C1357A-D7C9-4B50-95A5-151D90DB90F9}" presName="hierRoot2" presStyleCnt="0">
        <dgm:presLayoutVars>
          <dgm:hierBranch val="init"/>
        </dgm:presLayoutVars>
      </dgm:prSet>
      <dgm:spPr/>
    </dgm:pt>
    <dgm:pt modelId="{8BF77185-2B6D-4EEC-A420-AAF6175AB7B5}" type="pres">
      <dgm:prSet presAssocID="{07C1357A-D7C9-4B50-95A5-151D90DB90F9}" presName="rootComposite" presStyleCnt="0"/>
      <dgm:spPr/>
    </dgm:pt>
    <dgm:pt modelId="{DB343571-BFF9-4170-A48C-6EA3E28583EE}" type="pres">
      <dgm:prSet presAssocID="{07C1357A-D7C9-4B50-95A5-151D90DB90F9}" presName="rootText" presStyleLbl="node2" presStyleIdx="4" presStyleCnt="5" custScaleX="135454" custLinFactX="-76011" custLinFactNeighborX="-100000" custLinFactNeighborY="-80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6CFA8E-B152-4749-96B2-A4E49CC741F9}" type="pres">
      <dgm:prSet presAssocID="{07C1357A-D7C9-4B50-95A5-151D90DB90F9}" presName="rootConnector" presStyleLbl="node2" presStyleIdx="4" presStyleCnt="5"/>
      <dgm:spPr/>
      <dgm:t>
        <a:bodyPr/>
        <a:lstStyle/>
        <a:p>
          <a:endParaRPr lang="ru-RU"/>
        </a:p>
      </dgm:t>
    </dgm:pt>
    <dgm:pt modelId="{349DBE4B-E057-4C0A-80BC-1F828F800A8D}" type="pres">
      <dgm:prSet presAssocID="{07C1357A-D7C9-4B50-95A5-151D90DB90F9}" presName="hierChild4" presStyleCnt="0"/>
      <dgm:spPr/>
    </dgm:pt>
    <dgm:pt modelId="{244F11CB-2A52-461B-BFF5-C087AEC7839E}" type="pres">
      <dgm:prSet presAssocID="{07C1357A-D7C9-4B50-95A5-151D90DB90F9}" presName="hierChild5" presStyleCnt="0"/>
      <dgm:spPr/>
    </dgm:pt>
    <dgm:pt modelId="{77A14780-79DC-4B8F-8A2A-4BA8826F8A74}" type="pres">
      <dgm:prSet presAssocID="{F0C7069D-5E6F-4D31-BDFC-6162A402B309}" presName="hierChild3" presStyleCnt="0"/>
      <dgm:spPr/>
    </dgm:pt>
  </dgm:ptLst>
  <dgm:cxnLst>
    <dgm:cxn modelId="{A77ED0BE-8B69-4C38-8E59-9C2E7D46BC41}" type="presOf" srcId="{3D4ABAA6-9080-4082-8C57-9823FE028CD3}" destId="{0D746BE1-2FCD-4039-B22A-1A4323F8CFA1}" srcOrd="0" destOrd="0" presId="urn:microsoft.com/office/officeart/2005/8/layout/orgChart1"/>
    <dgm:cxn modelId="{CE706EFC-DFC9-4914-97C0-2BF2DA25FFD2}" type="presOf" srcId="{E2DED227-F9D4-4D3D-B83A-17999633272F}" destId="{F48D8D10-A55D-4FCB-808B-E2D2711612DE}" srcOrd="1" destOrd="0" presId="urn:microsoft.com/office/officeart/2005/8/layout/orgChart1"/>
    <dgm:cxn modelId="{65D9AAC7-56F0-4BB2-B37F-FAFB4CCD5C14}" type="presOf" srcId="{D0E48B2C-E35B-4530-8A83-993EB31E7D8A}" destId="{4A444350-3F36-45FF-89A5-B3674DE91CFF}" srcOrd="0" destOrd="0" presId="urn:microsoft.com/office/officeart/2005/8/layout/orgChart1"/>
    <dgm:cxn modelId="{5E6275C1-F2EF-48CE-BE30-FE1D1BC66901}" srcId="{F0C7069D-5E6F-4D31-BDFC-6162A402B309}" destId="{07C1357A-D7C9-4B50-95A5-151D90DB90F9}" srcOrd="4" destOrd="0" parTransId="{0706ABBF-956F-4FA8-BE86-7D69D0E54C6D}" sibTransId="{9472B465-7754-4CDF-AA0C-9915BF2CB377}"/>
    <dgm:cxn modelId="{A03150E9-9CFB-454C-89B7-0B0C95A5E4C6}" srcId="{F0C7069D-5E6F-4D31-BDFC-6162A402B309}" destId="{F406D459-9911-4FD9-B962-8C8A07790642}" srcOrd="1" destOrd="0" parTransId="{D0E48B2C-E35B-4530-8A83-993EB31E7D8A}" sibTransId="{1EAE76F0-D571-4B35-8756-C8686F9B59B1}"/>
    <dgm:cxn modelId="{60037A96-69CB-439C-8D3C-6ED53DF8B93F}" srcId="{F0C7069D-5E6F-4D31-BDFC-6162A402B309}" destId="{E2DED227-F9D4-4D3D-B83A-17999633272F}" srcOrd="3" destOrd="0" parTransId="{DCB07387-DF93-46F1-AEE0-2D4C404F0935}" sibTransId="{29AB7368-4929-4781-A0FE-78FD98B13F2C}"/>
    <dgm:cxn modelId="{6BC65983-5FDB-428D-A564-11EB6087DCAB}" type="presOf" srcId="{F0C7069D-5E6F-4D31-BDFC-6162A402B309}" destId="{B38EC419-4148-40E1-B050-46254D49B2B9}" srcOrd="1" destOrd="0" presId="urn:microsoft.com/office/officeart/2005/8/layout/orgChart1"/>
    <dgm:cxn modelId="{4AECB4FF-21C9-41A6-B834-DCBEEE655DF1}" type="presOf" srcId="{A8F54158-971A-4DF9-A5B9-0C931E13B7F4}" destId="{F3C4B99B-61E8-4C77-B62B-99503B17A904}" srcOrd="0" destOrd="0" presId="urn:microsoft.com/office/officeart/2005/8/layout/orgChart1"/>
    <dgm:cxn modelId="{DCBD3F78-DED2-4D80-AAB7-8CFA1ED1BB84}" type="presOf" srcId="{E2DED227-F9D4-4D3D-B83A-17999633272F}" destId="{B463E93E-1F70-4C8E-A0C0-1D3840DFFF4A}" srcOrd="0" destOrd="0" presId="urn:microsoft.com/office/officeart/2005/8/layout/orgChart1"/>
    <dgm:cxn modelId="{5C7CF53B-D564-4589-8877-715978299E48}" type="presOf" srcId="{DCB07387-DF93-46F1-AEE0-2D4C404F0935}" destId="{59710798-7469-485D-B0F4-F8E7D4B9C611}" srcOrd="0" destOrd="0" presId="urn:microsoft.com/office/officeart/2005/8/layout/orgChart1"/>
    <dgm:cxn modelId="{296EDAC5-F149-4130-9979-5AA6DBCEA438}" type="presOf" srcId="{A8F54158-971A-4DF9-A5B9-0C931E13B7F4}" destId="{9BF4A834-0C1D-4121-8CD7-61739C0B592D}" srcOrd="1" destOrd="0" presId="urn:microsoft.com/office/officeart/2005/8/layout/orgChart1"/>
    <dgm:cxn modelId="{3904B1CB-C250-4C97-AB69-3FD3AF576498}" type="presOf" srcId="{770D0E7A-6236-40E2-A886-D17CB868D98E}" destId="{6EEC86BF-0B22-44E6-A678-CC62C5F0668C}" srcOrd="0" destOrd="0" presId="urn:microsoft.com/office/officeart/2005/8/layout/orgChart1"/>
    <dgm:cxn modelId="{17CCE4CA-8D55-4279-8022-53ACB34F5487}" type="presOf" srcId="{0706ABBF-956F-4FA8-BE86-7D69D0E54C6D}" destId="{8D9D588D-21A1-4182-994C-14400958A3D4}" srcOrd="0" destOrd="0" presId="urn:microsoft.com/office/officeart/2005/8/layout/orgChart1"/>
    <dgm:cxn modelId="{DB543E76-0497-4536-ADAC-45EBADAF156C}" type="presOf" srcId="{7C3440D2-1B18-4A91-9F2B-820A3E4FF25E}" destId="{2B253E14-DDBF-4378-ADD3-7BD72924F0D5}" srcOrd="0" destOrd="0" presId="urn:microsoft.com/office/officeart/2005/8/layout/orgChart1"/>
    <dgm:cxn modelId="{A0BBF834-A363-4AB0-9381-8703D4E7DC20}" type="presOf" srcId="{07C1357A-D7C9-4B50-95A5-151D90DB90F9}" destId="{DB343571-BFF9-4170-A48C-6EA3E28583EE}" srcOrd="0" destOrd="0" presId="urn:microsoft.com/office/officeart/2005/8/layout/orgChart1"/>
    <dgm:cxn modelId="{90EDF518-4825-40F5-AE8B-0B897FF5AB1D}" srcId="{F0C7069D-5E6F-4D31-BDFC-6162A402B309}" destId="{A8F54158-971A-4DF9-A5B9-0C931E13B7F4}" srcOrd="0" destOrd="0" parTransId="{3D4ABAA6-9080-4082-8C57-9823FE028CD3}" sibTransId="{52DA2C1D-A195-4288-9F5A-F0D112453B53}"/>
    <dgm:cxn modelId="{0F2DD644-6ACE-4E5A-909E-848AAF209B7B}" type="presOf" srcId="{F406D459-9911-4FD9-B962-8C8A07790642}" destId="{D3002ADD-494D-43CC-B3F0-2561387D49C2}" srcOrd="0" destOrd="0" presId="urn:microsoft.com/office/officeart/2005/8/layout/orgChart1"/>
    <dgm:cxn modelId="{39055934-26C5-4ACC-9CA9-0589C0AE052C}" type="presOf" srcId="{07C1357A-D7C9-4B50-95A5-151D90DB90F9}" destId="{B86CFA8E-B152-4749-96B2-A4E49CC741F9}" srcOrd="1" destOrd="0" presId="urn:microsoft.com/office/officeart/2005/8/layout/orgChart1"/>
    <dgm:cxn modelId="{5CD83FCE-0EEF-412F-9184-B879F5A84B44}" type="presOf" srcId="{770D0E7A-6236-40E2-A886-D17CB868D98E}" destId="{E7B7160E-0E0F-432B-A992-EA0FAA57141B}" srcOrd="1" destOrd="0" presId="urn:microsoft.com/office/officeart/2005/8/layout/orgChart1"/>
    <dgm:cxn modelId="{2110873C-D1D0-44B6-AC8A-894E11776C3B}" type="presOf" srcId="{AED12B94-7D4D-482D-8F1A-BC26065AE144}" destId="{A2872216-DEB5-4DB1-AF1A-8D8DEFD22598}" srcOrd="0" destOrd="0" presId="urn:microsoft.com/office/officeart/2005/8/layout/orgChart1"/>
    <dgm:cxn modelId="{4CFD2D0F-5626-4DDA-BA23-E75E6FFA7D6F}" type="presOf" srcId="{F406D459-9911-4FD9-B962-8C8A07790642}" destId="{612A8A94-22F3-41B6-8CE7-A2F6F789BA55}" srcOrd="1" destOrd="0" presId="urn:microsoft.com/office/officeart/2005/8/layout/orgChart1"/>
    <dgm:cxn modelId="{63B64959-512F-4525-B05E-64C73CFDADD6}" type="presOf" srcId="{F0C7069D-5E6F-4D31-BDFC-6162A402B309}" destId="{70ADA88C-6F8C-47EB-81F9-B1E9279D52CC}" srcOrd="0" destOrd="0" presId="urn:microsoft.com/office/officeart/2005/8/layout/orgChart1"/>
    <dgm:cxn modelId="{C59CE82D-B0B9-4876-BB75-DCA25FA5E152}" srcId="{F0C7069D-5E6F-4D31-BDFC-6162A402B309}" destId="{770D0E7A-6236-40E2-A886-D17CB868D98E}" srcOrd="2" destOrd="0" parTransId="{AED12B94-7D4D-482D-8F1A-BC26065AE144}" sibTransId="{9F1B9C0F-F11D-4096-8A65-E1C82D22F5C3}"/>
    <dgm:cxn modelId="{9E61C1BD-C9B0-458A-A177-26A0041DC605}" srcId="{7C3440D2-1B18-4A91-9F2B-820A3E4FF25E}" destId="{F0C7069D-5E6F-4D31-BDFC-6162A402B309}" srcOrd="0" destOrd="0" parTransId="{34EFE4A7-95B8-4D94-B556-C11537DDB9A9}" sibTransId="{5049082D-D63F-457F-8387-531A04A27DA0}"/>
    <dgm:cxn modelId="{2D5C0245-BF92-415E-8DEF-6D94EEAF6ADF}" type="presParOf" srcId="{2B253E14-DDBF-4378-ADD3-7BD72924F0D5}" destId="{DE52A393-9E8C-42AD-BF71-9506F12BBC48}" srcOrd="0" destOrd="0" presId="urn:microsoft.com/office/officeart/2005/8/layout/orgChart1"/>
    <dgm:cxn modelId="{430A124D-5D44-45C3-AF3A-BAD0CA76772B}" type="presParOf" srcId="{DE52A393-9E8C-42AD-BF71-9506F12BBC48}" destId="{7DD2D6E0-BE7D-4EF1-A800-1BBE357BFB8F}" srcOrd="0" destOrd="0" presId="urn:microsoft.com/office/officeart/2005/8/layout/orgChart1"/>
    <dgm:cxn modelId="{EDF85E40-0A38-4F6F-88B1-AC9743131A98}" type="presParOf" srcId="{7DD2D6E0-BE7D-4EF1-A800-1BBE357BFB8F}" destId="{70ADA88C-6F8C-47EB-81F9-B1E9279D52CC}" srcOrd="0" destOrd="0" presId="urn:microsoft.com/office/officeart/2005/8/layout/orgChart1"/>
    <dgm:cxn modelId="{8AAC29E8-37CA-4C1F-AA6A-AA4042FA2472}" type="presParOf" srcId="{7DD2D6E0-BE7D-4EF1-A800-1BBE357BFB8F}" destId="{B38EC419-4148-40E1-B050-46254D49B2B9}" srcOrd="1" destOrd="0" presId="urn:microsoft.com/office/officeart/2005/8/layout/orgChart1"/>
    <dgm:cxn modelId="{6E820AF8-6145-4679-92B6-481E219D7000}" type="presParOf" srcId="{DE52A393-9E8C-42AD-BF71-9506F12BBC48}" destId="{098F080F-ED17-4E95-ACC4-279D901AB2CA}" srcOrd="1" destOrd="0" presId="urn:microsoft.com/office/officeart/2005/8/layout/orgChart1"/>
    <dgm:cxn modelId="{662545CA-FAD8-4EE2-80DF-BAC4FCE0B9E7}" type="presParOf" srcId="{098F080F-ED17-4E95-ACC4-279D901AB2CA}" destId="{0D746BE1-2FCD-4039-B22A-1A4323F8CFA1}" srcOrd="0" destOrd="0" presId="urn:microsoft.com/office/officeart/2005/8/layout/orgChart1"/>
    <dgm:cxn modelId="{CE861A7A-5F52-4AC7-BFBC-E72922DD56E1}" type="presParOf" srcId="{098F080F-ED17-4E95-ACC4-279D901AB2CA}" destId="{5E9F3882-69B7-4166-96BC-A53FC75F718B}" srcOrd="1" destOrd="0" presId="urn:microsoft.com/office/officeart/2005/8/layout/orgChart1"/>
    <dgm:cxn modelId="{AD484B4E-89D0-486B-9C43-9D344680960F}" type="presParOf" srcId="{5E9F3882-69B7-4166-96BC-A53FC75F718B}" destId="{3788FE39-09A2-4FF9-B77D-38AAE40336A2}" srcOrd="0" destOrd="0" presId="urn:microsoft.com/office/officeart/2005/8/layout/orgChart1"/>
    <dgm:cxn modelId="{2D7EFCEB-E83D-42F1-8053-D91E67A21168}" type="presParOf" srcId="{3788FE39-09A2-4FF9-B77D-38AAE40336A2}" destId="{F3C4B99B-61E8-4C77-B62B-99503B17A904}" srcOrd="0" destOrd="0" presId="urn:microsoft.com/office/officeart/2005/8/layout/orgChart1"/>
    <dgm:cxn modelId="{4C08151F-11EA-4A87-9F7C-C345EC9B16E9}" type="presParOf" srcId="{3788FE39-09A2-4FF9-B77D-38AAE40336A2}" destId="{9BF4A834-0C1D-4121-8CD7-61739C0B592D}" srcOrd="1" destOrd="0" presId="urn:microsoft.com/office/officeart/2005/8/layout/orgChart1"/>
    <dgm:cxn modelId="{B781A9DF-C420-45A9-A761-36860ED6527E}" type="presParOf" srcId="{5E9F3882-69B7-4166-96BC-A53FC75F718B}" destId="{1B11E262-A8D9-463F-B2DF-8D4ED7892E54}" srcOrd="1" destOrd="0" presId="urn:microsoft.com/office/officeart/2005/8/layout/orgChart1"/>
    <dgm:cxn modelId="{ED84BFFE-2BEB-478D-8B3A-BAFC89D605A7}" type="presParOf" srcId="{5E9F3882-69B7-4166-96BC-A53FC75F718B}" destId="{392F6E29-3991-42E9-9230-16D95F8B18AD}" srcOrd="2" destOrd="0" presId="urn:microsoft.com/office/officeart/2005/8/layout/orgChart1"/>
    <dgm:cxn modelId="{B753FF90-4903-4EBD-B748-C6113BD2438E}" type="presParOf" srcId="{098F080F-ED17-4E95-ACC4-279D901AB2CA}" destId="{4A444350-3F36-45FF-89A5-B3674DE91CFF}" srcOrd="2" destOrd="0" presId="urn:microsoft.com/office/officeart/2005/8/layout/orgChart1"/>
    <dgm:cxn modelId="{A6104F6C-AD84-4EE6-AD53-96BFCB7B70F8}" type="presParOf" srcId="{098F080F-ED17-4E95-ACC4-279D901AB2CA}" destId="{F7577C0A-3BFF-4728-917A-9CC400CBFCCC}" srcOrd="3" destOrd="0" presId="urn:microsoft.com/office/officeart/2005/8/layout/orgChart1"/>
    <dgm:cxn modelId="{194788F6-447B-4AFF-ACDE-22A671A033A5}" type="presParOf" srcId="{F7577C0A-3BFF-4728-917A-9CC400CBFCCC}" destId="{0CDC8A48-52BD-46B9-9847-339D3F3DBD89}" srcOrd="0" destOrd="0" presId="urn:microsoft.com/office/officeart/2005/8/layout/orgChart1"/>
    <dgm:cxn modelId="{A8CF095E-AEA0-4F25-A40C-48D3CF8905E3}" type="presParOf" srcId="{0CDC8A48-52BD-46B9-9847-339D3F3DBD89}" destId="{D3002ADD-494D-43CC-B3F0-2561387D49C2}" srcOrd="0" destOrd="0" presId="urn:microsoft.com/office/officeart/2005/8/layout/orgChart1"/>
    <dgm:cxn modelId="{13EEF84E-93BD-4644-9CEC-254AA7D24733}" type="presParOf" srcId="{0CDC8A48-52BD-46B9-9847-339D3F3DBD89}" destId="{612A8A94-22F3-41B6-8CE7-A2F6F789BA55}" srcOrd="1" destOrd="0" presId="urn:microsoft.com/office/officeart/2005/8/layout/orgChart1"/>
    <dgm:cxn modelId="{7E785A5C-91F5-4965-90AE-53BDEB8DCCA9}" type="presParOf" srcId="{F7577C0A-3BFF-4728-917A-9CC400CBFCCC}" destId="{D919B1FD-6352-450F-A6AD-D527315C190A}" srcOrd="1" destOrd="0" presId="urn:microsoft.com/office/officeart/2005/8/layout/orgChart1"/>
    <dgm:cxn modelId="{F119B02B-205C-4D6D-92B0-3462922B9A01}" type="presParOf" srcId="{F7577C0A-3BFF-4728-917A-9CC400CBFCCC}" destId="{7B0C8717-54AE-4182-ADBA-8811D2B0992A}" srcOrd="2" destOrd="0" presId="urn:microsoft.com/office/officeart/2005/8/layout/orgChart1"/>
    <dgm:cxn modelId="{BEBEC262-2525-4A26-922E-F31014510938}" type="presParOf" srcId="{098F080F-ED17-4E95-ACC4-279D901AB2CA}" destId="{A2872216-DEB5-4DB1-AF1A-8D8DEFD22598}" srcOrd="4" destOrd="0" presId="urn:microsoft.com/office/officeart/2005/8/layout/orgChart1"/>
    <dgm:cxn modelId="{5AF4903B-30F2-4FB7-B38D-D7A41F2AAF5B}" type="presParOf" srcId="{098F080F-ED17-4E95-ACC4-279D901AB2CA}" destId="{01ABFA25-9877-4CDB-89E2-03E656C35F52}" srcOrd="5" destOrd="0" presId="urn:microsoft.com/office/officeart/2005/8/layout/orgChart1"/>
    <dgm:cxn modelId="{A0BFFA57-715F-4246-9833-F59BCCBFF20D}" type="presParOf" srcId="{01ABFA25-9877-4CDB-89E2-03E656C35F52}" destId="{D5DF54F9-301B-4E91-B6A8-D5ECC00804A2}" srcOrd="0" destOrd="0" presId="urn:microsoft.com/office/officeart/2005/8/layout/orgChart1"/>
    <dgm:cxn modelId="{2CD1CAF5-7CE0-4E3E-92CF-8FA8957DE770}" type="presParOf" srcId="{D5DF54F9-301B-4E91-B6A8-D5ECC00804A2}" destId="{6EEC86BF-0B22-44E6-A678-CC62C5F0668C}" srcOrd="0" destOrd="0" presId="urn:microsoft.com/office/officeart/2005/8/layout/orgChart1"/>
    <dgm:cxn modelId="{E828D76C-4216-45AE-AEED-FDBB4A5D0A3D}" type="presParOf" srcId="{D5DF54F9-301B-4E91-B6A8-D5ECC00804A2}" destId="{E7B7160E-0E0F-432B-A992-EA0FAA57141B}" srcOrd="1" destOrd="0" presId="urn:microsoft.com/office/officeart/2005/8/layout/orgChart1"/>
    <dgm:cxn modelId="{B6902488-1CBF-4557-8BB3-6349AB217468}" type="presParOf" srcId="{01ABFA25-9877-4CDB-89E2-03E656C35F52}" destId="{B67369E9-1B38-41DE-881B-E04F41B97357}" srcOrd="1" destOrd="0" presId="urn:microsoft.com/office/officeart/2005/8/layout/orgChart1"/>
    <dgm:cxn modelId="{F41B4F97-31AF-4268-B85F-7BAB2D369526}" type="presParOf" srcId="{01ABFA25-9877-4CDB-89E2-03E656C35F52}" destId="{57F0D646-B781-4F79-8DB7-C1B3712B6571}" srcOrd="2" destOrd="0" presId="urn:microsoft.com/office/officeart/2005/8/layout/orgChart1"/>
    <dgm:cxn modelId="{C12BC18F-231A-4CFF-927D-242561CCB7ED}" type="presParOf" srcId="{098F080F-ED17-4E95-ACC4-279D901AB2CA}" destId="{59710798-7469-485D-B0F4-F8E7D4B9C611}" srcOrd="6" destOrd="0" presId="urn:microsoft.com/office/officeart/2005/8/layout/orgChart1"/>
    <dgm:cxn modelId="{BE277696-F52E-4A3B-964E-70FAA39BE578}" type="presParOf" srcId="{098F080F-ED17-4E95-ACC4-279D901AB2CA}" destId="{B2C7D8DC-7B7C-4976-A3FD-578D3C8FA4A0}" srcOrd="7" destOrd="0" presId="urn:microsoft.com/office/officeart/2005/8/layout/orgChart1"/>
    <dgm:cxn modelId="{678DE41D-B5D3-4C80-80B3-79828812588B}" type="presParOf" srcId="{B2C7D8DC-7B7C-4976-A3FD-578D3C8FA4A0}" destId="{92750B2E-5BCB-4F81-92EE-174C32E47470}" srcOrd="0" destOrd="0" presId="urn:microsoft.com/office/officeart/2005/8/layout/orgChart1"/>
    <dgm:cxn modelId="{0CB9850A-3F94-49D9-B732-7C21622197AF}" type="presParOf" srcId="{92750B2E-5BCB-4F81-92EE-174C32E47470}" destId="{B463E93E-1F70-4C8E-A0C0-1D3840DFFF4A}" srcOrd="0" destOrd="0" presId="urn:microsoft.com/office/officeart/2005/8/layout/orgChart1"/>
    <dgm:cxn modelId="{FE66A275-16BB-4602-9747-59B6DD44350B}" type="presParOf" srcId="{92750B2E-5BCB-4F81-92EE-174C32E47470}" destId="{F48D8D10-A55D-4FCB-808B-E2D2711612DE}" srcOrd="1" destOrd="0" presId="urn:microsoft.com/office/officeart/2005/8/layout/orgChart1"/>
    <dgm:cxn modelId="{9AC2EFFF-9E47-4D5C-91D3-10D83423D947}" type="presParOf" srcId="{B2C7D8DC-7B7C-4976-A3FD-578D3C8FA4A0}" destId="{3343B1A6-96DC-4899-A31C-09C43E6CF41A}" srcOrd="1" destOrd="0" presId="urn:microsoft.com/office/officeart/2005/8/layout/orgChart1"/>
    <dgm:cxn modelId="{AEC5D0D2-128A-4E0D-BA19-DFBCAED11EDE}" type="presParOf" srcId="{B2C7D8DC-7B7C-4976-A3FD-578D3C8FA4A0}" destId="{B8C72D06-31B3-45CB-8152-2D7D1981DF22}" srcOrd="2" destOrd="0" presId="urn:microsoft.com/office/officeart/2005/8/layout/orgChart1"/>
    <dgm:cxn modelId="{EF2801AA-C0C5-4344-8C73-0249B70784B7}" type="presParOf" srcId="{098F080F-ED17-4E95-ACC4-279D901AB2CA}" destId="{8D9D588D-21A1-4182-994C-14400958A3D4}" srcOrd="8" destOrd="0" presId="urn:microsoft.com/office/officeart/2005/8/layout/orgChart1"/>
    <dgm:cxn modelId="{0EA7C0F1-6056-44C1-A2CC-E54B43241499}" type="presParOf" srcId="{098F080F-ED17-4E95-ACC4-279D901AB2CA}" destId="{2A83081C-0836-4272-86D3-C3066BCDB1C9}" srcOrd="9" destOrd="0" presId="urn:microsoft.com/office/officeart/2005/8/layout/orgChart1"/>
    <dgm:cxn modelId="{9E4B0262-4789-4B7E-8F96-11E613614BD2}" type="presParOf" srcId="{2A83081C-0836-4272-86D3-C3066BCDB1C9}" destId="{8BF77185-2B6D-4EEC-A420-AAF6175AB7B5}" srcOrd="0" destOrd="0" presId="urn:microsoft.com/office/officeart/2005/8/layout/orgChart1"/>
    <dgm:cxn modelId="{356EAF5A-835E-4260-B5E9-D3BC5DFEEF6E}" type="presParOf" srcId="{8BF77185-2B6D-4EEC-A420-AAF6175AB7B5}" destId="{DB343571-BFF9-4170-A48C-6EA3E28583EE}" srcOrd="0" destOrd="0" presId="urn:microsoft.com/office/officeart/2005/8/layout/orgChart1"/>
    <dgm:cxn modelId="{174C7F29-4FC5-4D74-B5AD-345CA95EB1AE}" type="presParOf" srcId="{8BF77185-2B6D-4EEC-A420-AAF6175AB7B5}" destId="{B86CFA8E-B152-4749-96B2-A4E49CC741F9}" srcOrd="1" destOrd="0" presId="urn:microsoft.com/office/officeart/2005/8/layout/orgChart1"/>
    <dgm:cxn modelId="{FD1353BB-3184-44BB-9526-F325E68D907E}" type="presParOf" srcId="{2A83081C-0836-4272-86D3-C3066BCDB1C9}" destId="{349DBE4B-E057-4C0A-80BC-1F828F800A8D}" srcOrd="1" destOrd="0" presId="urn:microsoft.com/office/officeart/2005/8/layout/orgChart1"/>
    <dgm:cxn modelId="{51D9A597-59D9-4823-A416-A37388AF838A}" type="presParOf" srcId="{2A83081C-0836-4272-86D3-C3066BCDB1C9}" destId="{244F11CB-2A52-461B-BFF5-C087AEC7839E}" srcOrd="2" destOrd="0" presId="urn:microsoft.com/office/officeart/2005/8/layout/orgChart1"/>
    <dgm:cxn modelId="{BF80B600-F23C-4119-BA0C-8F489377B54D}" type="presParOf" srcId="{DE52A393-9E8C-42AD-BF71-9506F12BBC48}" destId="{77A14780-79DC-4B8F-8A2A-4BA8826F8A7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769706-096C-46B1-889F-729A5DB445B5}">
      <dsp:nvSpPr>
        <dsp:cNvPr id="0" name=""/>
        <dsp:cNvSpPr/>
      </dsp:nvSpPr>
      <dsp:spPr>
        <a:xfrm>
          <a:off x="2966599" y="2545523"/>
          <a:ext cx="1801817" cy="18018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dirty="0" smtClean="0">
              <a:solidFill>
                <a:srgbClr val="FF0000"/>
              </a:solidFill>
            </a:rPr>
            <a:t>Умови </a:t>
          </a:r>
          <a:r>
            <a:rPr lang="uk-UA" sz="2800" b="1" i="1" kern="1200" dirty="0" err="1" smtClean="0">
              <a:solidFill>
                <a:srgbClr val="FF0000"/>
              </a:solidFill>
            </a:rPr>
            <a:t>виник-нення</a:t>
          </a:r>
          <a:endParaRPr lang="ru-RU" sz="2800" b="1" i="1" kern="1200" dirty="0">
            <a:solidFill>
              <a:srgbClr val="FF0000"/>
            </a:solidFill>
          </a:endParaRPr>
        </a:p>
      </dsp:txBody>
      <dsp:txXfrm>
        <a:off x="2966599" y="2545523"/>
        <a:ext cx="1801817" cy="1801817"/>
      </dsp:txXfrm>
    </dsp:sp>
    <dsp:sp modelId="{470BBB62-5BF6-4A4E-AF5A-C51438152400}">
      <dsp:nvSpPr>
        <dsp:cNvPr id="0" name=""/>
        <dsp:cNvSpPr/>
      </dsp:nvSpPr>
      <dsp:spPr>
        <a:xfrm rot="16099560">
          <a:off x="3748380" y="2078429"/>
          <a:ext cx="176199" cy="6126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16099560">
        <a:off x="3748380" y="2078429"/>
        <a:ext cx="176199" cy="612617"/>
      </dsp:txXfrm>
    </dsp:sp>
    <dsp:sp modelId="{F4166DCF-2023-4DED-9EED-50460A5F8C6F}">
      <dsp:nvSpPr>
        <dsp:cNvPr id="0" name=""/>
        <dsp:cNvSpPr/>
      </dsp:nvSpPr>
      <dsp:spPr>
        <a:xfrm>
          <a:off x="1440160" y="112984"/>
          <a:ext cx="4721247" cy="2100702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accent2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rPr>
            <a:t>1. </a:t>
          </a:r>
          <a:r>
            <a:rPr lang="ru-RU" sz="2000" b="1" i="1" kern="1200" dirty="0" err="1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Повна</a:t>
          </a:r>
          <a:r>
            <a:rPr lang="ru-RU" sz="2000" b="1" i="1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000" b="1" i="1" kern="1200" dirty="0" err="1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господарська</a:t>
          </a:r>
          <a:r>
            <a:rPr lang="ru-RU" sz="2000" b="1" i="1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(</a:t>
          </a:r>
          <a:r>
            <a:rPr lang="ru-RU" sz="2000" b="1" i="1" kern="1200" dirty="0" err="1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економічна</a:t>
          </a:r>
          <a:r>
            <a:rPr lang="ru-RU" sz="2000" b="1" i="1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) </a:t>
          </a:r>
          <a:r>
            <a:rPr lang="ru-RU" sz="2000" b="1" i="1" kern="1200" dirty="0" err="1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відокремленість</a:t>
          </a:r>
          <a:r>
            <a:rPr lang="ru-RU" sz="2000" b="1" i="1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кожного </a:t>
          </a:r>
          <a:r>
            <a:rPr lang="ru-RU" sz="2000" b="1" i="1" kern="1200" dirty="0" err="1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товаровиробника</a:t>
          </a:r>
          <a:endParaRPr lang="ru-RU" sz="1100" kern="1200" dirty="0"/>
        </a:p>
      </dsp:txBody>
      <dsp:txXfrm>
        <a:off x="1440160" y="112984"/>
        <a:ext cx="4721247" cy="2100702"/>
      </dsp:txXfrm>
    </dsp:sp>
    <dsp:sp modelId="{67B9A49B-A4B6-42CD-A53D-FA7AAFF4E26D}">
      <dsp:nvSpPr>
        <dsp:cNvPr id="0" name=""/>
        <dsp:cNvSpPr/>
      </dsp:nvSpPr>
      <dsp:spPr>
        <a:xfrm>
          <a:off x="4820696" y="3140123"/>
          <a:ext cx="125946" cy="6126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4820696" y="3140123"/>
        <a:ext cx="125946" cy="612617"/>
      </dsp:txXfrm>
    </dsp:sp>
    <dsp:sp modelId="{32511273-D686-4941-B964-9999878C4F9B}">
      <dsp:nvSpPr>
        <dsp:cNvPr id="0" name=""/>
        <dsp:cNvSpPr/>
      </dsp:nvSpPr>
      <dsp:spPr>
        <a:xfrm>
          <a:off x="5006052" y="2078285"/>
          <a:ext cx="2768240" cy="2736293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accent2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i="1" kern="1200" dirty="0" smtClean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rPr>
            <a:t>3. Свобода </a:t>
          </a:r>
          <a:r>
            <a:rPr lang="ru-RU" sz="2000" b="1" i="1" kern="1200" dirty="0" err="1" smtClean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rPr>
            <a:t>вибору</a:t>
          </a:r>
          <a:r>
            <a:rPr lang="ru-RU" sz="2000" b="1" i="1" kern="1200" dirty="0" smtClean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2000" b="1" i="1" kern="1200" dirty="0" err="1" smtClean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rPr>
            <a:t>господарської</a:t>
          </a:r>
          <a:r>
            <a:rPr lang="ru-RU" sz="2000" b="1" i="1" kern="1200" dirty="0" smtClean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2000" b="1" i="1" kern="1200" dirty="0" err="1" smtClean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rPr>
            <a:t>діяльності</a:t>
          </a:r>
          <a:r>
            <a:rPr lang="ru-RU" sz="2000" b="1" i="1" kern="1200" dirty="0" smtClean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2000" b="1" i="1" kern="1200" dirty="0" err="1" smtClean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rPr>
            <a:t>виробників</a:t>
          </a:r>
          <a:endParaRPr lang="ru-RU" sz="20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5006052" y="2078285"/>
        <a:ext cx="2768240" cy="2736293"/>
      </dsp:txXfrm>
    </dsp:sp>
    <dsp:sp modelId="{09BC6BFA-1627-41D4-86D9-F948A6CEBEFC}">
      <dsp:nvSpPr>
        <dsp:cNvPr id="0" name=""/>
        <dsp:cNvSpPr/>
      </dsp:nvSpPr>
      <dsp:spPr>
        <a:xfrm rot="5379183">
          <a:off x="3776857" y="4218875"/>
          <a:ext cx="194365" cy="6126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5379183">
        <a:off x="3776857" y="4218875"/>
        <a:ext cx="194365" cy="612617"/>
      </dsp:txXfrm>
    </dsp:sp>
    <dsp:sp modelId="{0E580FC5-5D14-4E1A-A182-7FD3658A8C78}">
      <dsp:nvSpPr>
        <dsp:cNvPr id="0" name=""/>
        <dsp:cNvSpPr/>
      </dsp:nvSpPr>
      <dsp:spPr>
        <a:xfrm>
          <a:off x="1584178" y="4714042"/>
          <a:ext cx="4594309" cy="2030972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accent2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rPr>
            <a:t>4. </a:t>
          </a:r>
          <a:r>
            <a:rPr lang="ru-RU" sz="2000" b="1" i="1" kern="1200" dirty="0" err="1" smtClean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rPr>
            <a:t>Наявність</a:t>
          </a:r>
          <a:r>
            <a:rPr lang="ru-RU" sz="2000" b="1" i="1" kern="1200" dirty="0" smtClean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rPr>
            <a:t> на ринку великого числа </a:t>
          </a:r>
          <a:r>
            <a:rPr lang="ru-RU" sz="2000" b="1" i="1" kern="1200" dirty="0" err="1" smtClean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rPr>
            <a:t>незалежно</a:t>
          </a:r>
          <a:r>
            <a:rPr lang="ru-RU" sz="2000" b="1" i="1" kern="1200" dirty="0" smtClean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2000" b="1" i="1" kern="1200" dirty="0" err="1" smtClean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rPr>
            <a:t>діючих</a:t>
          </a:r>
          <a:r>
            <a:rPr lang="ru-RU" sz="2000" b="1" i="1" kern="1200" dirty="0" smtClean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2000" b="1" i="1" kern="1200" dirty="0" err="1" smtClean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rPr>
            <a:t>виробників</a:t>
          </a:r>
          <a:r>
            <a:rPr lang="ru-RU" sz="2000" b="1" i="1" kern="1200" dirty="0" smtClean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2000" b="1" i="1" kern="1200" dirty="0" err="1" smtClean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rPr>
            <a:t>будь-якого</a:t>
          </a:r>
          <a:r>
            <a:rPr lang="ru-RU" sz="2000" b="1" i="1" kern="1200" dirty="0" smtClean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rPr>
            <a:t> конкретного продукту </a:t>
          </a:r>
          <a:r>
            <a:rPr lang="ru-RU" sz="2000" b="1" i="1" kern="1200" dirty="0" err="1" smtClean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rPr>
            <a:t>або</a:t>
          </a:r>
          <a:r>
            <a:rPr lang="ru-RU" sz="2000" b="1" i="1" kern="1200" dirty="0" smtClean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rPr>
            <a:t> ресурсу</a:t>
          </a:r>
          <a:endParaRPr lang="ru-RU" sz="2000" kern="1200" dirty="0"/>
        </a:p>
      </dsp:txBody>
      <dsp:txXfrm>
        <a:off x="1584178" y="4714042"/>
        <a:ext cx="4594309" cy="2030972"/>
      </dsp:txXfrm>
    </dsp:sp>
    <dsp:sp modelId="{154BDF1F-A440-4A3C-B175-D512734AE863}">
      <dsp:nvSpPr>
        <dsp:cNvPr id="0" name=""/>
        <dsp:cNvSpPr/>
      </dsp:nvSpPr>
      <dsp:spPr>
        <a:xfrm rot="10800000">
          <a:off x="2756987" y="3140123"/>
          <a:ext cx="148126" cy="6126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10800000">
        <a:off x="2756987" y="3140123"/>
        <a:ext cx="148126" cy="612617"/>
      </dsp:txXfrm>
    </dsp:sp>
    <dsp:sp modelId="{E6AA1E30-8F61-438D-A939-40DF06CB90CD}">
      <dsp:nvSpPr>
        <dsp:cNvPr id="0" name=""/>
        <dsp:cNvSpPr/>
      </dsp:nvSpPr>
      <dsp:spPr>
        <a:xfrm>
          <a:off x="2570" y="2078285"/>
          <a:ext cx="2684545" cy="2736293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accent2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2. Повна залежність від </a:t>
          </a:r>
          <a:r>
            <a:rPr lang="uk-UA" sz="2000" b="1" i="1" kern="1200" dirty="0" err="1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кон</a:t>
          </a:r>
          <a:r>
            <a:rPr lang="en-US" sz="2000" b="1" i="1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’</a:t>
          </a:r>
          <a:r>
            <a:rPr lang="uk-UA" sz="2000" b="1" i="1" kern="1200" dirty="0" err="1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юнктури</a:t>
          </a:r>
          <a:r>
            <a:rPr lang="uk-UA" sz="2000" b="1" i="1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ринку (попиту і пропозиції)</a:t>
          </a:r>
          <a:endParaRPr lang="ru-RU" sz="2000" b="1" i="1" kern="1200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2570" y="2078285"/>
        <a:ext cx="2684545" cy="273629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E6A647-849F-4C4F-80A1-6E041671CE23}">
      <dsp:nvSpPr>
        <dsp:cNvPr id="0" name=""/>
        <dsp:cNvSpPr/>
      </dsp:nvSpPr>
      <dsp:spPr>
        <a:xfrm>
          <a:off x="849478" y="1847"/>
          <a:ext cx="2282180" cy="1369308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/>
            <a:t>вартісна</a:t>
          </a:r>
          <a:endParaRPr lang="ru-RU" sz="2400" b="1" i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встановлення ринкової вартості товару</a:t>
          </a:r>
          <a:endParaRPr lang="ru-RU" sz="1800" kern="1200" dirty="0"/>
        </a:p>
      </dsp:txBody>
      <dsp:txXfrm>
        <a:off x="849478" y="1847"/>
        <a:ext cx="2282180" cy="1369308"/>
      </dsp:txXfrm>
    </dsp:sp>
    <dsp:sp modelId="{98033E83-CA61-43FB-AC2C-1EF8333757D2}">
      <dsp:nvSpPr>
        <dsp:cNvPr id="0" name=""/>
        <dsp:cNvSpPr/>
      </dsp:nvSpPr>
      <dsp:spPr>
        <a:xfrm>
          <a:off x="3359877" y="1847"/>
          <a:ext cx="2282180" cy="136930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>
              <a:solidFill>
                <a:schemeClr val="bg1"/>
              </a:solidFill>
            </a:rPr>
            <a:t>розподільна</a:t>
          </a:r>
          <a:endParaRPr lang="ru-RU" sz="2400" b="1" i="1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bg1"/>
              </a:solidFill>
            </a:rPr>
            <a:t> розподіл прибутку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3359877" y="1847"/>
        <a:ext cx="2282180" cy="1369308"/>
      </dsp:txXfrm>
    </dsp:sp>
    <dsp:sp modelId="{CB6EA22C-AF67-4C1B-A327-2132CA622043}">
      <dsp:nvSpPr>
        <dsp:cNvPr id="0" name=""/>
        <dsp:cNvSpPr/>
      </dsp:nvSpPr>
      <dsp:spPr>
        <a:xfrm>
          <a:off x="849478" y="1599373"/>
          <a:ext cx="2282180" cy="136930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>
              <a:solidFill>
                <a:schemeClr val="bg1"/>
              </a:solidFill>
            </a:rPr>
            <a:t>регулююча</a:t>
          </a:r>
          <a:endParaRPr lang="ru-RU" sz="2400" b="1" i="1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bg1"/>
              </a:solidFill>
            </a:rPr>
            <a:t>регулювання переливу коштів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849478" y="1599373"/>
        <a:ext cx="2282180" cy="1369308"/>
      </dsp:txXfrm>
    </dsp:sp>
    <dsp:sp modelId="{58A52001-E4B8-4EAE-84C5-6452E399F804}">
      <dsp:nvSpPr>
        <dsp:cNvPr id="0" name=""/>
        <dsp:cNvSpPr/>
      </dsp:nvSpPr>
      <dsp:spPr>
        <a:xfrm>
          <a:off x="3359877" y="1599373"/>
          <a:ext cx="2282180" cy="1369308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>
              <a:solidFill>
                <a:schemeClr val="bg1"/>
              </a:solidFill>
            </a:rPr>
            <a:t>сануюча</a:t>
          </a:r>
          <a:endParaRPr lang="ru-RU" sz="2400" b="1" i="1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bg1"/>
              </a:solidFill>
            </a:rPr>
            <a:t>очищення ринок від слабких виробників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3359877" y="1599373"/>
        <a:ext cx="2282180" cy="1369308"/>
      </dsp:txXfrm>
    </dsp:sp>
    <dsp:sp modelId="{4AC2467D-2AE7-4A67-9AF9-1B7A5464AA31}">
      <dsp:nvSpPr>
        <dsp:cNvPr id="0" name=""/>
        <dsp:cNvSpPr/>
      </dsp:nvSpPr>
      <dsp:spPr>
        <a:xfrm>
          <a:off x="849478" y="3196900"/>
          <a:ext cx="2282180" cy="136930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>
              <a:solidFill>
                <a:schemeClr val="bg1"/>
              </a:solidFill>
            </a:rPr>
            <a:t>інформаційна</a:t>
          </a:r>
          <a:endParaRPr lang="ru-RU" sz="2400" b="1" i="1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bg1"/>
              </a:solidFill>
            </a:rPr>
            <a:t>скільки і яких товарів треба виробляти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849478" y="3196900"/>
        <a:ext cx="2282180" cy="1369308"/>
      </dsp:txXfrm>
    </dsp:sp>
    <dsp:sp modelId="{FA61874C-2C44-4443-AE5C-C1D64B9A48B4}">
      <dsp:nvSpPr>
        <dsp:cNvPr id="0" name=""/>
        <dsp:cNvSpPr/>
      </dsp:nvSpPr>
      <dsp:spPr>
        <a:xfrm>
          <a:off x="3359877" y="3196900"/>
          <a:ext cx="2282180" cy="13693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>
              <a:solidFill>
                <a:schemeClr val="bg1"/>
              </a:solidFill>
            </a:rPr>
            <a:t>контрольна</a:t>
          </a:r>
          <a:endParaRPr lang="ru-RU" sz="2400" b="1" i="1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стимулює </a:t>
          </a:r>
          <a:r>
            <a:rPr lang="ru-RU" sz="1800" b="0" i="0" kern="1200" dirty="0" smtClean="0"/>
            <a:t>знижувати витрати і ціни</a:t>
          </a:r>
          <a:endParaRPr lang="ru-RU" sz="1800" kern="1200" dirty="0"/>
        </a:p>
      </dsp:txBody>
      <dsp:txXfrm>
        <a:off x="3359877" y="3196900"/>
        <a:ext cx="2282180" cy="136930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2F7F3F-8EBB-4827-930F-147B436CB103}">
      <dsp:nvSpPr>
        <dsp:cNvPr id="0" name=""/>
        <dsp:cNvSpPr/>
      </dsp:nvSpPr>
      <dsp:spPr>
        <a:xfrm>
          <a:off x="2241057" y="2017"/>
          <a:ext cx="3185026" cy="8777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i="1" kern="1200" dirty="0" smtClean="0"/>
            <a:t>Позитивні риси</a:t>
          </a:r>
          <a:endParaRPr lang="ru-RU" sz="3000" b="1" i="1" kern="1200" dirty="0"/>
        </a:p>
      </dsp:txBody>
      <dsp:txXfrm>
        <a:off x="2241057" y="2017"/>
        <a:ext cx="3185026" cy="877702"/>
      </dsp:txXfrm>
    </dsp:sp>
    <dsp:sp modelId="{3CF49CE4-596B-4E66-92D9-BAF63F4B31F0}">
      <dsp:nvSpPr>
        <dsp:cNvPr id="0" name=""/>
        <dsp:cNvSpPr/>
      </dsp:nvSpPr>
      <dsp:spPr>
        <a:xfrm>
          <a:off x="2559560" y="879720"/>
          <a:ext cx="318502" cy="6582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8277"/>
              </a:lnTo>
              <a:lnTo>
                <a:pt x="318502" y="658277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1962A7-E57A-4473-8FA6-AE9BCD36CF07}">
      <dsp:nvSpPr>
        <dsp:cNvPr id="0" name=""/>
        <dsp:cNvSpPr/>
      </dsp:nvSpPr>
      <dsp:spPr>
        <a:xfrm>
          <a:off x="2878063" y="1099146"/>
          <a:ext cx="2199776" cy="87770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засіб досягнення збалансованості між попитом і пропозицією</a:t>
          </a:r>
          <a:endParaRPr lang="ru-RU" sz="1400" b="1" i="1" kern="1200" dirty="0"/>
        </a:p>
      </dsp:txBody>
      <dsp:txXfrm>
        <a:off x="2878063" y="1099146"/>
        <a:ext cx="2199776" cy="877702"/>
      </dsp:txXfrm>
    </dsp:sp>
    <dsp:sp modelId="{FD6C0399-D12D-48B1-875E-099A869A95B8}">
      <dsp:nvSpPr>
        <dsp:cNvPr id="0" name=""/>
        <dsp:cNvSpPr/>
      </dsp:nvSpPr>
      <dsp:spPr>
        <a:xfrm>
          <a:off x="2559560" y="879720"/>
          <a:ext cx="318502" cy="1755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5405"/>
              </a:lnTo>
              <a:lnTo>
                <a:pt x="318502" y="1755405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FBB0FA-E372-419E-9227-FD234EA80E69}">
      <dsp:nvSpPr>
        <dsp:cNvPr id="0" name=""/>
        <dsp:cNvSpPr/>
      </dsp:nvSpPr>
      <dsp:spPr>
        <a:xfrm>
          <a:off x="2878063" y="2196275"/>
          <a:ext cx="2253548" cy="87770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9050" cap="rnd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err="1" smtClean="0"/>
            <a:t>функція</a:t>
          </a:r>
          <a:r>
            <a:rPr lang="ru-RU" sz="1400" b="1" i="1" kern="1200" dirty="0" smtClean="0"/>
            <a:t> спілкування (кооперації) та погодження інтересів виробників</a:t>
          </a:r>
          <a:endParaRPr lang="ru-RU" sz="1400" b="1" i="1" kern="1200" dirty="0"/>
        </a:p>
      </dsp:txBody>
      <dsp:txXfrm>
        <a:off x="2878063" y="2196275"/>
        <a:ext cx="2253548" cy="877702"/>
      </dsp:txXfrm>
    </dsp:sp>
    <dsp:sp modelId="{FB67E52B-8CD6-4248-B2F6-44A4878DF8DA}">
      <dsp:nvSpPr>
        <dsp:cNvPr id="0" name=""/>
        <dsp:cNvSpPr/>
      </dsp:nvSpPr>
      <dsp:spPr>
        <a:xfrm>
          <a:off x="2559560" y="879720"/>
          <a:ext cx="318502" cy="28525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2534"/>
              </a:lnTo>
              <a:lnTo>
                <a:pt x="318502" y="2852534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B24E16-2955-4444-8FE5-5AD3E85B46B0}">
      <dsp:nvSpPr>
        <dsp:cNvPr id="0" name=""/>
        <dsp:cNvSpPr/>
      </dsp:nvSpPr>
      <dsp:spPr>
        <a:xfrm>
          <a:off x="2878063" y="3293403"/>
          <a:ext cx="2304805" cy="87770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9050" cap="rnd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зниження індивідуальних виробничих витрат</a:t>
          </a:r>
          <a:endParaRPr lang="ru-RU" sz="1400" b="1" i="1" kern="1200" dirty="0"/>
        </a:p>
      </dsp:txBody>
      <dsp:txXfrm>
        <a:off x="2878063" y="3293403"/>
        <a:ext cx="2304805" cy="877702"/>
      </dsp:txXfrm>
    </dsp:sp>
    <dsp:sp modelId="{2ABE9BFC-8CEA-4287-9F51-7736351EE495}">
      <dsp:nvSpPr>
        <dsp:cNvPr id="0" name=""/>
        <dsp:cNvSpPr/>
      </dsp:nvSpPr>
      <dsp:spPr>
        <a:xfrm>
          <a:off x="2559560" y="879720"/>
          <a:ext cx="318502" cy="3949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49663"/>
              </a:lnTo>
              <a:lnTo>
                <a:pt x="318502" y="3949663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2BBF5B-80DD-45E1-8785-F59F39D03CC4}">
      <dsp:nvSpPr>
        <dsp:cNvPr id="0" name=""/>
        <dsp:cNvSpPr/>
      </dsp:nvSpPr>
      <dsp:spPr>
        <a:xfrm>
          <a:off x="2878063" y="4390532"/>
          <a:ext cx="2304819" cy="87770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9050" cap="rnd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вдосконалення технічної бази виробництва</a:t>
          </a:r>
          <a:endParaRPr lang="ru-RU" sz="1400" b="1" i="1" kern="1200" dirty="0"/>
        </a:p>
      </dsp:txBody>
      <dsp:txXfrm>
        <a:off x="2878063" y="4390532"/>
        <a:ext cx="2304819" cy="877702"/>
      </dsp:txXfrm>
    </dsp:sp>
    <dsp:sp modelId="{9B9EFCFD-F5E8-474A-B1A4-E0CE2BD6A930}">
      <dsp:nvSpPr>
        <dsp:cNvPr id="0" name=""/>
        <dsp:cNvSpPr/>
      </dsp:nvSpPr>
      <dsp:spPr>
        <a:xfrm>
          <a:off x="2559560" y="879720"/>
          <a:ext cx="318502" cy="50467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46792"/>
              </a:lnTo>
              <a:lnTo>
                <a:pt x="318502" y="5046792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45B270-6F37-42C5-82F5-6B11C7919DBB}">
      <dsp:nvSpPr>
        <dsp:cNvPr id="0" name=""/>
        <dsp:cNvSpPr/>
      </dsp:nvSpPr>
      <dsp:spPr>
        <a:xfrm>
          <a:off x="2878063" y="5487661"/>
          <a:ext cx="2304805" cy="87770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9050" cap="rnd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формування ринкової ціни</a:t>
          </a:r>
          <a:endParaRPr lang="ru-RU" sz="1400" b="1" i="1" kern="1200" dirty="0"/>
        </a:p>
      </dsp:txBody>
      <dsp:txXfrm>
        <a:off x="2878063" y="5487661"/>
        <a:ext cx="2304805" cy="877702"/>
      </dsp:txXfrm>
    </dsp:sp>
    <dsp:sp modelId="{09A01C2D-5E97-47E5-8049-4753654081EC}">
      <dsp:nvSpPr>
        <dsp:cNvPr id="0" name=""/>
        <dsp:cNvSpPr/>
      </dsp:nvSpPr>
      <dsp:spPr>
        <a:xfrm>
          <a:off x="5864935" y="2017"/>
          <a:ext cx="3199262" cy="8777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i="1" kern="1200" dirty="0" smtClean="0"/>
            <a:t>Негативні риси</a:t>
          </a:r>
          <a:endParaRPr lang="ru-RU" sz="3000" b="1" i="1" kern="1200" dirty="0"/>
        </a:p>
      </dsp:txBody>
      <dsp:txXfrm>
        <a:off x="5864935" y="2017"/>
        <a:ext cx="3199262" cy="877702"/>
      </dsp:txXfrm>
    </dsp:sp>
    <dsp:sp modelId="{CFDFB9EE-F741-4A2A-B1C8-48CBF7D44A82}">
      <dsp:nvSpPr>
        <dsp:cNvPr id="0" name=""/>
        <dsp:cNvSpPr/>
      </dsp:nvSpPr>
      <dsp:spPr>
        <a:xfrm>
          <a:off x="6184861" y="879720"/>
          <a:ext cx="319926" cy="6582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8277"/>
              </a:lnTo>
              <a:lnTo>
                <a:pt x="319926" y="658277"/>
              </a:lnTo>
            </a:path>
          </a:pathLst>
        </a:custGeom>
        <a:noFill/>
        <a:ln w="19050" cap="rnd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23AF8-1E5C-4A3E-A2D0-43DD77DD26AA}">
      <dsp:nvSpPr>
        <dsp:cNvPr id="0" name=""/>
        <dsp:cNvSpPr/>
      </dsp:nvSpPr>
      <dsp:spPr>
        <a:xfrm>
          <a:off x="6504788" y="1099146"/>
          <a:ext cx="2411352" cy="877702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9050" cap="rnd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витиснення дрібних виробників великим капіталом</a:t>
          </a:r>
          <a:endParaRPr lang="ru-RU" sz="1400" b="1" i="1" kern="1200" dirty="0"/>
        </a:p>
      </dsp:txBody>
      <dsp:txXfrm>
        <a:off x="6504788" y="1099146"/>
        <a:ext cx="2411352" cy="877702"/>
      </dsp:txXfrm>
    </dsp:sp>
    <dsp:sp modelId="{4F19231B-A3B2-459C-AD48-2BCF3D39F3C9}">
      <dsp:nvSpPr>
        <dsp:cNvPr id="0" name=""/>
        <dsp:cNvSpPr/>
      </dsp:nvSpPr>
      <dsp:spPr>
        <a:xfrm>
          <a:off x="6184861" y="879720"/>
          <a:ext cx="319926" cy="1755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5405"/>
              </a:lnTo>
              <a:lnTo>
                <a:pt x="319926" y="1755405"/>
              </a:lnTo>
            </a:path>
          </a:pathLst>
        </a:custGeom>
        <a:noFill/>
        <a:ln w="19050" cap="rnd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1FDC11-B9FF-47B6-A0FF-D707E52C5033}">
      <dsp:nvSpPr>
        <dsp:cNvPr id="0" name=""/>
        <dsp:cNvSpPr/>
      </dsp:nvSpPr>
      <dsp:spPr>
        <a:xfrm>
          <a:off x="6504788" y="2196275"/>
          <a:ext cx="2388573" cy="877702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9050" cap="rnd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посилення соціальної несправедливості</a:t>
          </a:r>
          <a:endParaRPr lang="ru-RU" sz="1400" b="1" i="1" kern="1200" dirty="0"/>
        </a:p>
      </dsp:txBody>
      <dsp:txXfrm>
        <a:off x="6504788" y="2196275"/>
        <a:ext cx="2388573" cy="877702"/>
      </dsp:txXfrm>
    </dsp:sp>
    <dsp:sp modelId="{6FF79BC9-D032-4486-9173-224DF594FD57}">
      <dsp:nvSpPr>
        <dsp:cNvPr id="0" name=""/>
        <dsp:cNvSpPr/>
      </dsp:nvSpPr>
      <dsp:spPr>
        <a:xfrm>
          <a:off x="6184861" y="879720"/>
          <a:ext cx="319926" cy="28525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2534"/>
              </a:lnTo>
              <a:lnTo>
                <a:pt x="319926" y="2852534"/>
              </a:lnTo>
            </a:path>
          </a:pathLst>
        </a:custGeom>
        <a:noFill/>
        <a:ln w="19050" cap="rnd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99440B-066C-412A-886C-52A4F94BB0E0}">
      <dsp:nvSpPr>
        <dsp:cNvPr id="0" name=""/>
        <dsp:cNvSpPr/>
      </dsp:nvSpPr>
      <dsp:spPr>
        <a:xfrm>
          <a:off x="6504788" y="3293403"/>
          <a:ext cx="2395089" cy="877702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9050" cap="rnd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зростання майнової диференціації</a:t>
          </a:r>
          <a:endParaRPr lang="ru-RU" sz="1400" b="1" i="1" kern="1200" dirty="0"/>
        </a:p>
      </dsp:txBody>
      <dsp:txXfrm>
        <a:off x="6504788" y="3293403"/>
        <a:ext cx="2395089" cy="877702"/>
      </dsp:txXfrm>
    </dsp:sp>
    <dsp:sp modelId="{57D80662-AD96-43D4-AE13-0E719C7B5ED7}">
      <dsp:nvSpPr>
        <dsp:cNvPr id="0" name=""/>
        <dsp:cNvSpPr/>
      </dsp:nvSpPr>
      <dsp:spPr>
        <a:xfrm>
          <a:off x="6184861" y="879720"/>
          <a:ext cx="269595" cy="39458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45898"/>
              </a:lnTo>
              <a:lnTo>
                <a:pt x="269595" y="3945898"/>
              </a:lnTo>
            </a:path>
          </a:pathLst>
        </a:custGeom>
        <a:noFill/>
        <a:ln w="19050" cap="rnd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F41A32-766A-4A91-A458-A9C2CB11DAE8}">
      <dsp:nvSpPr>
        <dsp:cNvPr id="0" name=""/>
        <dsp:cNvSpPr/>
      </dsp:nvSpPr>
      <dsp:spPr>
        <a:xfrm>
          <a:off x="6454457" y="4386767"/>
          <a:ext cx="2383167" cy="877702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9050" cap="rnd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загострення безробіття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6454457" y="4386767"/>
        <a:ext cx="2383167" cy="87770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2589A2-27BD-461C-B338-A6526BE141F0}">
      <dsp:nvSpPr>
        <dsp:cNvPr id="0" name=""/>
        <dsp:cNvSpPr/>
      </dsp:nvSpPr>
      <dsp:spPr>
        <a:xfrm>
          <a:off x="3259183" y="3239170"/>
          <a:ext cx="3524366" cy="20950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bg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i="1" kern="1200" dirty="0" smtClean="0">
              <a:solidFill>
                <a:srgbClr val="FF0000"/>
              </a:solidFill>
            </a:rPr>
            <a:t>Види конкуренції</a:t>
          </a:r>
          <a:endParaRPr lang="ru-RU" sz="3200" b="1" i="1" kern="1200" dirty="0">
            <a:solidFill>
              <a:srgbClr val="FF0000"/>
            </a:solidFill>
          </a:endParaRPr>
        </a:p>
      </dsp:txBody>
      <dsp:txXfrm>
        <a:off x="3259183" y="3239170"/>
        <a:ext cx="3524366" cy="2095093"/>
      </dsp:txXfrm>
    </dsp:sp>
    <dsp:sp modelId="{7C807082-8EAC-40DF-BE1D-D7083BFDD659}">
      <dsp:nvSpPr>
        <dsp:cNvPr id="0" name=""/>
        <dsp:cNvSpPr/>
      </dsp:nvSpPr>
      <dsp:spPr>
        <a:xfrm rot="16006481">
          <a:off x="4394472" y="2676331"/>
          <a:ext cx="1075294" cy="53261"/>
        </a:xfrm>
        <a:custGeom>
          <a:avLst/>
          <a:gdLst/>
          <a:ahLst/>
          <a:cxnLst/>
          <a:rect l="0" t="0" r="0" b="0"/>
          <a:pathLst>
            <a:path>
              <a:moveTo>
                <a:pt x="0" y="26630"/>
              </a:moveTo>
              <a:lnTo>
                <a:pt x="1075294" y="2663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6006481">
        <a:off x="4905237" y="2676080"/>
        <a:ext cx="53764" cy="53764"/>
      </dsp:txXfrm>
    </dsp:sp>
    <dsp:sp modelId="{E7272164-DA80-4363-8EC9-D7286B102380}">
      <dsp:nvSpPr>
        <dsp:cNvPr id="0" name=""/>
        <dsp:cNvSpPr/>
      </dsp:nvSpPr>
      <dsp:spPr>
        <a:xfrm>
          <a:off x="3456380" y="72021"/>
          <a:ext cx="2773023" cy="2095093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accent2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rPr>
            <a:t>За рівнем свободи</a:t>
          </a:r>
          <a:endParaRPr lang="ru-RU" sz="2800" b="1" i="1" kern="1200" dirty="0">
            <a:solidFill>
              <a:schemeClr val="accent2"/>
            </a:solidFill>
            <a:latin typeface="Arial" pitchFamily="34" charset="0"/>
            <a:cs typeface="Arial" pitchFamily="34" charset="0"/>
          </a:endParaRPr>
        </a:p>
      </dsp:txBody>
      <dsp:txXfrm>
        <a:off x="3456380" y="72021"/>
        <a:ext cx="2773023" cy="2095093"/>
      </dsp:txXfrm>
    </dsp:sp>
    <dsp:sp modelId="{2A7C4BFF-CD81-4C31-A0B3-F71EF21B8ACD}">
      <dsp:nvSpPr>
        <dsp:cNvPr id="0" name=""/>
        <dsp:cNvSpPr/>
      </dsp:nvSpPr>
      <dsp:spPr>
        <a:xfrm rot="10232242">
          <a:off x="2903124" y="4577772"/>
          <a:ext cx="424376" cy="53261"/>
        </a:xfrm>
        <a:custGeom>
          <a:avLst/>
          <a:gdLst/>
          <a:ahLst/>
          <a:cxnLst/>
          <a:rect l="0" t="0" r="0" b="0"/>
          <a:pathLst>
            <a:path>
              <a:moveTo>
                <a:pt x="0" y="26630"/>
              </a:moveTo>
              <a:lnTo>
                <a:pt x="424376" y="2663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232242">
        <a:off x="3104703" y="4593794"/>
        <a:ext cx="21218" cy="21218"/>
      </dsp:txXfrm>
    </dsp:sp>
    <dsp:sp modelId="{546E00D1-E05A-4ABE-8D09-59B8BD24E5FF}">
      <dsp:nvSpPr>
        <dsp:cNvPr id="0" name=""/>
        <dsp:cNvSpPr/>
      </dsp:nvSpPr>
      <dsp:spPr>
        <a:xfrm>
          <a:off x="199300" y="3814694"/>
          <a:ext cx="2738077" cy="2095093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accent2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b="1" i="1" kern="120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rPr>
            <a:t>За сферою дії</a:t>
          </a:r>
          <a:endParaRPr lang="ru-RU" sz="3400" b="1" i="1" kern="1200" dirty="0">
            <a:solidFill>
              <a:schemeClr val="accent2"/>
            </a:solidFill>
            <a:latin typeface="Arial" pitchFamily="34" charset="0"/>
            <a:cs typeface="Arial" pitchFamily="34" charset="0"/>
          </a:endParaRPr>
        </a:p>
      </dsp:txBody>
      <dsp:txXfrm>
        <a:off x="199300" y="3814694"/>
        <a:ext cx="2738077" cy="2095093"/>
      </dsp:txXfrm>
    </dsp:sp>
    <dsp:sp modelId="{38A5D984-5BC1-45A1-8A9A-5B64E913E351}">
      <dsp:nvSpPr>
        <dsp:cNvPr id="0" name=""/>
        <dsp:cNvSpPr/>
      </dsp:nvSpPr>
      <dsp:spPr>
        <a:xfrm rot="12657796">
          <a:off x="2410937" y="3136432"/>
          <a:ext cx="1475274" cy="53261"/>
        </a:xfrm>
        <a:custGeom>
          <a:avLst/>
          <a:gdLst/>
          <a:ahLst/>
          <a:cxnLst/>
          <a:rect l="0" t="0" r="0" b="0"/>
          <a:pathLst>
            <a:path>
              <a:moveTo>
                <a:pt x="0" y="26630"/>
              </a:moveTo>
              <a:lnTo>
                <a:pt x="1475274" y="2663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2657796">
        <a:off x="3111692" y="3126181"/>
        <a:ext cx="73763" cy="73763"/>
      </dsp:txXfrm>
    </dsp:sp>
    <dsp:sp modelId="{8574FBC0-0844-4E6E-B23A-CB8D223A27C5}">
      <dsp:nvSpPr>
        <dsp:cNvPr id="0" name=""/>
        <dsp:cNvSpPr/>
      </dsp:nvSpPr>
      <dsp:spPr>
        <a:xfrm>
          <a:off x="25829" y="1081075"/>
          <a:ext cx="2797285" cy="2095093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accent2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rPr>
            <a:t>За методами боротьби</a:t>
          </a:r>
          <a:endParaRPr lang="ru-RU" sz="2800" b="1" i="1" kern="1200" dirty="0">
            <a:solidFill>
              <a:schemeClr val="accent2"/>
            </a:solidFill>
            <a:latin typeface="Arial" pitchFamily="34" charset="0"/>
            <a:cs typeface="Arial" pitchFamily="34" charset="0"/>
          </a:endParaRPr>
        </a:p>
      </dsp:txBody>
      <dsp:txXfrm>
        <a:off x="25829" y="1081075"/>
        <a:ext cx="2797285" cy="209509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A6B89A-34F3-4DA0-B381-CBDDDF192EF4}">
      <dsp:nvSpPr>
        <dsp:cNvPr id="0" name=""/>
        <dsp:cNvSpPr/>
      </dsp:nvSpPr>
      <dsp:spPr>
        <a:xfrm>
          <a:off x="0" y="358191"/>
          <a:ext cx="6348413" cy="115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2707" tIns="333248" rIns="49270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Дуже велика </a:t>
          </a:r>
          <a:r>
            <a:rPr lang="ru-RU" sz="1600" kern="1200" dirty="0" err="1" smtClean="0"/>
            <a:t>чисельність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виробників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Стандартизована </a:t>
          </a:r>
          <a:r>
            <a:rPr lang="ru-RU" sz="1600" kern="1200" dirty="0" err="1" smtClean="0"/>
            <a:t>продукція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err="1" smtClean="0"/>
            <a:t>Вільний</a:t>
          </a:r>
          <a:r>
            <a:rPr lang="ru-RU" sz="1600" kern="1200" dirty="0" smtClean="0"/>
            <a:t> доступ до ринку </a:t>
          </a:r>
          <a:r>
            <a:rPr lang="ru-RU" sz="1600" kern="1200" dirty="0" err="1" smtClean="0"/>
            <a:t>нових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учасників</a:t>
          </a:r>
          <a:endParaRPr lang="ru-RU" sz="1600" kern="1200" dirty="0"/>
        </a:p>
      </dsp:txBody>
      <dsp:txXfrm>
        <a:off x="0" y="358191"/>
        <a:ext cx="6348413" cy="1159200"/>
      </dsp:txXfrm>
    </dsp:sp>
    <dsp:sp modelId="{2C0DABB7-E4C0-45E3-ACBC-18758BE5A3E5}">
      <dsp:nvSpPr>
        <dsp:cNvPr id="0" name=""/>
        <dsp:cNvSpPr/>
      </dsp:nvSpPr>
      <dsp:spPr>
        <a:xfrm>
          <a:off x="317420" y="122031"/>
          <a:ext cx="4443889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968" tIns="0" rIns="16796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/>
            <a:t>Чиста конкуренція</a:t>
          </a:r>
          <a:endParaRPr lang="ru-RU" sz="2000" b="1" i="1" kern="1200" dirty="0"/>
        </a:p>
      </dsp:txBody>
      <dsp:txXfrm>
        <a:off x="317420" y="122031"/>
        <a:ext cx="4443889" cy="472320"/>
      </dsp:txXfrm>
    </dsp:sp>
    <dsp:sp modelId="{FE1790DA-C518-45A5-86B1-F8140AC053DD}">
      <dsp:nvSpPr>
        <dsp:cNvPr id="0" name=""/>
        <dsp:cNvSpPr/>
      </dsp:nvSpPr>
      <dsp:spPr>
        <a:xfrm>
          <a:off x="0" y="1839951"/>
          <a:ext cx="6348413" cy="115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2707" tIns="333248" rIns="49270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err="1" smtClean="0"/>
            <a:t>Відносно</a:t>
          </a:r>
          <a:r>
            <a:rPr lang="ru-RU" sz="1600" kern="1200" dirty="0" smtClean="0"/>
            <a:t> велика </a:t>
          </a:r>
          <a:r>
            <a:rPr lang="ru-RU" sz="1600" kern="1200" dirty="0" err="1" smtClean="0"/>
            <a:t>кількість</a:t>
          </a:r>
          <a:r>
            <a:rPr lang="ru-RU" sz="1600" kern="1200" dirty="0" smtClean="0"/>
            <a:t> невеликих </a:t>
          </a:r>
          <a:r>
            <a:rPr lang="ru-RU" sz="1600" kern="1200" dirty="0" err="1" smtClean="0"/>
            <a:t>виробників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Схожа, але не ідентична продукція; послуги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Дуже обмежений контроль над ринковою ціною</a:t>
          </a:r>
          <a:endParaRPr lang="ru-RU" sz="1600" kern="1200" dirty="0"/>
        </a:p>
      </dsp:txBody>
      <dsp:txXfrm>
        <a:off x="0" y="1839951"/>
        <a:ext cx="6348413" cy="1159200"/>
      </dsp:txXfrm>
    </dsp:sp>
    <dsp:sp modelId="{B9990236-730E-41C3-BCF6-8EDCAE562500}">
      <dsp:nvSpPr>
        <dsp:cNvPr id="0" name=""/>
        <dsp:cNvSpPr/>
      </dsp:nvSpPr>
      <dsp:spPr>
        <a:xfrm>
          <a:off x="317420" y="1603791"/>
          <a:ext cx="4443889" cy="472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968" tIns="0" rIns="16796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/>
            <a:t>Монополістична конкуренція</a:t>
          </a:r>
          <a:endParaRPr lang="ru-RU" sz="2000" b="1" i="1" kern="1200" dirty="0"/>
        </a:p>
      </dsp:txBody>
      <dsp:txXfrm>
        <a:off x="317420" y="1603791"/>
        <a:ext cx="4443889" cy="472320"/>
      </dsp:txXfrm>
    </dsp:sp>
    <dsp:sp modelId="{4CE2D739-38CE-42BC-83A3-42029521FCCE}">
      <dsp:nvSpPr>
        <dsp:cNvPr id="0" name=""/>
        <dsp:cNvSpPr/>
      </dsp:nvSpPr>
      <dsp:spPr>
        <a:xfrm>
          <a:off x="0" y="3321712"/>
          <a:ext cx="6348413" cy="141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2707" tIns="333248" rIns="49270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Нечисленність конкурентів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Стандартизовані чи диференційовані товари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Перешкоди для вступу в галузь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err="1" smtClean="0"/>
            <a:t>Спонукаючі</a:t>
          </a:r>
          <a:r>
            <a:rPr lang="uk-UA" sz="1600" kern="1200" dirty="0" smtClean="0"/>
            <a:t> мотиви для злиття фірм чи змов</a:t>
          </a:r>
          <a:endParaRPr lang="ru-RU" sz="1600" kern="1200" dirty="0"/>
        </a:p>
      </dsp:txBody>
      <dsp:txXfrm>
        <a:off x="0" y="3321712"/>
        <a:ext cx="6348413" cy="1411200"/>
      </dsp:txXfrm>
    </dsp:sp>
    <dsp:sp modelId="{8842E205-FB7F-46FE-B973-475863794D79}">
      <dsp:nvSpPr>
        <dsp:cNvPr id="0" name=""/>
        <dsp:cNvSpPr/>
      </dsp:nvSpPr>
      <dsp:spPr>
        <a:xfrm>
          <a:off x="317420" y="3085552"/>
          <a:ext cx="4443889" cy="4723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968" tIns="0" rIns="16796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/>
            <a:t>Огополія</a:t>
          </a:r>
          <a:endParaRPr lang="ru-RU" sz="2000" b="1" i="1" kern="1200" dirty="0"/>
        </a:p>
      </dsp:txBody>
      <dsp:txXfrm>
        <a:off x="317420" y="3085552"/>
        <a:ext cx="4443889" cy="472320"/>
      </dsp:txXfrm>
    </dsp:sp>
    <dsp:sp modelId="{0E63CC37-E89F-41AF-B5A0-7B8BFDE40880}">
      <dsp:nvSpPr>
        <dsp:cNvPr id="0" name=""/>
        <dsp:cNvSpPr/>
      </dsp:nvSpPr>
      <dsp:spPr>
        <a:xfrm>
          <a:off x="0" y="5055472"/>
          <a:ext cx="6348413" cy="115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2707" tIns="333248" rIns="49270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err="1" smtClean="0"/>
            <a:t>Єдиний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продавець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err="1" smtClean="0"/>
            <a:t>Відсутність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товарної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диференціації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err="1" smtClean="0"/>
            <a:t>Дуже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важкі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умови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входження</a:t>
          </a:r>
          <a:r>
            <a:rPr lang="ru-RU" sz="1600" kern="1200" dirty="0" smtClean="0"/>
            <a:t> на </a:t>
          </a:r>
          <a:r>
            <a:rPr lang="ru-RU" sz="1600" kern="1200" dirty="0" err="1" smtClean="0"/>
            <a:t>ринок</a:t>
          </a:r>
          <a:endParaRPr lang="ru-RU" sz="1600" kern="1200" dirty="0"/>
        </a:p>
      </dsp:txBody>
      <dsp:txXfrm>
        <a:off x="0" y="5055472"/>
        <a:ext cx="6348413" cy="1159200"/>
      </dsp:txXfrm>
    </dsp:sp>
    <dsp:sp modelId="{9384BE21-D3D9-4B0E-8CB6-A85A2067B640}">
      <dsp:nvSpPr>
        <dsp:cNvPr id="0" name=""/>
        <dsp:cNvSpPr/>
      </dsp:nvSpPr>
      <dsp:spPr>
        <a:xfrm>
          <a:off x="317420" y="4819312"/>
          <a:ext cx="4443889" cy="4723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968" tIns="0" rIns="16796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/>
            <a:t>Чиста монополія</a:t>
          </a:r>
          <a:endParaRPr lang="ru-RU" sz="2000" b="1" i="1" kern="1200" dirty="0"/>
        </a:p>
      </dsp:txBody>
      <dsp:txXfrm>
        <a:off x="317420" y="4819312"/>
        <a:ext cx="4443889" cy="47232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1A8402-2EF4-4ECD-A7BF-C95AEDCC8A9E}">
      <dsp:nvSpPr>
        <dsp:cNvPr id="0" name=""/>
        <dsp:cNvSpPr/>
      </dsp:nvSpPr>
      <dsp:spPr>
        <a:xfrm>
          <a:off x="0" y="60469"/>
          <a:ext cx="7778824" cy="631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i="1" kern="1200" dirty="0" smtClean="0"/>
            <a:t>Внутрішньогалузева конкуренція</a:t>
          </a:r>
          <a:endParaRPr lang="ru-RU" sz="2700" b="1" i="1" kern="1200" dirty="0"/>
        </a:p>
      </dsp:txBody>
      <dsp:txXfrm>
        <a:off x="0" y="60469"/>
        <a:ext cx="7778824" cy="631800"/>
      </dsp:txXfrm>
    </dsp:sp>
    <dsp:sp modelId="{556950F6-8AD8-4ECF-B002-E6D4E0237582}">
      <dsp:nvSpPr>
        <dsp:cNvPr id="0" name=""/>
        <dsp:cNvSpPr/>
      </dsp:nvSpPr>
      <dsp:spPr>
        <a:xfrm>
          <a:off x="0" y="692269"/>
          <a:ext cx="7778824" cy="1257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978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b="0" i="0" kern="1200" dirty="0" smtClean="0"/>
            <a:t> між окремими підприємствами всередині кожної </a:t>
          </a:r>
          <a:r>
            <a:rPr lang="ru-RU" sz="2100" b="0" i="0" kern="1200" dirty="0" err="1" smtClean="0"/>
            <a:t>галузі</a:t>
          </a:r>
          <a:r>
            <a:rPr lang="ru-RU" sz="2100" b="0" i="0" kern="1200" dirty="0" smtClean="0"/>
            <a:t> за одержання </a:t>
          </a:r>
          <a:r>
            <a:rPr lang="ru-RU" sz="2100" b="0" i="0" kern="1200" dirty="0" err="1" smtClean="0"/>
            <a:t>більшого</a:t>
          </a:r>
          <a:r>
            <a:rPr lang="ru-RU" sz="2100" b="0" i="0" kern="1200" dirty="0" smtClean="0"/>
            <a:t> </a:t>
          </a:r>
          <a:r>
            <a:rPr lang="ru-RU" sz="2100" b="0" i="0" kern="1200" dirty="0" err="1" smtClean="0"/>
            <a:t>прибутку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b="0" i="0" kern="1200" dirty="0" smtClean="0"/>
            <a:t>запровадження нової техніки і нових технологій з метою зниження індивідуальних витрат виробництва</a:t>
          </a:r>
          <a:endParaRPr lang="ru-RU" sz="2100" kern="1200" dirty="0"/>
        </a:p>
      </dsp:txBody>
      <dsp:txXfrm>
        <a:off x="0" y="692269"/>
        <a:ext cx="7778824" cy="1257525"/>
      </dsp:txXfrm>
    </dsp:sp>
    <dsp:sp modelId="{5C59B303-D0A6-449E-8D84-F6D7E32CB97F}">
      <dsp:nvSpPr>
        <dsp:cNvPr id="0" name=""/>
        <dsp:cNvSpPr/>
      </dsp:nvSpPr>
      <dsp:spPr>
        <a:xfrm>
          <a:off x="0" y="1949794"/>
          <a:ext cx="7778824" cy="6318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i="0" kern="1200" dirty="0" smtClean="0"/>
            <a:t>Міжгалузева конкуренція</a:t>
          </a:r>
          <a:endParaRPr lang="ru-RU" sz="2700" kern="1200" dirty="0"/>
        </a:p>
      </dsp:txBody>
      <dsp:txXfrm>
        <a:off x="0" y="1949794"/>
        <a:ext cx="7778824" cy="631800"/>
      </dsp:txXfrm>
    </dsp:sp>
    <dsp:sp modelId="{13BAC064-47BC-47EE-93F6-2899249F32B4}">
      <dsp:nvSpPr>
        <dsp:cNvPr id="0" name=""/>
        <dsp:cNvSpPr/>
      </dsp:nvSpPr>
      <dsp:spPr>
        <a:xfrm>
          <a:off x="0" y="2581594"/>
          <a:ext cx="7778824" cy="1313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978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b="0" i="0" kern="1200" dirty="0" smtClean="0"/>
            <a:t>між підприємствами різних галузей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b="0" i="0" kern="1200" dirty="0" smtClean="0"/>
            <a:t>ведеться шляхом переміщення вільних капіталів 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b="0" i="0" kern="1200" dirty="0" smtClean="0"/>
            <a:t>зумовлює тенденцію вирівнювання норм прибутку в різних галузях</a:t>
          </a:r>
          <a:endParaRPr lang="ru-RU" sz="2100" kern="1200" dirty="0"/>
        </a:p>
      </dsp:txBody>
      <dsp:txXfrm>
        <a:off x="0" y="2581594"/>
        <a:ext cx="7778824" cy="1313414"/>
      </dsp:txXfrm>
    </dsp:sp>
    <dsp:sp modelId="{546EC109-3129-44FB-8948-7E4F616121DC}">
      <dsp:nvSpPr>
        <dsp:cNvPr id="0" name=""/>
        <dsp:cNvSpPr/>
      </dsp:nvSpPr>
      <dsp:spPr>
        <a:xfrm>
          <a:off x="0" y="3895009"/>
          <a:ext cx="7778824" cy="6318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i="0" kern="1200" dirty="0" smtClean="0"/>
            <a:t>Міжнародна конкуренція</a:t>
          </a:r>
          <a:endParaRPr lang="ru-RU" sz="2700" b="1" kern="1200" dirty="0"/>
        </a:p>
      </dsp:txBody>
      <dsp:txXfrm>
        <a:off x="0" y="3895009"/>
        <a:ext cx="7778824" cy="631800"/>
      </dsp:txXfrm>
    </dsp:sp>
    <dsp:sp modelId="{F2BAC327-4DB2-437C-9A2A-5786E12BA081}">
      <dsp:nvSpPr>
        <dsp:cNvPr id="0" name=""/>
        <dsp:cNvSpPr/>
      </dsp:nvSpPr>
      <dsp:spPr>
        <a:xfrm>
          <a:off x="0" y="4526809"/>
          <a:ext cx="7778824" cy="978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978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b="0" i="0" kern="1200" dirty="0" smtClean="0"/>
            <a:t>економічна боротьба виробників різних країн на світовому ринку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b="0" i="0" kern="1200" dirty="0" smtClean="0"/>
            <a:t>домінують компанії розвинутих країн</a:t>
          </a:r>
          <a:endParaRPr lang="ru-RU" sz="2100" kern="1200" dirty="0"/>
        </a:p>
      </dsp:txBody>
      <dsp:txXfrm>
        <a:off x="0" y="4526809"/>
        <a:ext cx="7778824" cy="97807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862FF8-91FC-499C-8FB7-31B01BF08D32}">
      <dsp:nvSpPr>
        <dsp:cNvPr id="0" name=""/>
        <dsp:cNvSpPr/>
      </dsp:nvSpPr>
      <dsp:spPr>
        <a:xfrm>
          <a:off x="216039" y="940"/>
          <a:ext cx="6888057" cy="1127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6350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216039" y="940"/>
        <a:ext cx="6888057" cy="112780"/>
      </dsp:txXfrm>
    </dsp:sp>
    <dsp:sp modelId="{1998BE01-0884-47C1-BDE7-E3F8DEF30FCF}">
      <dsp:nvSpPr>
        <dsp:cNvPr id="0" name=""/>
        <dsp:cNvSpPr/>
      </dsp:nvSpPr>
      <dsp:spPr>
        <a:xfrm>
          <a:off x="7983" y="385137"/>
          <a:ext cx="4771309" cy="1596019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9050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Добросовісна </a:t>
          </a:r>
          <a:r>
            <a:rPr lang="uk-UA" sz="2400" b="1" i="1" kern="120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rPr>
            <a:t>– суперництво, при якому дотримуються правових та етичних норм</a:t>
          </a:r>
          <a:endParaRPr lang="ru-RU" sz="2400" b="1" i="1" kern="1200" dirty="0">
            <a:solidFill>
              <a:schemeClr val="accent2"/>
            </a:solidFill>
            <a:latin typeface="Arial" pitchFamily="34" charset="0"/>
            <a:cs typeface="Arial" pitchFamily="34" charset="0"/>
          </a:endParaRPr>
        </a:p>
      </dsp:txBody>
      <dsp:txXfrm>
        <a:off x="7983" y="385137"/>
        <a:ext cx="4771309" cy="1596019"/>
      </dsp:txXfrm>
    </dsp:sp>
    <dsp:sp modelId="{9D823384-C918-4FD6-A014-F20FFF9084D5}">
      <dsp:nvSpPr>
        <dsp:cNvPr id="0" name=""/>
        <dsp:cNvSpPr/>
      </dsp:nvSpPr>
      <dsp:spPr>
        <a:xfrm>
          <a:off x="7983" y="2252573"/>
          <a:ext cx="2336586" cy="4415845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9050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Цінова</a:t>
          </a:r>
          <a:r>
            <a:rPr lang="uk-UA" sz="1900" b="1" i="1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uk-UA" sz="2400" b="1" i="1" kern="120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rPr>
            <a:t>– продаж товарів за нижчими цінами, ніж у конкурентів </a:t>
          </a:r>
          <a:endParaRPr lang="ru-RU" sz="1900" b="1" i="1" kern="1200" dirty="0">
            <a:solidFill>
              <a:schemeClr val="accent2"/>
            </a:solidFill>
            <a:latin typeface="Arial" pitchFamily="34" charset="0"/>
            <a:cs typeface="Arial" pitchFamily="34" charset="0"/>
          </a:endParaRPr>
        </a:p>
      </dsp:txBody>
      <dsp:txXfrm>
        <a:off x="7983" y="2252573"/>
        <a:ext cx="2336586" cy="4415845"/>
      </dsp:txXfrm>
    </dsp:sp>
    <dsp:sp modelId="{5F190E47-8547-446C-91A8-3067F7B652E7}">
      <dsp:nvSpPr>
        <dsp:cNvPr id="0" name=""/>
        <dsp:cNvSpPr/>
      </dsp:nvSpPr>
      <dsp:spPr>
        <a:xfrm>
          <a:off x="2442706" y="2252573"/>
          <a:ext cx="2336586" cy="4415845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9050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Нецінова – </a:t>
          </a:r>
          <a:r>
            <a:rPr lang="uk-UA" sz="2400" b="1" i="1" kern="120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rPr>
            <a:t>надання продуктам </a:t>
          </a:r>
          <a:r>
            <a:rPr lang="uk-UA" sz="2400" b="1" i="1" kern="1200" dirty="0" err="1" smtClean="0">
              <a:solidFill>
                <a:schemeClr val="accent2"/>
              </a:solidFill>
              <a:latin typeface="Arial" pitchFamily="34" charset="0"/>
              <a:cs typeface="Arial" pitchFamily="34" charset="0"/>
            </a:rPr>
            <a:t>неповтор-них</a:t>
          </a:r>
          <a:r>
            <a:rPr lang="uk-UA" sz="2400" b="1" i="1" kern="120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rPr>
            <a:t> </a:t>
          </a:r>
          <a:r>
            <a:rPr lang="uk-UA" sz="2400" b="1" i="1" kern="1200" dirty="0" err="1" smtClean="0">
              <a:solidFill>
                <a:schemeClr val="accent2"/>
              </a:solidFill>
              <a:latin typeface="Arial" pitchFamily="34" charset="0"/>
              <a:cs typeface="Arial" pitchFamily="34" charset="0"/>
            </a:rPr>
            <a:t>особли-востей</a:t>
          </a:r>
          <a:endParaRPr lang="ru-RU" sz="2400" b="1" i="1" kern="1200" dirty="0">
            <a:solidFill>
              <a:schemeClr val="accent2"/>
            </a:solidFill>
            <a:latin typeface="Arial" pitchFamily="34" charset="0"/>
            <a:cs typeface="Arial" pitchFamily="34" charset="0"/>
          </a:endParaRPr>
        </a:p>
      </dsp:txBody>
      <dsp:txXfrm>
        <a:off x="2442706" y="2252573"/>
        <a:ext cx="2336586" cy="4415845"/>
      </dsp:txXfrm>
    </dsp:sp>
    <dsp:sp modelId="{411BB501-03E3-4AA6-9CD8-AC0D9299488C}">
      <dsp:nvSpPr>
        <dsp:cNvPr id="0" name=""/>
        <dsp:cNvSpPr/>
      </dsp:nvSpPr>
      <dsp:spPr>
        <a:xfrm>
          <a:off x="4896542" y="362371"/>
          <a:ext cx="2336586" cy="99157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9050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err="1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Недобросо-вісна</a:t>
          </a:r>
          <a:endParaRPr lang="ru-RU" sz="2400" b="1" i="1" kern="1200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sp:txBody>
      <dsp:txXfrm>
        <a:off x="4896542" y="362371"/>
        <a:ext cx="2336586" cy="991578"/>
      </dsp:txXfrm>
    </dsp:sp>
    <dsp:sp modelId="{BF7A2AB4-36B3-4B8D-9E7D-E6EBC788071F}">
      <dsp:nvSpPr>
        <dsp:cNvPr id="0" name=""/>
        <dsp:cNvSpPr/>
      </dsp:nvSpPr>
      <dsp:spPr>
        <a:xfrm>
          <a:off x="4896542" y="1412768"/>
          <a:ext cx="2336586" cy="4415845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9050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i="1" kern="120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rPr>
            <a:t>здійснюється шляхом обману споживачів, партнерів, держави; технічного шпигунства, неправдивої реклами, підкупу тощо</a:t>
          </a:r>
          <a:endParaRPr lang="ru-RU" sz="2200" b="1" i="1" kern="1200" dirty="0">
            <a:solidFill>
              <a:schemeClr val="accent2"/>
            </a:solidFill>
            <a:latin typeface="Arial" pitchFamily="34" charset="0"/>
            <a:cs typeface="Arial" pitchFamily="34" charset="0"/>
          </a:endParaRPr>
        </a:p>
      </dsp:txBody>
      <dsp:txXfrm>
        <a:off x="4896542" y="1412768"/>
        <a:ext cx="2336586" cy="4415845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9D588D-21A1-4182-994C-14400958A3D4}">
      <dsp:nvSpPr>
        <dsp:cNvPr id="0" name=""/>
        <dsp:cNvSpPr/>
      </dsp:nvSpPr>
      <dsp:spPr>
        <a:xfrm>
          <a:off x="5940660" y="4325021"/>
          <a:ext cx="1441046" cy="3131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381"/>
              </a:lnTo>
              <a:lnTo>
                <a:pt x="1441046" y="119381"/>
              </a:lnTo>
              <a:lnTo>
                <a:pt x="1441046" y="313167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710798-7469-485D-B0F4-F8E7D4B9C611}">
      <dsp:nvSpPr>
        <dsp:cNvPr id="0" name=""/>
        <dsp:cNvSpPr/>
      </dsp:nvSpPr>
      <dsp:spPr>
        <a:xfrm>
          <a:off x="5940660" y="4325021"/>
          <a:ext cx="2110714" cy="15107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6977"/>
              </a:lnTo>
              <a:lnTo>
                <a:pt x="2110714" y="1316977"/>
              </a:lnTo>
              <a:lnTo>
                <a:pt x="2110714" y="1510762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872216-DEB5-4DB1-AF1A-8D8DEFD22598}">
      <dsp:nvSpPr>
        <dsp:cNvPr id="0" name=""/>
        <dsp:cNvSpPr/>
      </dsp:nvSpPr>
      <dsp:spPr>
        <a:xfrm>
          <a:off x="5675321" y="4325021"/>
          <a:ext cx="265338" cy="1507625"/>
        </a:xfrm>
        <a:custGeom>
          <a:avLst/>
          <a:gdLst/>
          <a:ahLst/>
          <a:cxnLst/>
          <a:rect l="0" t="0" r="0" b="0"/>
          <a:pathLst>
            <a:path>
              <a:moveTo>
                <a:pt x="265338" y="0"/>
              </a:moveTo>
              <a:lnTo>
                <a:pt x="265338" y="1313839"/>
              </a:lnTo>
              <a:lnTo>
                <a:pt x="0" y="1313839"/>
              </a:lnTo>
              <a:lnTo>
                <a:pt x="0" y="1507625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444350-3F36-45FF-89A5-B3674DE91CFF}">
      <dsp:nvSpPr>
        <dsp:cNvPr id="0" name=""/>
        <dsp:cNvSpPr/>
      </dsp:nvSpPr>
      <dsp:spPr>
        <a:xfrm>
          <a:off x="4505445" y="4325021"/>
          <a:ext cx="1435214" cy="313167"/>
        </a:xfrm>
        <a:custGeom>
          <a:avLst/>
          <a:gdLst/>
          <a:ahLst/>
          <a:cxnLst/>
          <a:rect l="0" t="0" r="0" b="0"/>
          <a:pathLst>
            <a:path>
              <a:moveTo>
                <a:pt x="1435214" y="0"/>
              </a:moveTo>
              <a:lnTo>
                <a:pt x="1435214" y="119381"/>
              </a:lnTo>
              <a:lnTo>
                <a:pt x="0" y="119381"/>
              </a:lnTo>
              <a:lnTo>
                <a:pt x="0" y="313167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746BE1-2FCD-4039-B22A-1A4323F8CFA1}">
      <dsp:nvSpPr>
        <dsp:cNvPr id="0" name=""/>
        <dsp:cNvSpPr/>
      </dsp:nvSpPr>
      <dsp:spPr>
        <a:xfrm>
          <a:off x="3127038" y="4325021"/>
          <a:ext cx="2813621" cy="1510762"/>
        </a:xfrm>
        <a:custGeom>
          <a:avLst/>
          <a:gdLst/>
          <a:ahLst/>
          <a:cxnLst/>
          <a:rect l="0" t="0" r="0" b="0"/>
          <a:pathLst>
            <a:path>
              <a:moveTo>
                <a:pt x="2813621" y="0"/>
              </a:moveTo>
              <a:lnTo>
                <a:pt x="2813621" y="1316977"/>
              </a:lnTo>
              <a:lnTo>
                <a:pt x="0" y="1316977"/>
              </a:lnTo>
              <a:lnTo>
                <a:pt x="0" y="1510762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ADA88C-6F8C-47EB-81F9-B1E9279D52CC}">
      <dsp:nvSpPr>
        <dsp:cNvPr id="0" name=""/>
        <dsp:cNvSpPr/>
      </dsp:nvSpPr>
      <dsp:spPr>
        <a:xfrm>
          <a:off x="3528396" y="2985186"/>
          <a:ext cx="4824526" cy="1339834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>
              <a:solidFill>
                <a:srgbClr val="FF0000"/>
              </a:solidFill>
            </a:rPr>
            <a:t>Фактори, які впливають на конкурентну боротьбу</a:t>
          </a:r>
          <a:endParaRPr lang="ru-RU" sz="2400" b="1" i="1" kern="1200" dirty="0">
            <a:solidFill>
              <a:srgbClr val="FF0000"/>
            </a:solidFill>
          </a:endParaRPr>
        </a:p>
      </dsp:txBody>
      <dsp:txXfrm>
        <a:off x="3528396" y="2985186"/>
        <a:ext cx="4824526" cy="1339834"/>
      </dsp:txXfrm>
    </dsp:sp>
    <dsp:sp modelId="{F3C4B99B-61E8-4C77-B62B-99503B17A904}">
      <dsp:nvSpPr>
        <dsp:cNvPr id="0" name=""/>
        <dsp:cNvSpPr/>
      </dsp:nvSpPr>
      <dsp:spPr>
        <a:xfrm>
          <a:off x="2204249" y="5835784"/>
          <a:ext cx="1845578" cy="1735268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rPr>
            <a:t>Вимоги до розмірів необхідних капітальних кладень</a:t>
          </a:r>
          <a:endParaRPr lang="ru-RU" sz="2000" b="1" i="1" kern="1200" dirty="0">
            <a:solidFill>
              <a:schemeClr val="accent2"/>
            </a:solidFill>
            <a:latin typeface="Arial" pitchFamily="34" charset="0"/>
            <a:cs typeface="Arial" pitchFamily="34" charset="0"/>
          </a:endParaRPr>
        </a:p>
      </dsp:txBody>
      <dsp:txXfrm>
        <a:off x="2204249" y="5835784"/>
        <a:ext cx="1845578" cy="1735268"/>
      </dsp:txXfrm>
    </dsp:sp>
    <dsp:sp modelId="{D3002ADD-494D-43CC-B3F0-2561387D49C2}">
      <dsp:nvSpPr>
        <dsp:cNvPr id="0" name=""/>
        <dsp:cNvSpPr/>
      </dsp:nvSpPr>
      <dsp:spPr>
        <a:xfrm>
          <a:off x="3359489" y="4638188"/>
          <a:ext cx="2291913" cy="922789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rPr>
            <a:t>Темпи росту ринку</a:t>
          </a:r>
          <a:endParaRPr lang="ru-RU" sz="2000" b="1" i="1" kern="1200" dirty="0">
            <a:solidFill>
              <a:schemeClr val="accent2"/>
            </a:solidFill>
            <a:latin typeface="Arial" pitchFamily="34" charset="0"/>
            <a:cs typeface="Arial" pitchFamily="34" charset="0"/>
          </a:endParaRPr>
        </a:p>
      </dsp:txBody>
      <dsp:txXfrm>
        <a:off x="3359489" y="4638188"/>
        <a:ext cx="2291913" cy="922789"/>
      </dsp:txXfrm>
    </dsp:sp>
    <dsp:sp modelId="{6EEC86BF-0B22-44E6-A678-CC62C5F0668C}">
      <dsp:nvSpPr>
        <dsp:cNvPr id="0" name=""/>
        <dsp:cNvSpPr/>
      </dsp:nvSpPr>
      <dsp:spPr>
        <a:xfrm>
          <a:off x="4752531" y="5832646"/>
          <a:ext cx="1845578" cy="1735268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rPr>
            <a:t>Потужності</a:t>
          </a:r>
          <a:endParaRPr lang="ru-RU" sz="2000" b="1" i="1" kern="1200" dirty="0">
            <a:solidFill>
              <a:schemeClr val="accent2"/>
            </a:solidFill>
            <a:latin typeface="Arial" pitchFamily="34" charset="0"/>
            <a:cs typeface="Arial" pitchFamily="34" charset="0"/>
          </a:endParaRPr>
        </a:p>
      </dsp:txBody>
      <dsp:txXfrm>
        <a:off x="4752531" y="5832646"/>
        <a:ext cx="1845578" cy="1735268"/>
      </dsp:txXfrm>
    </dsp:sp>
    <dsp:sp modelId="{B463E93E-1F70-4C8E-A0C0-1D3840DFFF4A}">
      <dsp:nvSpPr>
        <dsp:cNvPr id="0" name=""/>
        <dsp:cNvSpPr/>
      </dsp:nvSpPr>
      <dsp:spPr>
        <a:xfrm>
          <a:off x="7128585" y="5835784"/>
          <a:ext cx="1845578" cy="1735268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>
              <a:solidFill>
                <a:schemeClr val="accent2"/>
              </a:solidFill>
            </a:rPr>
            <a:t>Ціна</a:t>
          </a:r>
          <a:endParaRPr lang="ru-RU" sz="2400" b="1" i="1" kern="1200" dirty="0">
            <a:solidFill>
              <a:schemeClr val="accent2"/>
            </a:solidFill>
          </a:endParaRPr>
        </a:p>
      </dsp:txBody>
      <dsp:txXfrm>
        <a:off x="7128585" y="5835784"/>
        <a:ext cx="1845578" cy="1735268"/>
      </dsp:txXfrm>
    </dsp:sp>
    <dsp:sp modelId="{DB343571-BFF9-4170-A48C-6EA3E28583EE}">
      <dsp:nvSpPr>
        <dsp:cNvPr id="0" name=""/>
        <dsp:cNvSpPr/>
      </dsp:nvSpPr>
      <dsp:spPr>
        <a:xfrm>
          <a:off x="6131751" y="4638188"/>
          <a:ext cx="2499910" cy="922789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rPr>
            <a:t>Рівень стандартизації</a:t>
          </a:r>
          <a:endParaRPr lang="ru-RU" sz="2000" b="1" i="1" kern="1200" dirty="0">
            <a:solidFill>
              <a:schemeClr val="accent2"/>
            </a:solidFill>
            <a:latin typeface="Arial" pitchFamily="34" charset="0"/>
            <a:cs typeface="Arial" pitchFamily="34" charset="0"/>
          </a:endParaRPr>
        </a:p>
      </dsp:txBody>
      <dsp:txXfrm>
        <a:off x="6131751" y="4638188"/>
        <a:ext cx="2499910" cy="9227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D0C980A-B8F6-47F8-BAE4-8B452A12F057}" type="datetimeFigureOut">
              <a:rPr lang="ru-RU"/>
              <a:pPr>
                <a:defRPr/>
              </a:pPr>
              <a:t>30.10.2020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7DB4338-3EA5-4BDB-B317-735A33431A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37AE2A-B6B1-4337-88BD-495951ACEC2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292EC-156B-43C2-8E15-D47621DB91F8}" type="datetimeFigureOut">
              <a:rPr lang="uk-UA"/>
              <a:pPr>
                <a:defRPr/>
              </a:pPr>
              <a:t>30.10.2020</a:t>
            </a:fld>
            <a:endParaRPr lang="uk-UA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65A44-644C-4579-AAD4-745F740553E6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14CD8-703A-44EE-A763-4C584A04C08A}" type="datetimeFigureOut">
              <a:rPr lang="uk-UA"/>
              <a:pPr>
                <a:defRPr/>
              </a:pPr>
              <a:t>30.10.2020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0A79B-376B-42F7-9AF8-C02D5CA1CB59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482600" y="79057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6748463" y="2886075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9F145-F77A-440F-B12C-811C021EE4EB}" type="datetimeFigureOut">
              <a:rPr lang="uk-UA"/>
              <a:pPr>
                <a:defRPr/>
              </a:pPr>
              <a:t>30.10.2020</a:t>
            </a:fld>
            <a:endParaRPr lang="uk-UA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C546B-BE6A-4276-BDA4-1C37FBB1A08E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90187-25EC-4F7F-876A-1C46AA6C5494}" type="datetimeFigureOut">
              <a:rPr lang="uk-UA"/>
              <a:pPr>
                <a:defRPr/>
              </a:pPr>
              <a:t>30.10.2020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F4CB2-2AD9-4E16-AD82-B9102FE41289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482600" y="79057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6748463" y="2886075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BD581-F231-4838-85FE-7292A5A2E845}" type="datetimeFigureOut">
              <a:rPr lang="uk-UA"/>
              <a:pPr>
                <a:defRPr/>
              </a:pPr>
              <a:t>30.10.2020</a:t>
            </a:fld>
            <a:endParaRPr lang="uk-UA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CE199-3B5C-4873-98F4-2A2CFA901EB3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D57FC-67A9-41CF-A013-420E62D3D1D0}" type="datetimeFigureOut">
              <a:rPr lang="uk-UA"/>
              <a:pPr>
                <a:defRPr/>
              </a:pPr>
              <a:t>30.10.2020</a:t>
            </a:fld>
            <a:endParaRPr lang="uk-U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2B6D6-1A4C-45C7-A733-A2F760C12D6B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B9C16-B21F-440D-A086-854702B486FC}" type="datetimeFigureOut">
              <a:rPr lang="uk-UA"/>
              <a:pPr>
                <a:defRPr/>
              </a:pPr>
              <a:t>30.10.2020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57E3F-70AF-458E-ACF9-9DDF004BF14B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193B2-9350-4562-9572-FA4FC9F5AE34}" type="datetimeFigureOut">
              <a:rPr lang="uk-UA"/>
              <a:pPr>
                <a:defRPr/>
              </a:pPr>
              <a:t>30.10.2020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54086-875A-4762-BF78-DEFE971BB9A4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AB74C-357D-4F14-A4DC-E1BA58E8A951}" type="datetimeFigureOut">
              <a:rPr lang="uk-UA"/>
              <a:pPr>
                <a:defRPr/>
              </a:pPr>
              <a:t>30.10.2020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24C8A-EBA2-4CA7-8CB8-3CD70D527A7D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1B8A0-DCC9-4F87-B0F1-0477317568E4}" type="datetimeFigureOut">
              <a:rPr lang="uk-UA"/>
              <a:pPr>
                <a:defRPr/>
              </a:pPr>
              <a:t>30.10.2020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E2B9D-EDED-4336-86B1-91B430E9DEEA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93D83-B0A1-467C-B1EF-F79A7FD09CF3}" type="datetimeFigureOut">
              <a:rPr lang="uk-UA"/>
              <a:pPr>
                <a:defRPr/>
              </a:pPr>
              <a:t>30.10.2020</a:t>
            </a:fld>
            <a:endParaRPr lang="uk-U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B1189-A5BE-4FBA-AD5F-D2FB3C63B896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08170-7010-476B-A667-E2EC68683609}" type="datetimeFigureOut">
              <a:rPr lang="uk-UA"/>
              <a:pPr>
                <a:defRPr/>
              </a:pPr>
              <a:t>30.10.2020</a:t>
            </a:fld>
            <a:endParaRPr lang="uk-UA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49226-0992-4C79-91E1-7AE0EEE94D5E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C5974-09F8-4890-8A15-05F04834ECE6}" type="datetimeFigureOut">
              <a:rPr lang="uk-UA"/>
              <a:pPr>
                <a:defRPr/>
              </a:pPr>
              <a:t>30.10.2020</a:t>
            </a:fld>
            <a:endParaRPr lang="uk-UA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AAFC3-6BC7-420F-8727-B10C24879302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61ABB-C154-4F6C-A6D3-C8C75681B1E2}" type="datetimeFigureOut">
              <a:rPr lang="uk-UA"/>
              <a:pPr>
                <a:defRPr/>
              </a:pPr>
              <a:t>30.10.2020</a:t>
            </a:fld>
            <a:endParaRPr lang="uk-UA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F4102-89F1-47D7-A3AB-CFAEE2D7507D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B76B5-27E1-4C11-B8A6-AAF70B9C71FF}" type="datetimeFigureOut">
              <a:rPr lang="uk-UA"/>
              <a:pPr>
                <a:defRPr/>
              </a:pPr>
              <a:t>30.10.2020</a:t>
            </a:fld>
            <a:endParaRPr lang="uk-U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6A0DB-DD97-40C6-A2A2-16EE7C8B14D9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D1CBD-DFFF-4140-8710-BF07A8C913D6}" type="datetimeFigureOut">
              <a:rPr lang="uk-UA"/>
              <a:pPr>
                <a:defRPr/>
              </a:pPr>
              <a:t>30.10.2020</a:t>
            </a:fld>
            <a:endParaRPr lang="uk-U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6E2BA-B139-446B-ACAF-760ACA8A667F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ACF0B4A-73F6-4A04-A13C-AEC872F7BD14}" type="datetimeFigureOut">
              <a:rPr lang="uk-UA"/>
              <a:pPr>
                <a:defRPr/>
              </a:pPr>
              <a:t>30.10.2020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157ACAE1-5BE5-4F49-A813-C8D717F7709C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20" r:id="rId11"/>
    <p:sldLayoutId id="2147483715" r:id="rId12"/>
    <p:sldLayoutId id="2147483721" r:id="rId13"/>
    <p:sldLayoutId id="2147483716" r:id="rId14"/>
    <p:sldLayoutId id="2147483717" r:id="rId15"/>
    <p:sldLayoutId id="2147483718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iau.kiev.ua/books/ekonom_teoria/Files/L6/L6_1.htm" TargetMode="External"/><Relationship Id="rId3" Type="http://schemas.openxmlformats.org/officeDocument/2006/relationships/hyperlink" Target="http://pidruchniki.com/15660212/politekonomiya/konkurentsiya_sut_osnovni_funktsiyi_rinkoviy_ekonomitsi_vidi_konkurentsiyi" TargetMode="External"/><Relationship Id="rId7" Type="http://schemas.openxmlformats.org/officeDocument/2006/relationships/hyperlink" Target="http://marketing-helping.com/konspekti-lekcz/21-konspekt-lekczj-qosnovi-marketinguq/405-ponyattya-konkurencz---funkcz.html" TargetMode="External"/><Relationship Id="rId2" Type="http://schemas.openxmlformats.org/officeDocument/2006/relationships/hyperlink" Target="https://uk.wikipedia.org/wiki/%D0%9A%D0%BE%D0%BD%D0%BA%D1%83%D1%80%D0%B5%D0%BD%D1%86%D1%96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irtual.ks.ua/essays-term-papers-and-diplomas/5612-conditions-of-formation-and-the-role-of-competition.html" TargetMode="External"/><Relationship Id="rId5" Type="http://schemas.openxmlformats.org/officeDocument/2006/relationships/hyperlink" Target="http://library.if.ua/book/61/4341.html" TargetMode="External"/><Relationship Id="rId4" Type="http://schemas.openxmlformats.org/officeDocument/2006/relationships/hyperlink" Target="http://pidruchniki.com/11510513/politekonomiya/konkurentsiya_sutnist_vidi_rol_rinkoviy_ekonomitsi_antimonopolna_diyalnist_derzhav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diagramLayout" Target="../diagrams/layout4.xml"/><Relationship Id="rId7" Type="http://schemas.openxmlformats.org/officeDocument/2006/relationships/slide" Target="slide8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slide" Target="slide7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slide" Target="slide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68313" y="2565400"/>
            <a:ext cx="7632700" cy="1150938"/>
          </a:xfrm>
        </p:spPr>
        <p:txBody>
          <a:bodyPr rtlCol="0"/>
          <a:lstStyle/>
          <a:p>
            <a:pPr algn="l" fontAlgn="auto">
              <a:spcAft>
                <a:spcPts val="0"/>
              </a:spcAft>
              <a:defRPr/>
            </a:pPr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1. Конкуренція: її види та економічна роль</a:t>
            </a:r>
            <a:b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2. Монополія: місце і роль  на ринку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4076700"/>
            <a:ext cx="4103687" cy="209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619672" y="764704"/>
            <a:ext cx="4635949" cy="175432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Конкуренція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і монополія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0252" y="5157192"/>
            <a:ext cx="2403748" cy="170080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graphicFrame>
        <p:nvGraphicFramePr>
          <p:cNvPr id="4" name="Схема 3"/>
          <p:cNvGraphicFramePr/>
          <p:nvPr/>
        </p:nvGraphicFramePr>
        <p:xfrm>
          <a:off x="229295" y="12700"/>
          <a:ext cx="7320136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7" name="Picture 3" descr="C:\Users\1\Desktop\Рисунок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43608" y="1844824"/>
            <a:ext cx="2808312" cy="155302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-1692696" y="-1683568"/>
          <a:ext cx="11881320" cy="9433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8" y="260648"/>
            <a:ext cx="7058745" cy="648072"/>
          </a:xfrm>
        </p:spPr>
        <p:txBody>
          <a:bodyPr/>
          <a:lstStyle/>
          <a:p>
            <a:r>
              <a:rPr lang="uk-UA" sz="28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2. Монополія: місце і роль  на ринку</a:t>
            </a:r>
            <a:endParaRPr lang="uk-UA" sz="2800" dirty="0"/>
          </a:p>
        </p:txBody>
      </p:sp>
      <p:pic>
        <p:nvPicPr>
          <p:cNvPr id="4098" name="Picture 2" descr="Монополія - ринок, де є тільки один виробник, який повністю контролює обсяг виробництва й дуже сильно впливає на ціну. Монополія- головний ворог ко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7200799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Ира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ра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Ира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Ира\Desktop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Джерела інформації</a:t>
            </a: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0713" y="1270000"/>
            <a:ext cx="6348412" cy="5038725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https://uk.wikipedia.org/wiki/%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D0%9A%D0%BE%D0%BD%D0%BA%D1%83%D1%80%D0%B5%D0%BD%D1%86%D1%96%D1%8F</a:t>
            </a:r>
            <a:endParaRPr lang="uk-U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http://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pidruchniki.com/15660212/politekonomiya/konkurentsiya_sut_osnovni_funktsiyi_rinkoviy_ekonomitsi_vidi_konkurentsiyi</a:t>
            </a:r>
            <a:endParaRPr lang="uk-U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http://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pidruchniki.com/11510513/politekonomiya/konkurentsiya_sutnist_vidi_rol_rinkoviy_ekonomitsi_antimonopolna_diyalnist_derzhavi</a:t>
            </a:r>
            <a:endParaRPr lang="uk-U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http://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library.if.ua/book/61/4341.html</a:t>
            </a:r>
            <a:endParaRPr lang="uk-U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hlinkClick r:id="rId6"/>
              </a:rPr>
              <a:t>http://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6"/>
              </a:rPr>
              <a:t>www.virtual.ks.ua/essays-term-papers-and-diplomas/5612-conditions-of-formation-and-the-role-of-competition.html</a:t>
            </a:r>
            <a:endParaRPr lang="uk-U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hlinkClick r:id="rId7"/>
              </a:rPr>
              <a:t>http://marketing-helping.com/konspekti-lekcz/21-konspekt-lekczj-qosnovi-marketinguq/405-ponyattya-konkurencz---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7"/>
              </a:rPr>
              <a:t>funkcz.html</a:t>
            </a:r>
            <a:endParaRPr lang="uk-U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hlinkClick r:id="rId8"/>
              </a:rPr>
              <a:t>http://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8"/>
              </a:rPr>
              <a:t>www.naiau.kiev.ua/books/ekonom_teoria/Files/L6/L6_1.htm</a:t>
            </a:r>
            <a:endParaRPr lang="uk-U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uk-U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650" y="476250"/>
            <a:ext cx="6119813" cy="31702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Конкуренція </a:t>
            </a:r>
            <a:r>
              <a:rPr lang="uk-UA" sz="2400" b="1" i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— це суперництво між суб’єктами ринкової економіки за найкращі умови виробництва, вигідну позицію на ринку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400" b="1" i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Конкурентне середовище </a:t>
            </a:r>
            <a:r>
              <a:rPr lang="uk-UA" sz="2000" b="1" i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 ринок, на якому незалежні фірми-продавці вільно змагаються за право продавати свій товар незалежному покупцеві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7925" y="4705350"/>
            <a:ext cx="288607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609600" y="4149725"/>
            <a:ext cx="3087688" cy="2447925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400" b="1" i="1" dirty="0">
                <a:solidFill>
                  <a:srgbClr val="FF0000"/>
                </a:solidFill>
              </a:rPr>
              <a:t>Предмет конкуренції </a:t>
            </a:r>
            <a:r>
              <a:rPr lang="ru-RU" sz="2000" i="1" dirty="0">
                <a:solidFill>
                  <a:schemeClr val="tx1"/>
                </a:solidFill>
              </a:rPr>
              <a:t>-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товар, за допомогою якого суперники прагнуть завоювати споживача і </a:t>
            </a:r>
            <a:r>
              <a:rPr lang="ru-RU" sz="2000" b="1" i="1" dirty="0" err="1">
                <a:solidFill>
                  <a:schemeClr val="accent2">
                    <a:lumMod val="75000"/>
                  </a:schemeClr>
                </a:solidFill>
              </a:rPr>
              <a:t>його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гроші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868738" y="4221163"/>
            <a:ext cx="3089275" cy="1820862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400" b="1" i="1" dirty="0" err="1" smtClean="0">
                <a:solidFill>
                  <a:srgbClr val="FF0000"/>
                </a:solidFill>
              </a:rPr>
              <a:t>Об'єкт</a:t>
            </a: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конкуренції</a:t>
            </a:r>
            <a:r>
              <a:rPr lang="ru-RU" sz="2000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це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споживач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і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покупець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, за 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прихильність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якого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змагаються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 на ринку суб</a:t>
            </a: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</a:rPr>
              <a:t>’</a:t>
            </a:r>
            <a:r>
              <a:rPr lang="uk-UA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єкти</a:t>
            </a:r>
            <a:r>
              <a:rPr lang="uk-UA" sz="2000" b="1" i="1" dirty="0" smtClean="0">
                <a:solidFill>
                  <a:schemeClr val="accent2">
                    <a:lumMod val="75000"/>
                  </a:schemeClr>
                </a:solidFill>
              </a:rPr>
              <a:t> конкуренції</a:t>
            </a:r>
            <a:endParaRPr lang="ru-RU" sz="20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3886200"/>
            <a:ext cx="6994525" cy="2971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b="1" i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251520" y="0"/>
          <a:ext cx="777686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684213" y="476250"/>
            <a:ext cx="5327650" cy="1223963"/>
          </a:xfrm>
        </p:spPr>
        <p:txBody>
          <a:bodyPr/>
          <a:lstStyle/>
          <a:p>
            <a:r>
              <a:rPr lang="uk-UA" b="1" i="1" smtClean="0">
                <a:solidFill>
                  <a:srgbClr val="FF0000"/>
                </a:solidFill>
              </a:rPr>
              <a:t>Функції конкуренції</a:t>
            </a:r>
            <a:endParaRPr lang="ru-RU" b="1" i="1" smtClean="0">
              <a:solidFill>
                <a:srgbClr val="FF0000"/>
              </a:solidFill>
            </a:endParaRPr>
          </a:p>
        </p:txBody>
      </p:sp>
      <p:pic>
        <p:nvPicPr>
          <p:cNvPr id="22530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7438" y="3535363"/>
            <a:ext cx="2976562" cy="332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хема 4"/>
          <p:cNvGraphicFramePr/>
          <p:nvPr/>
        </p:nvGraphicFramePr>
        <p:xfrm>
          <a:off x="0" y="1556792"/>
          <a:ext cx="6491536" cy="4568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5" descr="20131031-165517-5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FF00"/>
                </a:solidFill>
              </a:rPr>
              <a:t>Адам Сміт назвав її «невидимою рукою» ринку.</a:t>
            </a:r>
            <a:endParaRPr lang="ru-RU" smtClean="0"/>
          </a:p>
        </p:txBody>
      </p:sp>
      <p:sp>
        <p:nvSpPr>
          <p:cNvPr id="23555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-1980728" y="374221"/>
          <a:ext cx="11305256" cy="6367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539552" y="332656"/>
          <a:ext cx="7080448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трелка вправо 6">
            <a:hlinkClick r:id="rId7" action="ppaction://hlinksldjump"/>
          </p:cNvPr>
          <p:cNvSpPr/>
          <p:nvPr/>
        </p:nvSpPr>
        <p:spPr>
          <a:xfrm>
            <a:off x="5219700" y="1844675"/>
            <a:ext cx="504825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b="1" i="1">
                <a:solidFill>
                  <a:schemeClr val="accent2"/>
                </a:solidFill>
                <a:latin typeface="Arial" charset="0"/>
              </a:rPr>
              <a:t>1</a:t>
            </a:r>
            <a:endParaRPr lang="ru-RU" b="1" i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9" name="Стрелка вправо 8">
            <a:hlinkClick r:id="rId8" action="ppaction://hlinksldjump"/>
          </p:cNvPr>
          <p:cNvSpPr/>
          <p:nvPr/>
        </p:nvSpPr>
        <p:spPr>
          <a:xfrm>
            <a:off x="1763713" y="2997200"/>
            <a:ext cx="504825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b="1" i="1">
                <a:solidFill>
                  <a:schemeClr val="accent2"/>
                </a:solidFill>
                <a:latin typeface="Arial" charset="0"/>
              </a:rPr>
              <a:t>3</a:t>
            </a:r>
            <a:endParaRPr lang="ru-RU" b="1" i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0" name="Стрелка вправо 9">
            <a:hlinkClick r:id="rId9" action="ppaction://hlinksldjump"/>
          </p:cNvPr>
          <p:cNvSpPr/>
          <p:nvPr/>
        </p:nvSpPr>
        <p:spPr>
          <a:xfrm>
            <a:off x="2555875" y="5445125"/>
            <a:ext cx="503238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b="1" i="1">
                <a:solidFill>
                  <a:schemeClr val="accent2"/>
                </a:solidFill>
                <a:latin typeface="Arial" charset="0"/>
              </a:rPr>
              <a:t>2</a:t>
            </a:r>
            <a:endParaRPr lang="ru-RU" b="1" i="1">
              <a:solidFill>
                <a:schemeClr val="accent2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609600" y="260648"/>
          <a:ext cx="6348413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трелка вправо 5">
            <a:hlinkClick r:id="rId7" action="ppaction://hlinksldjump"/>
          </p:cNvPr>
          <p:cNvSpPr/>
          <p:nvPr/>
        </p:nvSpPr>
        <p:spPr>
          <a:xfrm>
            <a:off x="7451725" y="6165850"/>
            <a:ext cx="649288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609600" y="476672"/>
          <a:ext cx="7778824" cy="5565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трелка вправо 2">
            <a:hlinkClick r:id="rId7" action="ppaction://hlinksldjump"/>
          </p:cNvPr>
          <p:cNvSpPr/>
          <p:nvPr/>
        </p:nvSpPr>
        <p:spPr>
          <a:xfrm>
            <a:off x="7451725" y="6092825"/>
            <a:ext cx="720725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500</TotalTime>
  <Words>425</Words>
  <Application>Microsoft Office PowerPoint</Application>
  <PresentationFormat>Экран (4:3)</PresentationFormat>
  <Paragraphs>94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Аспект</vt:lpstr>
      <vt:lpstr>1. Конкуренція: її види та економічна роль 2. Монополія: місце і роль  на ринку</vt:lpstr>
      <vt:lpstr>Слайд 2</vt:lpstr>
      <vt:lpstr>Слайд 3</vt:lpstr>
      <vt:lpstr>Функції конкуренції</vt:lpstr>
      <vt:lpstr>Адам Сміт назвав її «невидимою рукою» ринку.</vt:lpstr>
      <vt:lpstr>Слайд 6</vt:lpstr>
      <vt:lpstr>Слайд 7</vt:lpstr>
      <vt:lpstr>Слайд 8</vt:lpstr>
      <vt:lpstr>Слайд 9</vt:lpstr>
      <vt:lpstr>Слайд 10</vt:lpstr>
      <vt:lpstr>Слайд 11</vt:lpstr>
      <vt:lpstr>2. Монополія: місце і роль  на ринку</vt:lpstr>
      <vt:lpstr>Слайд 13</vt:lpstr>
      <vt:lpstr>Слайд 14</vt:lpstr>
      <vt:lpstr>Слайд 15</vt:lpstr>
      <vt:lpstr>Слайд 16</vt:lpstr>
      <vt:lpstr>Джерела інформації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Конкуренція</dc:title>
  <dc:creator>User</dc:creator>
  <cp:lastModifiedBy>МІО</cp:lastModifiedBy>
  <cp:revision>50</cp:revision>
  <dcterms:created xsi:type="dcterms:W3CDTF">2012-11-29T18:34:42Z</dcterms:created>
  <dcterms:modified xsi:type="dcterms:W3CDTF">2020-10-30T04:52:02Z</dcterms:modified>
</cp:coreProperties>
</file>