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99" r:id="rId3"/>
    <p:sldId id="295" r:id="rId4"/>
    <p:sldId id="256" r:id="rId5"/>
    <p:sldId id="257" r:id="rId6"/>
    <p:sldId id="258" r:id="rId7"/>
    <p:sldId id="259" r:id="rId8"/>
    <p:sldId id="262" r:id="rId9"/>
    <p:sldId id="260" r:id="rId10"/>
    <p:sldId id="261" r:id="rId11"/>
    <p:sldId id="264" r:id="rId12"/>
    <p:sldId id="263" r:id="rId13"/>
    <p:sldId id="296" r:id="rId14"/>
    <p:sldId id="266" r:id="rId15"/>
    <p:sldId id="267" r:id="rId16"/>
    <p:sldId id="268" r:id="rId17"/>
    <p:sldId id="269" r:id="rId18"/>
    <p:sldId id="271" r:id="rId19"/>
    <p:sldId id="272" r:id="rId20"/>
    <p:sldId id="273" r:id="rId21"/>
    <p:sldId id="308" r:id="rId22"/>
    <p:sldId id="306" r:id="rId23"/>
    <p:sldId id="307" r:id="rId24"/>
    <p:sldId id="297" r:id="rId25"/>
    <p:sldId id="304" r:id="rId26"/>
    <p:sldId id="293" r:id="rId27"/>
    <p:sldId id="288" r:id="rId28"/>
    <p:sldId id="287" r:id="rId29"/>
    <p:sldId id="282" r:id="rId30"/>
    <p:sldId id="281" r:id="rId31"/>
    <p:sldId id="279" r:id="rId32"/>
    <p:sldId id="285" r:id="rId33"/>
    <p:sldId id="280" r:id="rId34"/>
    <p:sldId id="291" r:id="rId35"/>
    <p:sldId id="290" r:id="rId36"/>
    <p:sldId id="283" r:id="rId37"/>
    <p:sldId id="302" r:id="rId38"/>
    <p:sldId id="301" r:id="rId39"/>
    <p:sldId id="303" r:id="rId40"/>
    <p:sldId id="300" r:id="rId41"/>
    <p:sldId id="305" r:id="rId42"/>
    <p:sldId id="298" r:id="rId43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91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B767E-6EA4-4A53-8247-6372E235B7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FFFD9C-3EBE-4005-BF01-94D4CC0A02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microsoft.com/office/2007/relationships/hdphoto" Target="../media/hdphoto2.wdp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5.wdp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8.wdp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0.wdp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000409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685800"/>
            <a:ext cx="7248525" cy="5692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E:\Photoshop\GoldenAutumn\GoldenAutumn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7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72142" y="4572000"/>
            <a:ext cx="588013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4400" b="1" i="1" dirty="0" err="1" smtClean="0">
                <a:solidFill>
                  <a:prstClr val="black"/>
                </a:solidFill>
              </a:rPr>
              <a:t>Поробки</a:t>
            </a:r>
            <a:r>
              <a:rPr lang="uk-UA" sz="4400" b="1" i="1" dirty="0" smtClean="0">
                <a:solidFill>
                  <a:prstClr val="black"/>
                </a:solidFill>
              </a:rPr>
              <a:t> із природного</a:t>
            </a:r>
          </a:p>
          <a:p>
            <a:pPr algn="ctr"/>
            <a:r>
              <a:rPr lang="uk-UA" sz="4400" b="1" i="1" dirty="0">
                <a:solidFill>
                  <a:prstClr val="black"/>
                </a:solidFill>
              </a:rPr>
              <a:t>м</a:t>
            </a:r>
            <a:r>
              <a:rPr lang="uk-UA" sz="4400" b="1" i="1" dirty="0" smtClean="0">
                <a:solidFill>
                  <a:prstClr val="black"/>
                </a:solidFill>
              </a:rPr>
              <a:t>атеріалу</a:t>
            </a:r>
          </a:p>
          <a:p>
            <a:pPr algn="ctr"/>
            <a:r>
              <a:rPr lang="uk-UA" sz="1600" b="1" i="1" dirty="0" smtClean="0">
                <a:solidFill>
                  <a:prstClr val="black"/>
                </a:solidFill>
              </a:rPr>
              <a:t>(для уроків трудового навчання в 1 – 4 класах)</a:t>
            </a:r>
          </a:p>
          <a:p>
            <a:pPr algn="ctr"/>
            <a:endParaRPr lang="uk-UA" sz="3600" b="1" dirty="0" smtClean="0">
              <a:solidFill>
                <a:srgbClr val="C00000"/>
              </a:solidFill>
            </a:endParaRPr>
          </a:p>
        </p:txBody>
      </p:sp>
      <p:pic>
        <p:nvPicPr>
          <p:cNvPr id="5124" name="Picture 4" descr="Картинки по запросу поделки из природного материала в школ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152400"/>
            <a:ext cx="6455967" cy="4724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42841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4000" b="1" i="1" dirty="0" err="1" smtClean="0">
                <a:solidFill>
                  <a:srgbClr val="336600"/>
                </a:solidFill>
                <a:latin typeface="Times New Roman" pitchFamily="18" charset="0"/>
              </a:rPr>
              <a:t>Насіння</a:t>
            </a:r>
            <a:endParaRPr lang="ru-RU" sz="4000" b="1" i="1" dirty="0" smtClean="0">
              <a:solidFill>
                <a:srgbClr val="336600"/>
              </a:solidFill>
              <a:latin typeface="Times New Roman" pitchFamily="18" charset="0"/>
            </a:endParaRPr>
          </a:p>
        </p:txBody>
      </p:sp>
      <p:pic>
        <p:nvPicPr>
          <p:cNvPr id="8196" name="Picture 4" descr="CA273IH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1219200"/>
            <a:ext cx="4848082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886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4000" b="1" i="1" dirty="0" err="1">
                <a:solidFill>
                  <a:srgbClr val="336600"/>
                </a:solidFill>
                <a:latin typeface="Times New Roman" pitchFamily="18" charset="0"/>
              </a:rPr>
              <a:t>І</a:t>
            </a:r>
            <a:r>
              <a:rPr lang="ru-RU" sz="4000" b="1" i="1" dirty="0" err="1" smtClean="0">
                <a:solidFill>
                  <a:srgbClr val="336600"/>
                </a:solidFill>
                <a:latin typeface="Times New Roman" pitchFamily="18" charset="0"/>
              </a:rPr>
              <a:t>нструменти</a:t>
            </a:r>
            <a:endParaRPr lang="ru-RU" sz="4000" b="1" i="1" dirty="0" smtClean="0">
              <a:solidFill>
                <a:srgbClr val="336600"/>
              </a:solidFill>
              <a:latin typeface="Times New Roman" pitchFamily="18" charset="0"/>
            </a:endParaRPr>
          </a:p>
        </p:txBody>
      </p:sp>
      <p:pic>
        <p:nvPicPr>
          <p:cNvPr id="11268" name="Picture 4" descr="i_0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066800"/>
            <a:ext cx="820977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4000" b="1" i="1" dirty="0" err="1" smtClean="0">
                <a:solidFill>
                  <a:srgbClr val="336600"/>
                </a:solidFill>
                <a:latin typeface="Times New Roman" pitchFamily="18" charset="0"/>
              </a:rPr>
              <a:t>Додаткові</a:t>
            </a:r>
            <a:r>
              <a:rPr lang="ru-RU" sz="4000" b="1" i="1" dirty="0" smtClean="0">
                <a:solidFill>
                  <a:srgbClr val="336600"/>
                </a:solidFill>
                <a:latin typeface="Times New Roman" pitchFamily="18" charset="0"/>
              </a:rPr>
              <a:t> </a:t>
            </a:r>
            <a:r>
              <a:rPr lang="ru-RU" sz="4000" b="1" i="1" dirty="0" err="1" smtClean="0">
                <a:solidFill>
                  <a:srgbClr val="336600"/>
                </a:solidFill>
                <a:latin typeface="Times New Roman" pitchFamily="18" charset="0"/>
              </a:rPr>
              <a:t>матеріали</a:t>
            </a:r>
            <a:endParaRPr lang="ru-RU" sz="4000" b="1" i="1" dirty="0" smtClean="0">
              <a:solidFill>
                <a:srgbClr val="336600"/>
              </a:solidFill>
              <a:latin typeface="Times New Roman" pitchFamily="18" charset="0"/>
            </a:endParaRPr>
          </a:p>
        </p:txBody>
      </p:sp>
      <p:pic>
        <p:nvPicPr>
          <p:cNvPr id="10244" name="Picture 4" descr="i_0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143000"/>
            <a:ext cx="8251544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8343"/>
            <a:ext cx="8495071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59148" y="1371600"/>
            <a:ext cx="4393510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4400" b="1" i="1" dirty="0" smtClean="0">
                <a:solidFill>
                  <a:prstClr val="black"/>
                </a:solidFill>
              </a:rPr>
              <a:t>Які </a:t>
            </a:r>
            <a:r>
              <a:rPr lang="uk-UA" sz="4400" b="1" i="1" dirty="0" err="1" smtClean="0">
                <a:solidFill>
                  <a:prstClr val="black"/>
                </a:solidFill>
              </a:rPr>
              <a:t>поробки</a:t>
            </a:r>
            <a:endParaRPr lang="uk-UA" sz="4400" b="1" i="1" dirty="0" smtClean="0">
              <a:solidFill>
                <a:prstClr val="black"/>
              </a:solidFill>
            </a:endParaRPr>
          </a:p>
          <a:p>
            <a:pPr algn="ctr"/>
            <a:r>
              <a:rPr lang="uk-UA" sz="4400" b="1" i="1" dirty="0" smtClean="0">
                <a:solidFill>
                  <a:prstClr val="black"/>
                </a:solidFill>
              </a:rPr>
              <a:t> можна зробити</a:t>
            </a:r>
          </a:p>
          <a:p>
            <a:pPr algn="ctr"/>
            <a:r>
              <a:rPr lang="uk-UA" sz="4400" b="1" i="1" dirty="0" smtClean="0">
                <a:solidFill>
                  <a:prstClr val="black"/>
                </a:solidFill>
              </a:rPr>
              <a:t>із природних </a:t>
            </a:r>
          </a:p>
          <a:p>
            <a:pPr algn="ctr"/>
            <a:r>
              <a:rPr lang="uk-UA" sz="4400" b="1" i="1" dirty="0" smtClean="0">
                <a:solidFill>
                  <a:prstClr val="black"/>
                </a:solidFill>
              </a:rPr>
              <a:t>матеріалів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918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i_01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24075" y="1989138"/>
            <a:ext cx="5329238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5" descr="i_01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76825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6" descr="i_01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924300" y="4470400"/>
            <a:ext cx="521970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WordArt 7"/>
          <p:cNvSpPr>
            <a:spLocks noChangeArrowheads="1" noChangeShapeType="1" noTextEdit="1"/>
          </p:cNvSpPr>
          <p:nvPr/>
        </p:nvSpPr>
        <p:spPr bwMode="auto">
          <a:xfrm>
            <a:off x="5795963" y="549275"/>
            <a:ext cx="22098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Гусеничка</a:t>
            </a: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3318" name="WordArt 8"/>
          <p:cNvSpPr>
            <a:spLocks noChangeArrowheads="1" noChangeShapeType="1" noTextEdit="1"/>
          </p:cNvSpPr>
          <p:nvPr/>
        </p:nvSpPr>
        <p:spPr bwMode="auto">
          <a:xfrm>
            <a:off x="152400" y="3023394"/>
            <a:ext cx="1800225" cy="4365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Бабка</a:t>
            </a: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3319" name="WordArt 9"/>
          <p:cNvSpPr>
            <a:spLocks noChangeArrowheads="1" noChangeShapeType="1" noTextEdit="1"/>
          </p:cNvSpPr>
          <p:nvPr/>
        </p:nvSpPr>
        <p:spPr bwMode="auto">
          <a:xfrm>
            <a:off x="1600200" y="5805488"/>
            <a:ext cx="2162175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Метелики</a:t>
            </a: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i_01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5688013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7" descr="i_018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63938" y="3376613"/>
            <a:ext cx="5580062" cy="348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WordArt 8"/>
          <p:cNvSpPr>
            <a:spLocks noChangeArrowheads="1" noChangeShapeType="1" noTextEdit="1"/>
          </p:cNvSpPr>
          <p:nvPr/>
        </p:nvSpPr>
        <p:spPr bwMode="auto">
          <a:xfrm>
            <a:off x="6588125" y="1557338"/>
            <a:ext cx="19050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Киця</a:t>
            </a: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341" name="WordArt 9"/>
          <p:cNvSpPr>
            <a:spLocks noChangeArrowheads="1" noChangeShapeType="1" noTextEdit="1"/>
          </p:cNvSpPr>
          <p:nvPr/>
        </p:nvSpPr>
        <p:spPr bwMode="auto">
          <a:xfrm>
            <a:off x="1476375" y="5300663"/>
            <a:ext cx="13525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Ч</a:t>
            </a:r>
            <a:r>
              <a:rPr lang="ru-RU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апля</a:t>
            </a: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i_02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35600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5" descr="i_02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771900" y="3543300"/>
            <a:ext cx="53721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WordArt 6"/>
          <p:cNvSpPr>
            <a:spLocks noChangeArrowheads="1" noChangeShapeType="1" noTextEdit="1"/>
          </p:cNvSpPr>
          <p:nvPr/>
        </p:nvSpPr>
        <p:spPr bwMode="auto">
          <a:xfrm>
            <a:off x="6443663" y="1341438"/>
            <a:ext cx="13144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Олень</a:t>
            </a:r>
          </a:p>
        </p:txBody>
      </p:sp>
      <p:sp>
        <p:nvSpPr>
          <p:cNvPr id="15365" name="WordArt 7"/>
          <p:cNvSpPr>
            <a:spLocks noChangeArrowheads="1" noChangeShapeType="1" noTextEdit="1"/>
          </p:cNvSpPr>
          <p:nvPr/>
        </p:nvSpPr>
        <p:spPr bwMode="auto">
          <a:xfrm>
            <a:off x="1403350" y="5300663"/>
            <a:ext cx="16192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Павлин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i_02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40425" cy="372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5" descr="i_03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843213" y="3889375"/>
            <a:ext cx="6300787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WordArt 6"/>
          <p:cNvSpPr>
            <a:spLocks noChangeArrowheads="1" noChangeShapeType="1" noTextEdit="1"/>
          </p:cNvSpPr>
          <p:nvPr/>
        </p:nvSpPr>
        <p:spPr bwMode="auto">
          <a:xfrm>
            <a:off x="6588125" y="1412875"/>
            <a:ext cx="191452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Конячка</a:t>
            </a: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6389" name="WordArt 7"/>
          <p:cNvSpPr>
            <a:spLocks noChangeArrowheads="1" noChangeShapeType="1" noTextEdit="1"/>
          </p:cNvSpPr>
          <p:nvPr/>
        </p:nvSpPr>
        <p:spPr bwMode="auto">
          <a:xfrm>
            <a:off x="468313" y="5373688"/>
            <a:ext cx="17716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Собачка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i_05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53025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5" descr="i_05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43438" y="2933700"/>
            <a:ext cx="4500562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WordArt 6"/>
          <p:cNvSpPr>
            <a:spLocks noChangeArrowheads="1" noChangeShapeType="1" noTextEdit="1"/>
          </p:cNvSpPr>
          <p:nvPr/>
        </p:nvSpPr>
        <p:spPr bwMode="auto">
          <a:xfrm>
            <a:off x="1258888" y="4941888"/>
            <a:ext cx="2055812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Рыбалка</a:t>
            </a: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8437" name="WordArt 7"/>
          <p:cNvSpPr>
            <a:spLocks noChangeArrowheads="1" noChangeShapeType="1" noTextEdit="1"/>
          </p:cNvSpPr>
          <p:nvPr/>
        </p:nvSpPr>
        <p:spPr bwMode="auto">
          <a:xfrm>
            <a:off x="5651500" y="1268413"/>
            <a:ext cx="2665413" cy="574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Музика</a:t>
            </a: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i_089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9338" cy="407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5" descr="i_059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6463" y="2867025"/>
            <a:ext cx="4427537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WordArt 6"/>
          <p:cNvSpPr>
            <a:spLocks noChangeArrowheads="1" noChangeShapeType="1" noTextEdit="1"/>
          </p:cNvSpPr>
          <p:nvPr/>
        </p:nvSpPr>
        <p:spPr bwMode="auto">
          <a:xfrm>
            <a:off x="5795963" y="1052513"/>
            <a:ext cx="223837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Л</a:t>
            </a:r>
            <a:r>
              <a:rPr lang="uk-UA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і</a:t>
            </a:r>
            <a:r>
              <a:rPr lang="ru-RU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совичок</a:t>
            </a: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9461" name="WordArt 7"/>
          <p:cNvSpPr>
            <a:spLocks noChangeArrowheads="1" noChangeShapeType="1" noTextEdit="1"/>
          </p:cNvSpPr>
          <p:nvPr/>
        </p:nvSpPr>
        <p:spPr bwMode="auto">
          <a:xfrm>
            <a:off x="1403350" y="5084763"/>
            <a:ext cx="2287588" cy="596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Подружки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381000"/>
            <a:ext cx="8915400" cy="593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uk-UA" sz="4000" b="1" i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План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558800" algn="l"/>
              </a:tabLst>
            </a:pPr>
            <a:r>
              <a:rPr lang="uk-UA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Природні матеріали, які використовуються на </a:t>
            </a:r>
            <a:r>
              <a:rPr lang="uk-UA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уроках</a:t>
            </a:r>
            <a:r>
              <a:rPr lang="uk-UA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трудового навчання в початкових класах. </a:t>
            </a:r>
            <a:endParaRPr lang="uk-UA" sz="4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558800" algn="l"/>
              </a:tabLst>
            </a:pPr>
            <a:r>
              <a:rPr lang="uk-UA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Збір</a:t>
            </a:r>
            <a:r>
              <a:rPr lang="uk-UA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зберігання та підготовка природних матеріалів до роботи</a:t>
            </a:r>
            <a:r>
              <a:rPr lang="uk-UA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558800" algn="l"/>
              </a:tabLst>
            </a:pPr>
            <a:r>
              <a:rPr lang="uk-UA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Тематика уроків 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4000" b="1" i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41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i_058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11688" cy="432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6" descr="i_05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067175" y="3733800"/>
            <a:ext cx="507682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WordArt 7"/>
          <p:cNvSpPr>
            <a:spLocks noChangeArrowheads="1" noChangeShapeType="1" noTextEdit="1"/>
          </p:cNvSpPr>
          <p:nvPr/>
        </p:nvSpPr>
        <p:spPr bwMode="auto">
          <a:xfrm>
            <a:off x="5292725" y="1196975"/>
            <a:ext cx="282892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Пінгвини</a:t>
            </a: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485" name="WordArt 8"/>
          <p:cNvSpPr>
            <a:spLocks noChangeArrowheads="1" noChangeShapeType="1" noTextEdit="1"/>
          </p:cNvSpPr>
          <p:nvPr/>
        </p:nvSpPr>
        <p:spPr bwMode="auto">
          <a:xfrm>
            <a:off x="2051050" y="5373688"/>
            <a:ext cx="141922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Факір</a:t>
            </a: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771" y="242316"/>
            <a:ext cx="6096000" cy="6217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43442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7714"/>
            <a:ext cx="6871093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733800"/>
            <a:ext cx="7022592" cy="2852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8831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2400"/>
            <a:ext cx="6346371" cy="3292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70" y="2667000"/>
            <a:ext cx="4093029" cy="396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44314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4171"/>
            <a:ext cx="8390194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09800" y="1600200"/>
            <a:ext cx="416652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400" b="1" i="1" dirty="0" smtClean="0">
                <a:solidFill>
                  <a:prstClr val="black"/>
                </a:solidFill>
              </a:rPr>
              <a:t>Зразки дитячих</a:t>
            </a:r>
          </a:p>
          <a:p>
            <a:pPr algn="ctr"/>
            <a:r>
              <a:rPr lang="uk-UA" sz="4400" b="1" i="1" dirty="0" smtClean="0">
                <a:solidFill>
                  <a:prstClr val="black"/>
                </a:solidFill>
              </a:rPr>
              <a:t> </a:t>
            </a:r>
            <a:r>
              <a:rPr lang="uk-UA" sz="4400" b="1" i="1" dirty="0" err="1" smtClean="0">
                <a:solidFill>
                  <a:prstClr val="black"/>
                </a:solidFill>
              </a:rPr>
              <a:t>поробок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301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153400" cy="6115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43633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564"/>
            <a:ext cx="8625115" cy="6468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86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5720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124200"/>
            <a:ext cx="45720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3" y="3921346"/>
            <a:ext cx="3614057" cy="27080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61257"/>
            <a:ext cx="3597135" cy="2333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62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8701">
            <a:off x="115123" y="362872"/>
            <a:ext cx="6667500" cy="4286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777342"/>
            <a:ext cx="3867150" cy="2900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816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79" y="533400"/>
            <a:ext cx="8122842" cy="533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37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8075561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33600" y="1828800"/>
            <a:ext cx="4953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4400" b="1" i="1" dirty="0" smtClean="0">
                <a:solidFill>
                  <a:prstClr val="black"/>
                </a:solidFill>
              </a:rPr>
              <a:t>Природні </a:t>
            </a:r>
            <a:r>
              <a:rPr lang="uk-UA" sz="4400" b="1" i="1" dirty="0" err="1" smtClean="0">
                <a:solidFill>
                  <a:prstClr val="black"/>
                </a:solidFill>
              </a:rPr>
              <a:t>матеріали,заготівля</a:t>
            </a:r>
            <a:r>
              <a:rPr lang="uk-UA" sz="4400" b="1" i="1" dirty="0" smtClean="0">
                <a:solidFill>
                  <a:prstClr val="black"/>
                </a:solidFill>
              </a:rPr>
              <a:t> та умови зберігання</a:t>
            </a:r>
            <a:endParaRPr lang="ru-RU" sz="44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61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" y="3505200"/>
            <a:ext cx="6150614" cy="3276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886" y="76200"/>
            <a:ext cx="4718050" cy="434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228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28600"/>
            <a:ext cx="8229600" cy="617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399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14300"/>
            <a:ext cx="4343400" cy="6515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994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5837904" cy="4071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00400"/>
            <a:ext cx="4730133" cy="3543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421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1450"/>
            <a:ext cx="8712200" cy="6534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298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293914"/>
            <a:ext cx="8379835" cy="601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75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91" y="228600"/>
            <a:ext cx="8128110" cy="6248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057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435429"/>
            <a:ext cx="838835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28800" y="1447800"/>
            <a:ext cx="5210081" cy="3077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ru-RU" sz="4400" b="1" i="1" dirty="0" smtClean="0"/>
              <a:t>Букет </a:t>
            </a:r>
            <a:r>
              <a:rPr lang="ru-RU" sz="4400" b="1" i="1" dirty="0" err="1"/>
              <a:t>троянд</a:t>
            </a:r>
            <a:r>
              <a:rPr lang="ru-RU" sz="4400" b="1" i="1" dirty="0"/>
              <a:t> з </a:t>
            </a:r>
            <a:endParaRPr lang="ru-RU" sz="4400" b="1" i="1" dirty="0" smtClean="0"/>
          </a:p>
          <a:p>
            <a:pPr algn="ctr" fontAlgn="base"/>
            <a:r>
              <a:rPr lang="ru-RU" sz="4400" b="1" i="1" dirty="0" smtClean="0"/>
              <a:t>кленового </a:t>
            </a:r>
            <a:r>
              <a:rPr lang="ru-RU" sz="4400" b="1" i="1" dirty="0" err="1"/>
              <a:t>листя</a:t>
            </a:r>
            <a:r>
              <a:rPr lang="ru-RU" sz="4400" b="1" i="1" dirty="0"/>
              <a:t> — </a:t>
            </a:r>
            <a:endParaRPr lang="ru-RU" sz="4400" b="1" i="1" dirty="0" smtClean="0"/>
          </a:p>
          <a:p>
            <a:pPr algn="ctr" fontAlgn="base"/>
            <a:r>
              <a:rPr lang="ru-RU" sz="4400" b="1" i="1" dirty="0" err="1" smtClean="0"/>
              <a:t>майстер-клас</a:t>
            </a:r>
            <a:endParaRPr lang="ru-RU" sz="4400" b="1" i="1" dirty="0"/>
          </a:p>
          <a:p>
            <a:r>
              <a:rPr lang="ru-RU" sz="4400" dirty="0"/>
              <a:t/>
            </a:r>
            <a:br>
              <a:rPr lang="ru-RU" sz="4400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805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8600"/>
            <a:ext cx="6948590" cy="5059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695" y="5562600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Перед вами </a:t>
            </a:r>
            <a:r>
              <a:rPr lang="ru-RU" sz="2400" b="1" i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дуже</a:t>
            </a:r>
            <a:r>
              <a:rPr lang="ru-RU" sz="2400" b="1" i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 </a:t>
            </a:r>
            <a:r>
              <a:rPr lang="ru-RU" sz="2400" b="1" i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простий</a:t>
            </a:r>
            <a:r>
              <a:rPr lang="ru-RU" sz="2400" b="1" i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 урок по </a:t>
            </a:r>
            <a:r>
              <a:rPr lang="ru-RU" sz="2400" b="1" i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створенню</a:t>
            </a:r>
            <a:r>
              <a:rPr lang="ru-RU" sz="2400" b="1" i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 </a:t>
            </a:r>
            <a:r>
              <a:rPr lang="ru-RU" sz="2400" b="1" i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чудового</a:t>
            </a:r>
            <a:r>
              <a:rPr lang="ru-RU" sz="2400" b="1" i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 букета, </a:t>
            </a:r>
            <a:r>
              <a:rPr lang="ru-RU" sz="2400" b="1" i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для </a:t>
            </a:r>
            <a:r>
              <a:rPr lang="ru-RU" sz="2400" b="1" i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якого</a:t>
            </a:r>
            <a:r>
              <a:rPr lang="ru-RU" sz="2400" b="1" i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 </a:t>
            </a:r>
            <a:r>
              <a:rPr lang="ru-RU" sz="2400" b="1" i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знадобляться</a:t>
            </a:r>
            <a:r>
              <a:rPr lang="ru-RU" sz="2400" b="1" i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 </a:t>
            </a:r>
            <a:r>
              <a:rPr lang="ru-RU" sz="2400" b="1" i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лише</a:t>
            </a:r>
            <a:r>
              <a:rPr lang="ru-RU" sz="2400" b="1" i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 </a:t>
            </a:r>
            <a:r>
              <a:rPr lang="ru-RU" sz="2400" b="1" i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кленові</a:t>
            </a:r>
            <a:r>
              <a:rPr lang="ru-RU" sz="2400" b="1" i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 листки і нитки.</a:t>
            </a:r>
            <a:endParaRPr lang="ru-RU" sz="2400" b="1" i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48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" y="152400"/>
            <a:ext cx="81534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Порядок </a:t>
            </a:r>
            <a:r>
              <a:rPr lang="ru-RU" sz="2800" b="1" dirty="0" err="1"/>
              <a:t>роботи</a:t>
            </a:r>
            <a:r>
              <a:rPr lang="ru-RU" sz="2800" b="1" dirty="0"/>
              <a:t>:</a:t>
            </a:r>
          </a:p>
          <a:p>
            <a:endParaRPr lang="ru-RU" sz="2800" b="1" dirty="0"/>
          </a:p>
          <a:p>
            <a:pPr marL="457200" indent="-457200">
              <a:buFont typeface="Arial" pitchFamily="34" charset="0"/>
              <a:buChar char="•"/>
            </a:pPr>
            <a:r>
              <a:rPr lang="ru-RU" sz="2800" b="1" dirty="0" err="1"/>
              <a:t>Робимо</a:t>
            </a:r>
            <a:r>
              <a:rPr lang="ru-RU" sz="2800" b="1" dirty="0"/>
              <a:t> </a:t>
            </a:r>
            <a:r>
              <a:rPr lang="ru-RU" sz="2800" b="1" dirty="0" err="1"/>
              <a:t>серцевину</a:t>
            </a:r>
            <a:r>
              <a:rPr lang="ru-RU" sz="2800" b="1" dirty="0"/>
              <a:t> </a:t>
            </a:r>
            <a:r>
              <a:rPr lang="ru-RU" sz="2800" b="1" dirty="0" err="1"/>
              <a:t>квітки</a:t>
            </a:r>
            <a:r>
              <a:rPr lang="ru-RU" sz="2800" b="1" dirty="0"/>
              <a:t>. Для </a:t>
            </a:r>
            <a:r>
              <a:rPr lang="ru-RU" sz="2800" b="1" dirty="0" err="1"/>
              <a:t>цього</a:t>
            </a:r>
            <a:r>
              <a:rPr lang="ru-RU" sz="2800" b="1" dirty="0"/>
              <a:t> </a:t>
            </a:r>
            <a:r>
              <a:rPr lang="ru-RU" sz="2800" b="1" dirty="0" err="1"/>
              <a:t>звертаємо</a:t>
            </a:r>
            <a:r>
              <a:rPr lang="ru-RU" sz="2800" b="1" dirty="0"/>
              <a:t> в рулончик </a:t>
            </a:r>
            <a:r>
              <a:rPr lang="ru-RU" sz="2800" b="1" dirty="0" err="1"/>
              <a:t>складений</a:t>
            </a:r>
            <a:r>
              <a:rPr lang="ru-RU" sz="2800" b="1" dirty="0"/>
              <a:t> </a:t>
            </a:r>
            <a:r>
              <a:rPr lang="ru-RU" sz="2800" b="1" dirty="0" err="1"/>
              <a:t>навпіл</a:t>
            </a:r>
            <a:r>
              <a:rPr lang="ru-RU" sz="2800" b="1" dirty="0"/>
              <a:t> </a:t>
            </a:r>
            <a:r>
              <a:rPr lang="ru-RU" sz="2800" b="1" dirty="0" err="1"/>
              <a:t>аркуш</a:t>
            </a:r>
            <a:r>
              <a:rPr lang="ru-RU" sz="2800" b="1" dirty="0"/>
              <a:t>, як показано на </a:t>
            </a:r>
            <a:r>
              <a:rPr lang="ru-RU" sz="2800" b="1" dirty="0" err="1"/>
              <a:t>схемі</a:t>
            </a:r>
            <a:r>
              <a:rPr lang="ru-RU" sz="2800" b="1" dirty="0"/>
              <a:t>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b="1" dirty="0" err="1"/>
              <a:t>Далі</a:t>
            </a:r>
            <a:r>
              <a:rPr lang="ru-RU" sz="2800" b="1" dirty="0"/>
              <a:t> </a:t>
            </a:r>
            <a:r>
              <a:rPr lang="ru-RU" sz="2800" b="1" dirty="0" err="1"/>
              <a:t>обертаємо</a:t>
            </a:r>
            <a:r>
              <a:rPr lang="ru-RU" sz="2800" b="1" dirty="0"/>
              <a:t> </a:t>
            </a:r>
            <a:r>
              <a:rPr lang="ru-RU" sz="2800" b="1" dirty="0" err="1" smtClean="0"/>
              <a:t>серцевину</a:t>
            </a:r>
            <a:r>
              <a:rPr lang="ru-RU" sz="2800" b="1" dirty="0" smtClean="0"/>
              <a:t>  </a:t>
            </a:r>
            <a:r>
              <a:rPr lang="ru-RU" sz="2800" b="1" dirty="0" err="1"/>
              <a:t>іншим</a:t>
            </a:r>
            <a:r>
              <a:rPr lang="ru-RU" sz="2800" b="1" dirty="0"/>
              <a:t> </a:t>
            </a:r>
            <a:r>
              <a:rPr lang="ru-RU" sz="2800" b="1" dirty="0" err="1"/>
              <a:t>складеним</a:t>
            </a:r>
            <a:r>
              <a:rPr lang="ru-RU" sz="2800" b="1" dirty="0"/>
              <a:t> </a:t>
            </a:r>
            <a:r>
              <a:rPr lang="ru-RU" sz="2800" b="1" dirty="0" err="1"/>
              <a:t>навпіл</a:t>
            </a:r>
            <a:r>
              <a:rPr lang="ru-RU" sz="2800" b="1" dirty="0"/>
              <a:t> листком таким чином, </a:t>
            </a:r>
            <a:r>
              <a:rPr lang="ru-RU" sz="2800" b="1" dirty="0" err="1"/>
              <a:t>щоб</a:t>
            </a:r>
            <a:r>
              <a:rPr lang="ru-RU" sz="2800" b="1" dirty="0"/>
              <a:t> край «</a:t>
            </a:r>
            <a:r>
              <a:rPr lang="ru-RU" sz="2800" b="1" dirty="0" err="1"/>
              <a:t>пелюстки</a:t>
            </a:r>
            <a:r>
              <a:rPr lang="ru-RU" sz="2800" b="1" dirty="0"/>
              <a:t>» </a:t>
            </a:r>
            <a:r>
              <a:rPr lang="ru-RU" sz="2800" b="1" dirty="0" err="1"/>
              <a:t>височів</a:t>
            </a:r>
            <a:r>
              <a:rPr lang="ru-RU" sz="2800" b="1" dirty="0"/>
              <a:t> над </a:t>
            </a:r>
            <a:r>
              <a:rPr lang="ru-RU" sz="2800" b="1" dirty="0" err="1"/>
              <a:t>її</a:t>
            </a:r>
            <a:r>
              <a:rPr lang="ru-RU" sz="2800" b="1" dirty="0"/>
              <a:t> </a:t>
            </a:r>
            <a:r>
              <a:rPr lang="ru-RU" sz="2800" b="1" dirty="0" err="1"/>
              <a:t>верхньою</a:t>
            </a:r>
            <a:r>
              <a:rPr lang="ru-RU" sz="2800" b="1" dirty="0"/>
              <a:t> </a:t>
            </a:r>
            <a:r>
              <a:rPr lang="ru-RU" sz="2800" b="1" dirty="0" err="1" smtClean="0"/>
              <a:t>частиною</a:t>
            </a:r>
            <a:r>
              <a:rPr lang="ru-RU" sz="2800" b="1" dirty="0" smtClean="0"/>
              <a:t>. </a:t>
            </a:r>
            <a:r>
              <a:rPr lang="ru-RU" sz="2800" b="1" dirty="0" err="1"/>
              <a:t>Цей</a:t>
            </a:r>
            <a:r>
              <a:rPr lang="ru-RU" sz="2800" b="1" dirty="0"/>
              <a:t> </a:t>
            </a:r>
            <a:r>
              <a:rPr lang="ru-RU" sz="2800" b="1" dirty="0" err="1"/>
              <a:t>виступаючий</a:t>
            </a:r>
            <a:r>
              <a:rPr lang="ru-RU" sz="2800" b="1" dirty="0"/>
              <a:t> край </a:t>
            </a:r>
            <a:r>
              <a:rPr lang="ru-RU" sz="2800" b="1" dirty="0" err="1"/>
              <a:t>відгинаємо</a:t>
            </a:r>
            <a:r>
              <a:rPr lang="ru-RU" sz="2800" b="1" dirty="0"/>
              <a:t> </a:t>
            </a:r>
            <a:r>
              <a:rPr lang="ru-RU" sz="2800" b="1" dirty="0" err="1"/>
              <a:t>назовні</a:t>
            </a:r>
            <a:r>
              <a:rPr lang="ru-RU" sz="2800" b="1" dirty="0"/>
              <a:t>. </a:t>
            </a:r>
            <a:r>
              <a:rPr lang="ru-RU" sz="2800" b="1" dirty="0" err="1"/>
              <a:t>Згин</a:t>
            </a:r>
            <a:r>
              <a:rPr lang="ru-RU" sz="2800" b="1" dirty="0"/>
              <a:t> при </a:t>
            </a:r>
            <a:r>
              <a:rPr lang="ru-RU" sz="2800" b="1" dirty="0" err="1"/>
              <a:t>цьому</a:t>
            </a:r>
            <a:r>
              <a:rPr lang="ru-RU" sz="2800" b="1" dirty="0"/>
              <a:t> не </a:t>
            </a:r>
            <a:r>
              <a:rPr lang="ru-RU" sz="2800" b="1" dirty="0" err="1"/>
              <a:t>розгладжуємо</a:t>
            </a:r>
            <a:r>
              <a:rPr lang="ru-RU" sz="2800" b="1" dirty="0"/>
              <a:t>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b="1" dirty="0"/>
              <a:t>Таким же чином </a:t>
            </a:r>
            <a:r>
              <a:rPr lang="ru-RU" sz="2800" b="1" dirty="0" err="1"/>
              <a:t>обертаємо</a:t>
            </a:r>
            <a:r>
              <a:rPr lang="ru-RU" sz="2800" b="1" dirty="0"/>
              <a:t> </a:t>
            </a:r>
            <a:r>
              <a:rPr lang="ru-RU" sz="2800" b="1" dirty="0" err="1"/>
              <a:t>навколо</a:t>
            </a:r>
            <a:r>
              <a:rPr lang="ru-RU" sz="2800" b="1" dirty="0"/>
              <a:t> </a:t>
            </a:r>
            <a:r>
              <a:rPr lang="ru-RU" sz="2800" b="1" dirty="0" err="1"/>
              <a:t>отриманого</a:t>
            </a:r>
            <a:r>
              <a:rPr lang="ru-RU" sz="2800" b="1" dirty="0"/>
              <a:t> бутона </a:t>
            </a:r>
            <a:r>
              <a:rPr lang="ru-RU" sz="2800" b="1" dirty="0" err="1"/>
              <a:t>наступний</a:t>
            </a:r>
            <a:r>
              <a:rPr lang="ru-RU" sz="2800" b="1" dirty="0"/>
              <a:t> лист. </a:t>
            </a:r>
            <a:r>
              <a:rPr lang="ru-RU" sz="2800" b="1" dirty="0" err="1"/>
              <a:t>Після</a:t>
            </a:r>
            <a:r>
              <a:rPr lang="ru-RU" sz="2800" b="1" dirty="0"/>
              <a:t> </a:t>
            </a:r>
            <a:r>
              <a:rPr lang="ru-RU" sz="2800" b="1" dirty="0" err="1"/>
              <a:t>цього</a:t>
            </a:r>
            <a:r>
              <a:rPr lang="ru-RU" sz="2800" b="1" dirty="0"/>
              <a:t> </a:t>
            </a:r>
            <a:r>
              <a:rPr lang="ru-RU" sz="2800" b="1" dirty="0" err="1"/>
              <a:t>обв’язуємо</a:t>
            </a:r>
            <a:r>
              <a:rPr lang="ru-RU" sz="2800" b="1" dirty="0"/>
              <a:t> </a:t>
            </a:r>
            <a:r>
              <a:rPr lang="ru-RU" sz="2800" b="1" dirty="0" err="1"/>
              <a:t>підставу</a:t>
            </a:r>
            <a:r>
              <a:rPr lang="ru-RU" sz="2800" b="1" dirty="0"/>
              <a:t> </a:t>
            </a:r>
            <a:r>
              <a:rPr lang="ru-RU" sz="2800" b="1" dirty="0" err="1"/>
              <a:t>квітки</a:t>
            </a:r>
            <a:r>
              <a:rPr lang="ru-RU" sz="2800" b="1" dirty="0"/>
              <a:t> нитками. За такою ж схемою </a:t>
            </a:r>
            <a:r>
              <a:rPr lang="ru-RU" sz="2800" b="1" dirty="0" err="1"/>
              <a:t>виготовляємо</a:t>
            </a:r>
            <a:r>
              <a:rPr lang="ru-RU" sz="2800" b="1" dirty="0"/>
              <a:t> </a:t>
            </a:r>
            <a:r>
              <a:rPr lang="ru-RU" sz="2800" b="1" dirty="0" err="1"/>
              <a:t>ще</a:t>
            </a:r>
            <a:r>
              <a:rPr lang="ru-RU" sz="2800" b="1" dirty="0"/>
              <a:t> 4 </a:t>
            </a:r>
            <a:r>
              <a:rPr lang="ru-RU" sz="2800" b="1" dirty="0" err="1"/>
              <a:t>квітки</a:t>
            </a:r>
            <a:r>
              <a:rPr lang="ru-RU" sz="2800" b="1" dirty="0"/>
              <a:t> і </a:t>
            </a:r>
            <a:r>
              <a:rPr lang="ru-RU" sz="2800" b="1" dirty="0" err="1"/>
              <a:t>отримуємо</a:t>
            </a:r>
            <a:r>
              <a:rPr lang="ru-RU" sz="2800" b="1" dirty="0"/>
              <a:t> </a:t>
            </a:r>
            <a:r>
              <a:rPr lang="ru-RU" sz="2800" b="1" dirty="0" err="1"/>
              <a:t>розкішний</a:t>
            </a:r>
            <a:r>
              <a:rPr lang="ru-RU" sz="2800" b="1" dirty="0"/>
              <a:t> букет </a:t>
            </a:r>
            <a:r>
              <a:rPr lang="ru-RU" sz="2800" b="1" dirty="0" err="1"/>
              <a:t>троянд</a:t>
            </a:r>
            <a:r>
              <a:rPr lang="ru-RU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646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4000" b="1" i="1" dirty="0" smtClean="0">
                <a:solidFill>
                  <a:srgbClr val="336600"/>
                </a:solidFill>
                <a:latin typeface="Times New Roman" pitchFamily="18" charset="0"/>
              </a:rPr>
              <a:t>Шишки та хвоя</a:t>
            </a:r>
          </a:p>
        </p:txBody>
      </p:sp>
      <p:pic>
        <p:nvPicPr>
          <p:cNvPr id="3077" name="Picture 5" descr="шишк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371600"/>
            <a:ext cx="775894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1439"/>
            <a:ext cx="6629400" cy="6619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101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8857"/>
            <a:ext cx="6629400" cy="662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2399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7" y="228600"/>
            <a:ext cx="8285316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24000" y="1219200"/>
            <a:ext cx="5643147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400" b="1" i="1" dirty="0" smtClean="0">
                <a:solidFill>
                  <a:prstClr val="black"/>
                </a:solidFill>
              </a:rPr>
              <a:t>Вмикайте фантазію,</a:t>
            </a:r>
          </a:p>
          <a:p>
            <a:pPr algn="ctr"/>
            <a:r>
              <a:rPr lang="uk-UA" sz="4400" b="1" i="1" dirty="0">
                <a:solidFill>
                  <a:prstClr val="black"/>
                </a:solidFill>
              </a:rPr>
              <a:t>п</a:t>
            </a:r>
            <a:r>
              <a:rPr lang="uk-UA" sz="4400" b="1" i="1" dirty="0" smtClean="0">
                <a:solidFill>
                  <a:prstClr val="black"/>
                </a:solidFill>
              </a:rPr>
              <a:t>роявіть уяву –</a:t>
            </a:r>
          </a:p>
          <a:p>
            <a:pPr algn="ctr"/>
            <a:r>
              <a:rPr lang="uk-UA" sz="4400" b="1" i="1" dirty="0">
                <a:solidFill>
                  <a:prstClr val="black"/>
                </a:solidFill>
              </a:rPr>
              <a:t>і</a:t>
            </a:r>
            <a:r>
              <a:rPr lang="uk-UA" sz="4400" b="1" i="1" dirty="0" smtClean="0">
                <a:solidFill>
                  <a:prstClr val="black"/>
                </a:solidFill>
              </a:rPr>
              <a:t> до роботи.</a:t>
            </a:r>
          </a:p>
          <a:p>
            <a:pPr algn="ctr"/>
            <a:r>
              <a:rPr lang="uk-UA" sz="4400" b="1" i="1" dirty="0" smtClean="0">
                <a:solidFill>
                  <a:prstClr val="black"/>
                </a:solidFill>
              </a:rPr>
              <a:t>Творчих успіхів!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021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4000" b="1" i="1" dirty="0" err="1" smtClean="0">
                <a:solidFill>
                  <a:srgbClr val="336600"/>
                </a:solidFill>
                <a:latin typeface="Times New Roman" pitchFamily="18" charset="0"/>
              </a:rPr>
              <a:t>Горіхи</a:t>
            </a:r>
            <a:r>
              <a:rPr lang="ru-RU" sz="4000" b="1" i="1" dirty="0" smtClean="0">
                <a:solidFill>
                  <a:srgbClr val="336600"/>
                </a:solidFill>
                <a:latin typeface="Times New Roman" pitchFamily="18" charset="0"/>
              </a:rPr>
              <a:t> та </a:t>
            </a:r>
            <a:r>
              <a:rPr lang="ru-RU" sz="4000" b="1" i="1" dirty="0" err="1" smtClean="0">
                <a:solidFill>
                  <a:srgbClr val="336600"/>
                </a:solidFill>
                <a:latin typeface="Times New Roman" pitchFamily="18" charset="0"/>
              </a:rPr>
              <a:t>каштани</a:t>
            </a:r>
            <a:endParaRPr lang="ru-RU" sz="4000" b="1" i="1" dirty="0" smtClean="0">
              <a:solidFill>
                <a:srgbClr val="336600"/>
              </a:solidFill>
              <a:latin typeface="Times New Roman" pitchFamily="18" charset="0"/>
            </a:endParaRPr>
          </a:p>
        </p:txBody>
      </p:sp>
      <p:pic>
        <p:nvPicPr>
          <p:cNvPr id="4100" name="Picture 8" descr="i_00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1371600"/>
            <a:ext cx="8337753" cy="3962400"/>
          </a:xfrm>
          <a:noFill/>
        </p:spPr>
      </p:pic>
      <p:sp>
        <p:nvSpPr>
          <p:cNvPr id="4101" name="Rectangle 9"/>
          <p:cNvSpPr>
            <a:spLocks noGrp="1" noChangeArrowheads="1"/>
          </p:cNvSpPr>
          <p:nvPr>
            <p:ph type="body" idx="4294967295"/>
          </p:nvPr>
        </p:nvSpPr>
        <p:spPr>
          <a:xfrm>
            <a:off x="1371600" y="2906713"/>
            <a:ext cx="7772400" cy="1500187"/>
          </a:xfrm>
        </p:spPr>
        <p:txBody>
          <a:bodyPr>
            <a:normAutofit/>
          </a:bodyPr>
          <a:lstStyle/>
          <a:p>
            <a:pPr eaLnBrk="1" hangingPunct="1">
              <a:buClr>
                <a:srgbClr val="336600"/>
              </a:buClr>
              <a:buFontTx/>
              <a:buNone/>
            </a:pPr>
            <a:endParaRPr lang="ru-RU" sz="1800" dirty="0" smtClean="0">
              <a:latin typeface="Times New Roman" pitchFamily="18" charset="0"/>
            </a:endParaRPr>
          </a:p>
          <a:p>
            <a:pPr eaLnBrk="1" hangingPunct="1"/>
            <a:endParaRPr lang="ru-RU" sz="1800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4000" b="1" i="1" dirty="0" err="1" smtClean="0">
                <a:solidFill>
                  <a:srgbClr val="336600"/>
                </a:solidFill>
                <a:latin typeface="Times New Roman" pitchFamily="18" charset="0"/>
              </a:rPr>
              <a:t>Жолуд</a:t>
            </a:r>
            <a:r>
              <a:rPr lang="uk-UA" sz="4000" b="1" i="1" dirty="0" smtClean="0">
                <a:solidFill>
                  <a:srgbClr val="336600"/>
                </a:solidFill>
                <a:latin typeface="Times New Roman" pitchFamily="18" charset="0"/>
              </a:rPr>
              <a:t>і</a:t>
            </a:r>
            <a:endParaRPr lang="ru-RU" sz="4000" b="1" i="1" dirty="0" smtClean="0">
              <a:solidFill>
                <a:srgbClr val="336600"/>
              </a:solidFill>
              <a:latin typeface="Times New Roman" pitchFamily="18" charset="0"/>
            </a:endParaRPr>
          </a:p>
        </p:txBody>
      </p:sp>
      <p:pic>
        <p:nvPicPr>
          <p:cNvPr id="5125" name="Picture 7" descr="i_00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1371600"/>
            <a:ext cx="8398015" cy="4343400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title"/>
          </p:nvPr>
        </p:nvSpPr>
        <p:spPr>
          <a:xfrm>
            <a:off x="385343" y="-32657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4000" b="1" i="1" dirty="0" err="1" smtClean="0">
                <a:solidFill>
                  <a:srgbClr val="336600"/>
                </a:solidFill>
                <a:latin typeface="Times New Roman" pitchFamily="18" charset="0"/>
              </a:rPr>
              <a:t>Гілки</a:t>
            </a:r>
            <a:r>
              <a:rPr lang="ru-RU" sz="4000" b="1" i="1" dirty="0" smtClean="0">
                <a:solidFill>
                  <a:srgbClr val="336600"/>
                </a:solidFill>
                <a:latin typeface="Times New Roman" pitchFamily="18" charset="0"/>
              </a:rPr>
              <a:t> та </a:t>
            </a:r>
            <a:r>
              <a:rPr lang="ru-RU" sz="4000" b="1" i="1" dirty="0" err="1" smtClean="0">
                <a:solidFill>
                  <a:srgbClr val="336600"/>
                </a:solidFill>
                <a:latin typeface="Times New Roman" pitchFamily="18" charset="0"/>
              </a:rPr>
              <a:t>коріння</a:t>
            </a:r>
            <a:endParaRPr lang="ru-RU" sz="4000" b="1" i="1" dirty="0" smtClean="0">
              <a:solidFill>
                <a:srgbClr val="336600"/>
              </a:solidFill>
              <a:latin typeface="Times New Roman" pitchFamily="18" charset="0"/>
            </a:endParaRPr>
          </a:p>
        </p:txBody>
      </p:sp>
      <p:pic>
        <p:nvPicPr>
          <p:cNvPr id="6148" name="Picture 9" descr="i_0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19200"/>
            <a:ext cx="8543087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310" y="-10886"/>
            <a:ext cx="8229600" cy="1143000"/>
          </a:xfrm>
        </p:spPr>
        <p:txBody>
          <a:bodyPr/>
          <a:lstStyle/>
          <a:p>
            <a:pPr eaLnBrk="1" hangingPunct="1"/>
            <a:r>
              <a:rPr lang="ru-RU" sz="4000" b="1" i="1" dirty="0" err="1" smtClean="0">
                <a:solidFill>
                  <a:srgbClr val="336600"/>
                </a:solidFill>
                <a:latin typeface="Times New Roman" pitchFamily="18" charset="0"/>
              </a:rPr>
              <a:t>Шипшина</a:t>
            </a:r>
            <a:r>
              <a:rPr lang="ru-RU" sz="4000" b="1" i="1" dirty="0" smtClean="0">
                <a:solidFill>
                  <a:srgbClr val="336600"/>
                </a:solidFill>
                <a:latin typeface="Times New Roman" pitchFamily="18" charset="0"/>
              </a:rPr>
              <a:t>,  </a:t>
            </a:r>
            <a:r>
              <a:rPr lang="ru-RU" sz="4000" b="1" i="1" dirty="0" err="1" smtClean="0">
                <a:solidFill>
                  <a:srgbClr val="336600"/>
                </a:solidFill>
                <a:latin typeface="Times New Roman" pitchFamily="18" charset="0"/>
              </a:rPr>
              <a:t>горобина</a:t>
            </a:r>
            <a:endParaRPr lang="ru-RU" sz="4000" b="1" i="1" dirty="0" smtClean="0">
              <a:solidFill>
                <a:srgbClr val="336600"/>
              </a:solidFill>
              <a:latin typeface="Times New Roman" pitchFamily="18" charset="0"/>
            </a:endParaRPr>
          </a:p>
        </p:txBody>
      </p:sp>
      <p:pic>
        <p:nvPicPr>
          <p:cNvPr id="9220" name="Picture 4" descr="i_0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219200"/>
            <a:ext cx="8577982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88928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4000" b="1" i="1" dirty="0" err="1" smtClean="0">
                <a:solidFill>
                  <a:srgbClr val="336600"/>
                </a:solidFill>
                <a:latin typeface="Times New Roman" pitchFamily="18" charset="0"/>
              </a:rPr>
              <a:t>Листя</a:t>
            </a:r>
            <a:endParaRPr lang="ru-RU" sz="4000" b="1" i="1" dirty="0" smtClean="0">
              <a:solidFill>
                <a:srgbClr val="336600"/>
              </a:solidFill>
              <a:latin typeface="Times New Roman" pitchFamily="18" charset="0"/>
            </a:endParaRPr>
          </a:p>
        </p:txBody>
      </p:sp>
      <p:pic>
        <p:nvPicPr>
          <p:cNvPr id="7172" name="Picture 5" descr="i_0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1219200"/>
            <a:ext cx="5245056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220</Words>
  <Application>Microsoft Office PowerPoint</Application>
  <PresentationFormat>Экран (4:3)</PresentationFormat>
  <Paragraphs>52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6" baseType="lpstr">
      <vt:lpstr>Arial</vt:lpstr>
      <vt:lpstr>Calibri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Шишки та хвоя</vt:lpstr>
      <vt:lpstr>Горіхи та каштани</vt:lpstr>
      <vt:lpstr>Жолуді</vt:lpstr>
      <vt:lpstr>Гілки та коріння</vt:lpstr>
      <vt:lpstr>Шипшина,  горобина</vt:lpstr>
      <vt:lpstr>Листя</vt:lpstr>
      <vt:lpstr>Насіння</vt:lpstr>
      <vt:lpstr>Інструменти</vt:lpstr>
      <vt:lpstr>Додаткові матеріали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Юра и Света</dc:creator>
  <cp:lastModifiedBy>Serg</cp:lastModifiedBy>
  <cp:revision>16</cp:revision>
  <dcterms:modified xsi:type="dcterms:W3CDTF">2022-10-25T04:17:22Z</dcterms:modified>
</cp:coreProperties>
</file>