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77" r:id="rId3"/>
    <p:sldId id="278" r:id="rId4"/>
    <p:sldId id="279" r:id="rId5"/>
    <p:sldId id="289" r:id="rId6"/>
    <p:sldId id="290" r:id="rId7"/>
    <p:sldId id="280" r:id="rId8"/>
    <p:sldId id="263" r:id="rId9"/>
    <p:sldId id="291" r:id="rId10"/>
    <p:sldId id="264" r:id="rId11"/>
    <p:sldId id="265" r:id="rId12"/>
    <p:sldId id="266" r:id="rId13"/>
    <p:sldId id="275" r:id="rId14"/>
    <p:sldId id="267" r:id="rId15"/>
    <p:sldId id="268" r:id="rId16"/>
    <p:sldId id="269" r:id="rId17"/>
    <p:sldId id="270" r:id="rId18"/>
    <p:sldId id="276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71" r:id="rId28"/>
    <p:sldId id="272" r:id="rId29"/>
    <p:sldId id="273" r:id="rId30"/>
    <p:sldId id="274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56A92EC-27ED-453A-9185-1E02BE0B4451}">
  <a:tblStyle styleId="{E56A92EC-27ED-453A-9185-1E02BE0B445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CC2EA-1079-48CB-9E4D-9F21BEC9213E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E902C9A-08ED-4916-BD25-F3905A51582D}">
      <dgm:prSet phldrT="[Текст]"/>
      <dgm:spPr/>
      <dgm:t>
        <a:bodyPr/>
        <a:lstStyle/>
        <a:p>
          <a:r>
            <a:rPr lang="uk-UA" dirty="0" smtClean="0"/>
            <a:t>Коли?</a:t>
          </a:r>
          <a:endParaRPr lang="uk-UA" dirty="0"/>
        </a:p>
      </dgm:t>
    </dgm:pt>
    <dgm:pt modelId="{0BCC84D1-E28F-4D1F-BF8F-3E23CD727A2A}" type="parTrans" cxnId="{95943E31-0C98-4FC5-8CD2-E0B5CCCBBBFB}">
      <dgm:prSet/>
      <dgm:spPr/>
      <dgm:t>
        <a:bodyPr/>
        <a:lstStyle/>
        <a:p>
          <a:endParaRPr lang="uk-UA"/>
        </a:p>
      </dgm:t>
    </dgm:pt>
    <dgm:pt modelId="{746CA014-F8C8-4DF1-BC0A-B320FFB28FE8}" type="sibTrans" cxnId="{95943E31-0C98-4FC5-8CD2-E0B5CCCBBBFB}">
      <dgm:prSet/>
      <dgm:spPr/>
      <dgm:t>
        <a:bodyPr/>
        <a:lstStyle/>
        <a:p>
          <a:endParaRPr lang="uk-UA"/>
        </a:p>
      </dgm:t>
    </dgm:pt>
    <dgm:pt modelId="{3840D054-23EF-4605-AC8C-D91B25CBC3A5}">
      <dgm:prSet phldrT="[Текст]" custT="1"/>
      <dgm:spPr/>
      <dgm:t>
        <a:bodyPr/>
        <a:lstStyle/>
        <a:p>
          <a:r>
            <a:rPr lang="uk-UA" sz="2400" dirty="0" smtClean="0"/>
            <a:t>На </a:t>
          </a:r>
          <a:r>
            <a:rPr lang="uk-UA" sz="2400" dirty="0" err="1" smtClean="0"/>
            <a:t>уроках</a:t>
          </a:r>
          <a:endParaRPr lang="uk-UA" sz="2400" dirty="0"/>
        </a:p>
      </dgm:t>
    </dgm:pt>
    <dgm:pt modelId="{51D84C56-D191-485E-B762-379283AF50E0}" type="parTrans" cxnId="{B0FD92F2-F1A5-4CAD-93AC-365A2E5DFF84}">
      <dgm:prSet/>
      <dgm:spPr/>
      <dgm:t>
        <a:bodyPr/>
        <a:lstStyle/>
        <a:p>
          <a:endParaRPr lang="uk-UA"/>
        </a:p>
      </dgm:t>
    </dgm:pt>
    <dgm:pt modelId="{8CE98F38-EF60-4018-9518-9D5602BFD930}" type="sibTrans" cxnId="{B0FD92F2-F1A5-4CAD-93AC-365A2E5DFF84}">
      <dgm:prSet/>
      <dgm:spPr/>
      <dgm:t>
        <a:bodyPr/>
        <a:lstStyle/>
        <a:p>
          <a:endParaRPr lang="uk-UA"/>
        </a:p>
      </dgm:t>
    </dgm:pt>
    <dgm:pt modelId="{9C880C5C-4BDF-4165-9620-2835CA8C8F37}">
      <dgm:prSet phldrT="[Текст]" custT="1"/>
      <dgm:spPr/>
      <dgm:t>
        <a:bodyPr/>
        <a:lstStyle/>
        <a:p>
          <a:r>
            <a:rPr lang="uk-UA" sz="2400" dirty="0" smtClean="0"/>
            <a:t>Впродовж дня</a:t>
          </a:r>
          <a:endParaRPr lang="uk-UA" sz="2400" dirty="0"/>
        </a:p>
      </dgm:t>
    </dgm:pt>
    <dgm:pt modelId="{D0E10D18-7CA2-4E47-B2D4-342F74C6D981}" type="parTrans" cxnId="{6EEC8B0B-AE24-43D8-840D-C7B4D2709F05}">
      <dgm:prSet/>
      <dgm:spPr/>
      <dgm:t>
        <a:bodyPr/>
        <a:lstStyle/>
        <a:p>
          <a:endParaRPr lang="uk-UA"/>
        </a:p>
      </dgm:t>
    </dgm:pt>
    <dgm:pt modelId="{66FC654D-7CD0-468D-92FD-28276D440F6E}" type="sibTrans" cxnId="{6EEC8B0B-AE24-43D8-840D-C7B4D2709F05}">
      <dgm:prSet/>
      <dgm:spPr/>
      <dgm:t>
        <a:bodyPr/>
        <a:lstStyle/>
        <a:p>
          <a:endParaRPr lang="uk-UA"/>
        </a:p>
      </dgm:t>
    </dgm:pt>
    <dgm:pt modelId="{87ADC39D-1EC3-411D-8264-3B198D2D9090}">
      <dgm:prSet phldrT="[Текст]"/>
      <dgm:spPr/>
      <dgm:t>
        <a:bodyPr/>
        <a:lstStyle/>
        <a:p>
          <a:r>
            <a:rPr lang="uk-UA" dirty="0" smtClean="0"/>
            <a:t>Що?</a:t>
          </a:r>
          <a:endParaRPr lang="uk-UA" dirty="0"/>
        </a:p>
      </dgm:t>
    </dgm:pt>
    <dgm:pt modelId="{493F7B63-324F-45E6-A0C0-772CB901CAD6}" type="parTrans" cxnId="{DAE36284-8B5A-4340-9E11-6006C5DF9C46}">
      <dgm:prSet/>
      <dgm:spPr/>
      <dgm:t>
        <a:bodyPr/>
        <a:lstStyle/>
        <a:p>
          <a:endParaRPr lang="uk-UA"/>
        </a:p>
      </dgm:t>
    </dgm:pt>
    <dgm:pt modelId="{600C9AF5-7880-4A15-8505-2801070109FD}" type="sibTrans" cxnId="{DAE36284-8B5A-4340-9E11-6006C5DF9C46}">
      <dgm:prSet/>
      <dgm:spPr/>
      <dgm:t>
        <a:bodyPr/>
        <a:lstStyle/>
        <a:p>
          <a:endParaRPr lang="uk-UA"/>
        </a:p>
      </dgm:t>
    </dgm:pt>
    <dgm:pt modelId="{9CC4D43D-90C1-4F80-8887-7A0411E51FA1}">
      <dgm:prSet phldrT="[Текст]" custT="1"/>
      <dgm:spPr/>
      <dgm:t>
        <a:bodyPr/>
        <a:lstStyle/>
        <a:p>
          <a:r>
            <a:rPr lang="uk-UA" sz="2400" dirty="0" smtClean="0"/>
            <a:t>Зміст (завдання, вправи)) </a:t>
          </a:r>
          <a:endParaRPr lang="uk-UA" sz="2400" dirty="0"/>
        </a:p>
      </dgm:t>
    </dgm:pt>
    <dgm:pt modelId="{97BD127F-B5DA-4A67-86CF-6BEEA19D0A05}" type="parTrans" cxnId="{D7EAF280-DEBD-44FF-B04F-E319EF6672BF}">
      <dgm:prSet/>
      <dgm:spPr/>
      <dgm:t>
        <a:bodyPr/>
        <a:lstStyle/>
        <a:p>
          <a:endParaRPr lang="uk-UA"/>
        </a:p>
      </dgm:t>
    </dgm:pt>
    <dgm:pt modelId="{CBB3EDB6-8B59-4FA3-B92F-AB31937D433F}" type="sibTrans" cxnId="{D7EAF280-DEBD-44FF-B04F-E319EF6672BF}">
      <dgm:prSet/>
      <dgm:spPr/>
      <dgm:t>
        <a:bodyPr/>
        <a:lstStyle/>
        <a:p>
          <a:endParaRPr lang="uk-UA"/>
        </a:p>
      </dgm:t>
    </dgm:pt>
    <dgm:pt modelId="{80F2E56C-0116-4669-BF1E-C1D858F58EEA}">
      <dgm:prSet phldrT="[Текст]" custT="1"/>
      <dgm:spPr/>
      <dgm:t>
        <a:bodyPr/>
        <a:lstStyle/>
        <a:p>
          <a:r>
            <a:rPr lang="uk-UA" sz="2400" dirty="0" smtClean="0"/>
            <a:t>Ресурси (дидактичні матеріали, ігри, книги, підручники, зошити, </a:t>
          </a:r>
          <a:r>
            <a:rPr lang="uk-UA" sz="2400" dirty="0" err="1" smtClean="0"/>
            <a:t>гаджети</a:t>
          </a:r>
          <a:r>
            <a:rPr lang="uk-UA" sz="2400" dirty="0" smtClean="0"/>
            <a:t>)</a:t>
          </a:r>
          <a:endParaRPr lang="uk-UA" sz="2400" dirty="0"/>
        </a:p>
      </dgm:t>
    </dgm:pt>
    <dgm:pt modelId="{00B78F20-1572-442E-8F1C-59776EEA35FB}" type="parTrans" cxnId="{59BA2F07-954A-4650-99C4-6F98E84A24C7}">
      <dgm:prSet/>
      <dgm:spPr/>
      <dgm:t>
        <a:bodyPr/>
        <a:lstStyle/>
        <a:p>
          <a:endParaRPr lang="uk-UA"/>
        </a:p>
      </dgm:t>
    </dgm:pt>
    <dgm:pt modelId="{35000B65-9F14-4FF2-8CB3-1067DE534A76}" type="sibTrans" cxnId="{59BA2F07-954A-4650-99C4-6F98E84A24C7}">
      <dgm:prSet/>
      <dgm:spPr/>
      <dgm:t>
        <a:bodyPr/>
        <a:lstStyle/>
        <a:p>
          <a:endParaRPr lang="uk-UA"/>
        </a:p>
      </dgm:t>
    </dgm:pt>
    <dgm:pt modelId="{F697768A-2921-4B87-8041-A0B60871977D}">
      <dgm:prSet phldrT="[Текст]"/>
      <dgm:spPr/>
      <dgm:t>
        <a:bodyPr/>
        <a:lstStyle/>
        <a:p>
          <a:r>
            <a:rPr lang="uk-UA" dirty="0" smtClean="0"/>
            <a:t>Як?</a:t>
          </a:r>
          <a:endParaRPr lang="uk-UA" dirty="0"/>
        </a:p>
      </dgm:t>
    </dgm:pt>
    <dgm:pt modelId="{3D4B5FAA-0BBF-4B59-AF50-EDC86209ED1C}" type="parTrans" cxnId="{F1FFE66E-3E49-4161-8C74-59CACA60E1AF}">
      <dgm:prSet/>
      <dgm:spPr/>
      <dgm:t>
        <a:bodyPr/>
        <a:lstStyle/>
        <a:p>
          <a:endParaRPr lang="uk-UA"/>
        </a:p>
      </dgm:t>
    </dgm:pt>
    <dgm:pt modelId="{63243328-4ED5-474B-B4F0-6A0DB45C2089}" type="sibTrans" cxnId="{F1FFE66E-3E49-4161-8C74-59CACA60E1AF}">
      <dgm:prSet/>
      <dgm:spPr/>
      <dgm:t>
        <a:bodyPr/>
        <a:lstStyle/>
        <a:p>
          <a:endParaRPr lang="uk-UA"/>
        </a:p>
      </dgm:t>
    </dgm:pt>
    <dgm:pt modelId="{55EC31AF-BB06-4ED7-AFE1-7C301A8E49C9}">
      <dgm:prSet phldrT="[Текст]" custT="1"/>
      <dgm:spPr/>
      <dgm:t>
        <a:bodyPr/>
        <a:lstStyle/>
        <a:p>
          <a:r>
            <a:rPr lang="uk-UA" sz="2400" dirty="0" smtClean="0"/>
            <a:t>Форми: групи, пари, індивідуально, колективно</a:t>
          </a:r>
          <a:endParaRPr lang="uk-UA" sz="2400" dirty="0"/>
        </a:p>
      </dgm:t>
    </dgm:pt>
    <dgm:pt modelId="{703827F5-F9DB-44D2-97A6-97C6D413440E}" type="parTrans" cxnId="{663EC634-7540-4081-B28D-A5C66871D30E}">
      <dgm:prSet/>
      <dgm:spPr/>
      <dgm:t>
        <a:bodyPr/>
        <a:lstStyle/>
        <a:p>
          <a:endParaRPr lang="uk-UA"/>
        </a:p>
      </dgm:t>
    </dgm:pt>
    <dgm:pt modelId="{C3DE19B2-879A-429B-AEA6-A900CE8EA63A}" type="sibTrans" cxnId="{663EC634-7540-4081-B28D-A5C66871D30E}">
      <dgm:prSet/>
      <dgm:spPr/>
      <dgm:t>
        <a:bodyPr/>
        <a:lstStyle/>
        <a:p>
          <a:endParaRPr lang="uk-UA"/>
        </a:p>
      </dgm:t>
    </dgm:pt>
    <dgm:pt modelId="{861D9D38-6743-4731-B012-4DC46BABC296}">
      <dgm:prSet phldrT="[Текст]" custT="1"/>
      <dgm:spPr/>
      <dgm:t>
        <a:bodyPr/>
        <a:lstStyle/>
        <a:p>
          <a:r>
            <a:rPr lang="uk-UA" sz="2400" dirty="0" smtClean="0"/>
            <a:t>Місце: за партами, на килимі, на вулиці</a:t>
          </a:r>
          <a:endParaRPr lang="uk-UA" sz="2400" dirty="0"/>
        </a:p>
      </dgm:t>
    </dgm:pt>
    <dgm:pt modelId="{2D4539A4-D73C-4A94-8A9C-D127B6FFFB33}" type="parTrans" cxnId="{AA1B7316-A0D8-4BDD-B270-288083012CCD}">
      <dgm:prSet/>
      <dgm:spPr/>
      <dgm:t>
        <a:bodyPr/>
        <a:lstStyle/>
        <a:p>
          <a:endParaRPr lang="uk-UA"/>
        </a:p>
      </dgm:t>
    </dgm:pt>
    <dgm:pt modelId="{15FD660F-D7A5-454B-9627-06436C69F7E0}" type="sibTrans" cxnId="{AA1B7316-A0D8-4BDD-B270-288083012CCD}">
      <dgm:prSet/>
      <dgm:spPr/>
      <dgm:t>
        <a:bodyPr/>
        <a:lstStyle/>
        <a:p>
          <a:endParaRPr lang="uk-UA"/>
        </a:p>
      </dgm:t>
    </dgm:pt>
    <dgm:pt modelId="{134D986E-EBA7-4F4B-B00F-E919A0C953AB}">
      <dgm:prSet phldrT="[Текст]" custT="1"/>
      <dgm:spPr/>
      <dgm:t>
        <a:bodyPr/>
        <a:lstStyle/>
        <a:p>
          <a:r>
            <a:rPr lang="uk-UA" sz="2400" dirty="0" smtClean="0"/>
            <a:t>На ГПД</a:t>
          </a:r>
          <a:endParaRPr lang="uk-UA" sz="2400" dirty="0"/>
        </a:p>
      </dgm:t>
    </dgm:pt>
    <dgm:pt modelId="{75BF45CA-5F0D-415D-8712-66D141EC77EF}" type="parTrans" cxnId="{9076797C-5979-46B0-999D-98C67399C629}">
      <dgm:prSet/>
      <dgm:spPr/>
      <dgm:t>
        <a:bodyPr/>
        <a:lstStyle/>
        <a:p>
          <a:endParaRPr lang="uk-UA"/>
        </a:p>
      </dgm:t>
    </dgm:pt>
    <dgm:pt modelId="{687D2DB5-7735-4587-97DD-9E348D1245DB}" type="sibTrans" cxnId="{9076797C-5979-46B0-999D-98C67399C629}">
      <dgm:prSet/>
      <dgm:spPr/>
      <dgm:t>
        <a:bodyPr/>
        <a:lstStyle/>
        <a:p>
          <a:endParaRPr lang="uk-UA"/>
        </a:p>
      </dgm:t>
    </dgm:pt>
    <dgm:pt modelId="{2069BBED-3DC4-4F42-9754-B45673023DE3}" type="pres">
      <dgm:prSet presAssocID="{983CC2EA-1079-48CB-9E4D-9F21BEC9213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76F276A-FF2D-4887-9C38-64C3A446E2CB}" type="pres">
      <dgm:prSet presAssocID="{983CC2EA-1079-48CB-9E4D-9F21BEC9213E}" presName="cycle" presStyleCnt="0"/>
      <dgm:spPr/>
    </dgm:pt>
    <dgm:pt modelId="{7364C61C-FCF8-4F68-9F2F-7FEC91437AEE}" type="pres">
      <dgm:prSet presAssocID="{983CC2EA-1079-48CB-9E4D-9F21BEC9213E}" presName="centerShape" presStyleCnt="0"/>
      <dgm:spPr/>
    </dgm:pt>
    <dgm:pt modelId="{4D78605B-A196-404E-88BE-CBDDA63147DD}" type="pres">
      <dgm:prSet presAssocID="{983CC2EA-1079-48CB-9E4D-9F21BEC9213E}" presName="connSite" presStyleLbl="node1" presStyleIdx="0" presStyleCnt="4"/>
      <dgm:spPr/>
    </dgm:pt>
    <dgm:pt modelId="{DC4A7D0B-020A-4597-BC07-7382FA052861}" type="pres">
      <dgm:prSet presAssocID="{983CC2EA-1079-48CB-9E4D-9F21BEC9213E}" presName="visible" presStyleLbl="node1" presStyleIdx="0" presStyleCnt="4" custScaleX="98111" custScaleY="113770"/>
      <dgm:spPr>
        <a:prstGeom prst="ellipse">
          <a:avLst/>
        </a:prstGeom>
      </dgm:spPr>
    </dgm:pt>
    <dgm:pt modelId="{543ADB65-5200-432A-9E97-EACE0E307FAD}" type="pres">
      <dgm:prSet presAssocID="{0BCC84D1-E28F-4D1F-BF8F-3E23CD727A2A}" presName="Name25" presStyleLbl="parChTrans1D1" presStyleIdx="0" presStyleCnt="3"/>
      <dgm:spPr/>
      <dgm:t>
        <a:bodyPr/>
        <a:lstStyle/>
        <a:p>
          <a:endParaRPr lang="uk-UA"/>
        </a:p>
      </dgm:t>
    </dgm:pt>
    <dgm:pt modelId="{C0ABBE85-7F4E-4516-B688-1886EE4148A0}" type="pres">
      <dgm:prSet presAssocID="{CE902C9A-08ED-4916-BD25-F3905A51582D}" presName="node" presStyleCnt="0"/>
      <dgm:spPr/>
    </dgm:pt>
    <dgm:pt modelId="{808E0852-6A5C-484D-A56C-276E45BDA9E6}" type="pres">
      <dgm:prSet presAssocID="{CE902C9A-08ED-4916-BD25-F3905A51582D}" presName="parentNode" presStyleLbl="node1" presStyleIdx="1" presStyleCnt="4" custScaleX="96105" custScaleY="60245" custLinFactNeighborX="-1048" custLinFactNeighborY="175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4798A9-F1A1-45D5-B75A-1F5192431A53}" type="pres">
      <dgm:prSet presAssocID="{CE902C9A-08ED-4916-BD25-F3905A51582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136BD5-1379-495D-823F-53DDBCA4161F}" type="pres">
      <dgm:prSet presAssocID="{493F7B63-324F-45E6-A0C0-772CB901CAD6}" presName="Name25" presStyleLbl="parChTrans1D1" presStyleIdx="1" presStyleCnt="3"/>
      <dgm:spPr/>
      <dgm:t>
        <a:bodyPr/>
        <a:lstStyle/>
        <a:p>
          <a:endParaRPr lang="uk-UA"/>
        </a:p>
      </dgm:t>
    </dgm:pt>
    <dgm:pt modelId="{C8D5963B-C9D4-4BCB-BC09-8E5BCB143493}" type="pres">
      <dgm:prSet presAssocID="{87ADC39D-1EC3-411D-8264-3B198D2D9090}" presName="node" presStyleCnt="0"/>
      <dgm:spPr/>
    </dgm:pt>
    <dgm:pt modelId="{42689BB8-95FA-4E2B-AC09-8EC2FBD01941}" type="pres">
      <dgm:prSet presAssocID="{87ADC39D-1EC3-411D-8264-3B198D2D9090}" presName="parentNode" presStyleLbl="node1" presStyleIdx="2" presStyleCnt="4" custScaleX="112061" custScaleY="83860" custLinFactNeighborX="-3429" custLinFactNeighborY="-1577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37F34D-6ADE-4AEC-9A15-23FDFA3C687E}" type="pres">
      <dgm:prSet presAssocID="{87ADC39D-1EC3-411D-8264-3B198D2D9090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B983AF-3EDF-4293-A229-2C73441D1D6E}" type="pres">
      <dgm:prSet presAssocID="{3D4B5FAA-0BBF-4B59-AF50-EDC86209ED1C}" presName="Name25" presStyleLbl="parChTrans1D1" presStyleIdx="2" presStyleCnt="3"/>
      <dgm:spPr/>
      <dgm:t>
        <a:bodyPr/>
        <a:lstStyle/>
        <a:p>
          <a:endParaRPr lang="uk-UA"/>
        </a:p>
      </dgm:t>
    </dgm:pt>
    <dgm:pt modelId="{BCA6BE7C-B0B9-4199-9E35-681588BA7AA8}" type="pres">
      <dgm:prSet presAssocID="{F697768A-2921-4B87-8041-A0B60871977D}" presName="node" presStyleCnt="0"/>
      <dgm:spPr/>
    </dgm:pt>
    <dgm:pt modelId="{0AB1D076-ECDB-4834-85DC-D453E9477E64}" type="pres">
      <dgm:prSet presAssocID="{F697768A-2921-4B87-8041-A0B60871977D}" presName="parentNode" presStyleLbl="node1" presStyleIdx="3" presStyleCnt="4" custScaleX="137106" custScaleY="94948" custLinFactNeighborX="153" custLinFactNeighborY="-1913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59BBB2-788C-4EED-85E2-C0D20FE6FC61}" type="pres">
      <dgm:prSet presAssocID="{F697768A-2921-4B87-8041-A0B60871977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7EAF280-DEBD-44FF-B04F-E319EF6672BF}" srcId="{87ADC39D-1EC3-411D-8264-3B198D2D9090}" destId="{9CC4D43D-90C1-4F80-8887-7A0411E51FA1}" srcOrd="0" destOrd="0" parTransId="{97BD127F-B5DA-4A67-86CF-6BEEA19D0A05}" sibTransId="{CBB3EDB6-8B59-4FA3-B92F-AB31937D433F}"/>
    <dgm:cxn modelId="{D2B06F19-F203-4440-8A02-BD9375D422FE}" type="presOf" srcId="{9CC4D43D-90C1-4F80-8887-7A0411E51FA1}" destId="{0637F34D-6ADE-4AEC-9A15-23FDFA3C687E}" srcOrd="0" destOrd="0" presId="urn:microsoft.com/office/officeart/2005/8/layout/radial2"/>
    <dgm:cxn modelId="{69864313-1C47-4AE1-95BD-1B96869F7A6D}" type="presOf" srcId="{F697768A-2921-4B87-8041-A0B60871977D}" destId="{0AB1D076-ECDB-4834-85DC-D453E9477E64}" srcOrd="0" destOrd="0" presId="urn:microsoft.com/office/officeart/2005/8/layout/radial2"/>
    <dgm:cxn modelId="{B0FD92F2-F1A5-4CAD-93AC-365A2E5DFF84}" srcId="{CE902C9A-08ED-4916-BD25-F3905A51582D}" destId="{3840D054-23EF-4605-AC8C-D91B25CBC3A5}" srcOrd="0" destOrd="0" parTransId="{51D84C56-D191-485E-B762-379283AF50E0}" sibTransId="{8CE98F38-EF60-4018-9518-9D5602BFD930}"/>
    <dgm:cxn modelId="{A61339A0-C086-466B-809D-C76E568A2549}" type="presOf" srcId="{3D4B5FAA-0BBF-4B59-AF50-EDC86209ED1C}" destId="{86B983AF-3EDF-4293-A229-2C73441D1D6E}" srcOrd="0" destOrd="0" presId="urn:microsoft.com/office/officeart/2005/8/layout/radial2"/>
    <dgm:cxn modelId="{2D2CE727-50AF-4135-AAC1-9FA12BC21B6D}" type="presOf" srcId="{55EC31AF-BB06-4ED7-AFE1-7C301A8E49C9}" destId="{0F59BBB2-788C-4EED-85E2-C0D20FE6FC61}" srcOrd="0" destOrd="0" presId="urn:microsoft.com/office/officeart/2005/8/layout/radial2"/>
    <dgm:cxn modelId="{AA1B7316-A0D8-4BDD-B270-288083012CCD}" srcId="{F697768A-2921-4B87-8041-A0B60871977D}" destId="{861D9D38-6743-4731-B012-4DC46BABC296}" srcOrd="1" destOrd="0" parTransId="{2D4539A4-D73C-4A94-8A9C-D127B6FFFB33}" sibTransId="{15FD660F-D7A5-454B-9627-06436C69F7E0}"/>
    <dgm:cxn modelId="{A6AB66D8-23AE-4019-AA8E-2EE121703438}" type="presOf" srcId="{134D986E-EBA7-4F4B-B00F-E919A0C953AB}" destId="{7F4798A9-F1A1-45D5-B75A-1F5192431A53}" srcOrd="0" destOrd="2" presId="urn:microsoft.com/office/officeart/2005/8/layout/radial2"/>
    <dgm:cxn modelId="{F1FFE66E-3E49-4161-8C74-59CACA60E1AF}" srcId="{983CC2EA-1079-48CB-9E4D-9F21BEC9213E}" destId="{F697768A-2921-4B87-8041-A0B60871977D}" srcOrd="2" destOrd="0" parTransId="{3D4B5FAA-0BBF-4B59-AF50-EDC86209ED1C}" sibTransId="{63243328-4ED5-474B-B4F0-6A0DB45C2089}"/>
    <dgm:cxn modelId="{D35D9053-2373-4582-9678-BF16050BC059}" type="presOf" srcId="{3840D054-23EF-4605-AC8C-D91B25CBC3A5}" destId="{7F4798A9-F1A1-45D5-B75A-1F5192431A53}" srcOrd="0" destOrd="0" presId="urn:microsoft.com/office/officeart/2005/8/layout/radial2"/>
    <dgm:cxn modelId="{9AC1157D-F6F3-41E1-8E9F-A83D3A82153A}" type="presOf" srcId="{CE902C9A-08ED-4916-BD25-F3905A51582D}" destId="{808E0852-6A5C-484D-A56C-276E45BDA9E6}" srcOrd="0" destOrd="0" presId="urn:microsoft.com/office/officeart/2005/8/layout/radial2"/>
    <dgm:cxn modelId="{9076797C-5979-46B0-999D-98C67399C629}" srcId="{CE902C9A-08ED-4916-BD25-F3905A51582D}" destId="{134D986E-EBA7-4F4B-B00F-E919A0C953AB}" srcOrd="2" destOrd="0" parTransId="{75BF45CA-5F0D-415D-8712-66D141EC77EF}" sibTransId="{687D2DB5-7735-4587-97DD-9E348D1245DB}"/>
    <dgm:cxn modelId="{83272086-C0B0-4DC1-9C24-59440BDF862C}" type="presOf" srcId="{9C880C5C-4BDF-4165-9620-2835CA8C8F37}" destId="{7F4798A9-F1A1-45D5-B75A-1F5192431A53}" srcOrd="0" destOrd="1" presId="urn:microsoft.com/office/officeart/2005/8/layout/radial2"/>
    <dgm:cxn modelId="{95943E31-0C98-4FC5-8CD2-E0B5CCCBBBFB}" srcId="{983CC2EA-1079-48CB-9E4D-9F21BEC9213E}" destId="{CE902C9A-08ED-4916-BD25-F3905A51582D}" srcOrd="0" destOrd="0" parTransId="{0BCC84D1-E28F-4D1F-BF8F-3E23CD727A2A}" sibTransId="{746CA014-F8C8-4DF1-BC0A-B320FFB28FE8}"/>
    <dgm:cxn modelId="{6EEC8B0B-AE24-43D8-840D-C7B4D2709F05}" srcId="{CE902C9A-08ED-4916-BD25-F3905A51582D}" destId="{9C880C5C-4BDF-4165-9620-2835CA8C8F37}" srcOrd="1" destOrd="0" parTransId="{D0E10D18-7CA2-4E47-B2D4-342F74C6D981}" sibTransId="{66FC654D-7CD0-468D-92FD-28276D440F6E}"/>
    <dgm:cxn modelId="{663EC634-7540-4081-B28D-A5C66871D30E}" srcId="{F697768A-2921-4B87-8041-A0B60871977D}" destId="{55EC31AF-BB06-4ED7-AFE1-7C301A8E49C9}" srcOrd="0" destOrd="0" parTransId="{703827F5-F9DB-44D2-97A6-97C6D413440E}" sibTransId="{C3DE19B2-879A-429B-AEA6-A900CE8EA63A}"/>
    <dgm:cxn modelId="{E0570928-BA49-44A2-9241-300678F74381}" type="presOf" srcId="{0BCC84D1-E28F-4D1F-BF8F-3E23CD727A2A}" destId="{543ADB65-5200-432A-9E97-EACE0E307FAD}" srcOrd="0" destOrd="0" presId="urn:microsoft.com/office/officeart/2005/8/layout/radial2"/>
    <dgm:cxn modelId="{59BA2F07-954A-4650-99C4-6F98E84A24C7}" srcId="{87ADC39D-1EC3-411D-8264-3B198D2D9090}" destId="{80F2E56C-0116-4669-BF1E-C1D858F58EEA}" srcOrd="1" destOrd="0" parTransId="{00B78F20-1572-442E-8F1C-59776EEA35FB}" sibTransId="{35000B65-9F14-4FF2-8CB3-1067DE534A76}"/>
    <dgm:cxn modelId="{7D5C5D55-B96B-4184-B0D6-B4B529C5FFEA}" type="presOf" srcId="{983CC2EA-1079-48CB-9E4D-9F21BEC9213E}" destId="{2069BBED-3DC4-4F42-9754-B45673023DE3}" srcOrd="0" destOrd="0" presId="urn:microsoft.com/office/officeart/2005/8/layout/radial2"/>
    <dgm:cxn modelId="{F7687109-24B8-4343-89CA-19F998FED826}" type="presOf" srcId="{493F7B63-324F-45E6-A0C0-772CB901CAD6}" destId="{3D136BD5-1379-495D-823F-53DDBCA4161F}" srcOrd="0" destOrd="0" presId="urn:microsoft.com/office/officeart/2005/8/layout/radial2"/>
    <dgm:cxn modelId="{4D370815-D5C5-4DC4-B6C8-F45374E1917E}" type="presOf" srcId="{87ADC39D-1EC3-411D-8264-3B198D2D9090}" destId="{42689BB8-95FA-4E2B-AC09-8EC2FBD01941}" srcOrd="0" destOrd="0" presId="urn:microsoft.com/office/officeart/2005/8/layout/radial2"/>
    <dgm:cxn modelId="{367185A6-2AB5-44C4-B724-33620B143F8B}" type="presOf" srcId="{80F2E56C-0116-4669-BF1E-C1D858F58EEA}" destId="{0637F34D-6ADE-4AEC-9A15-23FDFA3C687E}" srcOrd="0" destOrd="1" presId="urn:microsoft.com/office/officeart/2005/8/layout/radial2"/>
    <dgm:cxn modelId="{3F3AB664-9CDB-4A78-936F-772BA2006EF2}" type="presOf" srcId="{861D9D38-6743-4731-B012-4DC46BABC296}" destId="{0F59BBB2-788C-4EED-85E2-C0D20FE6FC61}" srcOrd="0" destOrd="1" presId="urn:microsoft.com/office/officeart/2005/8/layout/radial2"/>
    <dgm:cxn modelId="{DAE36284-8B5A-4340-9E11-6006C5DF9C46}" srcId="{983CC2EA-1079-48CB-9E4D-9F21BEC9213E}" destId="{87ADC39D-1EC3-411D-8264-3B198D2D9090}" srcOrd="1" destOrd="0" parTransId="{493F7B63-324F-45E6-A0C0-772CB901CAD6}" sibTransId="{600C9AF5-7880-4A15-8505-2801070109FD}"/>
    <dgm:cxn modelId="{BC6D979C-F5ED-42D8-97E7-7A7886D7B8A4}" type="presParOf" srcId="{2069BBED-3DC4-4F42-9754-B45673023DE3}" destId="{076F276A-FF2D-4887-9C38-64C3A446E2CB}" srcOrd="0" destOrd="0" presId="urn:microsoft.com/office/officeart/2005/8/layout/radial2"/>
    <dgm:cxn modelId="{1D157779-B291-463C-A936-8E2A261F477E}" type="presParOf" srcId="{076F276A-FF2D-4887-9C38-64C3A446E2CB}" destId="{7364C61C-FCF8-4F68-9F2F-7FEC91437AEE}" srcOrd="0" destOrd="0" presId="urn:microsoft.com/office/officeart/2005/8/layout/radial2"/>
    <dgm:cxn modelId="{85DDD2CB-2640-4C7B-B9DC-3EA2D1748CC3}" type="presParOf" srcId="{7364C61C-FCF8-4F68-9F2F-7FEC91437AEE}" destId="{4D78605B-A196-404E-88BE-CBDDA63147DD}" srcOrd="0" destOrd="0" presId="urn:microsoft.com/office/officeart/2005/8/layout/radial2"/>
    <dgm:cxn modelId="{9691AD43-29AB-404F-BEBE-0225C62F1D1C}" type="presParOf" srcId="{7364C61C-FCF8-4F68-9F2F-7FEC91437AEE}" destId="{DC4A7D0B-020A-4597-BC07-7382FA052861}" srcOrd="1" destOrd="0" presId="urn:microsoft.com/office/officeart/2005/8/layout/radial2"/>
    <dgm:cxn modelId="{11AD8687-0046-45FA-B4ED-9D3ACAA96B91}" type="presParOf" srcId="{076F276A-FF2D-4887-9C38-64C3A446E2CB}" destId="{543ADB65-5200-432A-9E97-EACE0E307FAD}" srcOrd="1" destOrd="0" presId="urn:microsoft.com/office/officeart/2005/8/layout/radial2"/>
    <dgm:cxn modelId="{83DE3E09-EBD2-439A-9791-0644AE2CBF1A}" type="presParOf" srcId="{076F276A-FF2D-4887-9C38-64C3A446E2CB}" destId="{C0ABBE85-7F4E-4516-B688-1886EE4148A0}" srcOrd="2" destOrd="0" presId="urn:microsoft.com/office/officeart/2005/8/layout/radial2"/>
    <dgm:cxn modelId="{77015B48-AB0F-4159-B2E5-072E960089B5}" type="presParOf" srcId="{C0ABBE85-7F4E-4516-B688-1886EE4148A0}" destId="{808E0852-6A5C-484D-A56C-276E45BDA9E6}" srcOrd="0" destOrd="0" presId="urn:microsoft.com/office/officeart/2005/8/layout/radial2"/>
    <dgm:cxn modelId="{9A4913A3-ACCC-4438-9A3B-052C2E532802}" type="presParOf" srcId="{C0ABBE85-7F4E-4516-B688-1886EE4148A0}" destId="{7F4798A9-F1A1-45D5-B75A-1F5192431A53}" srcOrd="1" destOrd="0" presId="urn:microsoft.com/office/officeart/2005/8/layout/radial2"/>
    <dgm:cxn modelId="{042B93AF-8F7C-49F4-8EF5-014C649907F0}" type="presParOf" srcId="{076F276A-FF2D-4887-9C38-64C3A446E2CB}" destId="{3D136BD5-1379-495D-823F-53DDBCA4161F}" srcOrd="3" destOrd="0" presId="urn:microsoft.com/office/officeart/2005/8/layout/radial2"/>
    <dgm:cxn modelId="{892FE5F3-A229-4DBB-A271-B65DDEF5019A}" type="presParOf" srcId="{076F276A-FF2D-4887-9C38-64C3A446E2CB}" destId="{C8D5963B-C9D4-4BCB-BC09-8E5BCB143493}" srcOrd="4" destOrd="0" presId="urn:microsoft.com/office/officeart/2005/8/layout/radial2"/>
    <dgm:cxn modelId="{44FAFF8A-395E-4CDD-B248-D14286F7906A}" type="presParOf" srcId="{C8D5963B-C9D4-4BCB-BC09-8E5BCB143493}" destId="{42689BB8-95FA-4E2B-AC09-8EC2FBD01941}" srcOrd="0" destOrd="0" presId="urn:microsoft.com/office/officeart/2005/8/layout/radial2"/>
    <dgm:cxn modelId="{80F272A2-725C-4F97-B561-1EEE1DF9FE30}" type="presParOf" srcId="{C8D5963B-C9D4-4BCB-BC09-8E5BCB143493}" destId="{0637F34D-6ADE-4AEC-9A15-23FDFA3C687E}" srcOrd="1" destOrd="0" presId="urn:microsoft.com/office/officeart/2005/8/layout/radial2"/>
    <dgm:cxn modelId="{FC3039F0-2C4B-4B3D-B6E0-1774CF1F1F5E}" type="presParOf" srcId="{076F276A-FF2D-4887-9C38-64C3A446E2CB}" destId="{86B983AF-3EDF-4293-A229-2C73441D1D6E}" srcOrd="5" destOrd="0" presId="urn:microsoft.com/office/officeart/2005/8/layout/radial2"/>
    <dgm:cxn modelId="{8F6A177E-5C11-447D-B88A-A0FA3B5CE06E}" type="presParOf" srcId="{076F276A-FF2D-4887-9C38-64C3A446E2CB}" destId="{BCA6BE7C-B0B9-4199-9E35-681588BA7AA8}" srcOrd="6" destOrd="0" presId="urn:microsoft.com/office/officeart/2005/8/layout/radial2"/>
    <dgm:cxn modelId="{D0451B84-F334-418F-8DDC-E43AC7F19734}" type="presParOf" srcId="{BCA6BE7C-B0B9-4199-9E35-681588BA7AA8}" destId="{0AB1D076-ECDB-4834-85DC-D453E9477E64}" srcOrd="0" destOrd="0" presId="urn:microsoft.com/office/officeart/2005/8/layout/radial2"/>
    <dgm:cxn modelId="{0558746B-B18D-4C47-8232-76D06D72A58A}" type="presParOf" srcId="{BCA6BE7C-B0B9-4199-9E35-681588BA7AA8}" destId="{0F59BBB2-788C-4EED-85E2-C0D20FE6FC6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8874C-0CDE-4E8E-AA36-B708AD8FC29F}" type="doc">
      <dgm:prSet loTypeId="urn:microsoft.com/office/officeart/2005/8/layout/list1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785ED114-1350-4B22-8F5D-231A98952D6A}">
      <dgm:prSet phldrT="[Текст]" custT="1"/>
      <dgm:spPr/>
      <dgm:t>
        <a:bodyPr/>
        <a:lstStyle/>
        <a:p>
          <a:r>
            <a:rPr lang="uk-UA" sz="2800" smtClean="0"/>
            <a:t>довіра та повага</a:t>
          </a:r>
          <a:endParaRPr lang="uk-UA" sz="2800" dirty="0"/>
        </a:p>
      </dgm:t>
    </dgm:pt>
    <dgm:pt modelId="{5DFAB8DD-70EB-4727-9F0F-A0925E4D3C25}" type="parTrans" cxnId="{D7077C2C-1F64-4D8A-BFEA-2C85D9B4EC96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3E44122B-10D2-424F-A21D-B948799DA267}" type="sibTrans" cxnId="{D7077C2C-1F64-4D8A-BFEA-2C85D9B4EC96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67D2A74C-7C36-4015-9076-6B0424ADEC84}">
      <dgm:prSet custT="1"/>
      <dgm:spPr/>
      <dgm:t>
        <a:bodyPr/>
        <a:lstStyle/>
        <a:p>
          <a:r>
            <a:rPr lang="uk-UA" sz="2800" smtClean="0"/>
            <a:t>спільність</a:t>
          </a:r>
          <a:endParaRPr lang="uk-UA" sz="2800" dirty="0"/>
        </a:p>
      </dgm:t>
    </dgm:pt>
    <dgm:pt modelId="{09CD3CBC-D5C5-42A9-862F-0B34B2396AD3}" type="parTrans" cxnId="{312ACF12-2371-4919-A0D2-1E9ADFDCE3E0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541B53D9-7B89-4733-A1AF-B9DDAA32FD2C}" type="sibTrans" cxnId="{312ACF12-2371-4919-A0D2-1E9ADFDCE3E0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0EDB185B-A30A-45FD-A39E-E629388D946D}">
      <dgm:prSet custT="1"/>
      <dgm:spPr/>
      <dgm:t>
        <a:bodyPr/>
        <a:lstStyle/>
        <a:p>
          <a:r>
            <a:rPr lang="uk-UA" sz="2800" smtClean="0"/>
            <a:t>вибір</a:t>
          </a:r>
          <a:endParaRPr lang="uk-UA" sz="2800" dirty="0"/>
        </a:p>
      </dgm:t>
    </dgm:pt>
    <dgm:pt modelId="{68C3AA2B-72B0-46F5-BE9A-CDE7807E73FE}" type="parTrans" cxnId="{E7674413-3B2B-4568-9977-8655EC7583A9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4B14352D-F050-4C21-8C46-FAC2ED0A0441}" type="sibTrans" cxnId="{E7674413-3B2B-4568-9977-8655EC7583A9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1502BBE9-2355-4B93-B29D-F4761ABCDAAD}">
      <dgm:prSet custT="1"/>
      <dgm:spPr/>
      <dgm:t>
        <a:bodyPr/>
        <a:lstStyle/>
        <a:p>
          <a:r>
            <a:rPr lang="uk-UA" sz="2800" smtClean="0"/>
            <a:t>відповідальність</a:t>
          </a:r>
          <a:endParaRPr lang="uk-UA" sz="2800" dirty="0"/>
        </a:p>
      </dgm:t>
    </dgm:pt>
    <dgm:pt modelId="{541419D3-C306-4A9A-BF4C-71AB8011E213}" type="parTrans" cxnId="{44F707D9-43FA-4C6A-90DE-0B01230755F5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587AB219-CB42-44E6-8ADA-F50FEB8A70D7}" type="sibTrans" cxnId="{44F707D9-43FA-4C6A-90DE-0B01230755F5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45D26BC0-827D-47A8-B8E7-ED8D3BB54F9F}">
      <dgm:prSet custT="1"/>
      <dgm:spPr/>
      <dgm:t>
        <a:bodyPr/>
        <a:lstStyle/>
        <a:p>
          <a:r>
            <a:rPr lang="uk-UA" sz="2800" smtClean="0"/>
            <a:t>дослідження інтелекту </a:t>
          </a:r>
          <a:endParaRPr lang="ru-RU" sz="2800" dirty="0" smtClean="0"/>
        </a:p>
      </dgm:t>
    </dgm:pt>
    <dgm:pt modelId="{77D496AC-6CBF-4FDD-9D99-FAE2A0DCA225}" type="parTrans" cxnId="{8033B699-3FC4-4809-A39B-D944C46DCA4B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DF0FD7B8-5EB8-4A88-B809-64AEFA350E77}" type="sibTrans" cxnId="{8033B699-3FC4-4809-A39B-D944C46DCA4B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5F27006B-5775-49C1-AB4C-7256EC1D83FC}">
      <dgm:prSet custT="1"/>
      <dgm:spPr/>
      <dgm:t>
        <a:bodyPr/>
        <a:lstStyle/>
        <a:p>
          <a:r>
            <a:rPr lang="uk-UA" sz="2800" smtClean="0"/>
            <a:t>переходи як паузи для інтелекту та тіла</a:t>
          </a:r>
          <a:endParaRPr lang="uk-UA" sz="2800" dirty="0"/>
        </a:p>
      </dgm:t>
    </dgm:pt>
    <dgm:pt modelId="{C7B36C4D-6ABA-4A22-B736-712B11779C39}" type="parTrans" cxnId="{334AD862-F525-465E-B752-587E93862BA7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320EC784-4BE5-4CA9-A76D-767FBE2ED2A6}" type="sibTrans" cxnId="{334AD862-F525-465E-B752-587E93862BA7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CAFC78F7-1C48-4997-BACC-10090CE80B14}">
      <dgm:prSet custT="1"/>
      <dgm:spPr/>
      <dgm:t>
        <a:bodyPr/>
        <a:lstStyle/>
        <a:p>
          <a:r>
            <a:rPr lang="uk-UA" sz="2800" smtClean="0"/>
            <a:t>10 кроків до самостійності</a:t>
          </a:r>
          <a:endParaRPr lang="uk-UA" sz="2800" dirty="0"/>
        </a:p>
      </dgm:t>
    </dgm:pt>
    <dgm:pt modelId="{EE27F7B8-8604-4B03-B55A-3CD2AA811F74}" type="parTrans" cxnId="{15D49E28-9C53-4FAE-953C-02D7CE563EB3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AFD90A68-7672-426A-9117-7047223AC854}" type="sibTrans" cxnId="{15D49E28-9C53-4FAE-953C-02D7CE563EB3}">
      <dgm:prSet/>
      <dgm:spPr/>
      <dgm:t>
        <a:bodyPr/>
        <a:lstStyle/>
        <a:p>
          <a:endParaRPr lang="uk-UA" sz="4000">
            <a:solidFill>
              <a:schemeClr val="tx1"/>
            </a:solidFill>
          </a:endParaRPr>
        </a:p>
      </dgm:t>
    </dgm:pt>
    <dgm:pt modelId="{1523430F-50C4-41D2-AED8-D9970C4AA030}" type="pres">
      <dgm:prSet presAssocID="{6FC8874C-0CDE-4E8E-AA36-B708AD8FC29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56B06F8-D66D-4E88-92E6-1D0ABE3C02FD}" type="pres">
      <dgm:prSet presAssocID="{785ED114-1350-4B22-8F5D-231A98952D6A}" presName="parentLin" presStyleCnt="0"/>
      <dgm:spPr/>
      <dgm:t>
        <a:bodyPr/>
        <a:lstStyle/>
        <a:p>
          <a:endParaRPr lang="uk-UA"/>
        </a:p>
      </dgm:t>
    </dgm:pt>
    <dgm:pt modelId="{09A3DC88-FDC4-46AC-B2DF-A52DDB620EAE}" type="pres">
      <dgm:prSet presAssocID="{785ED114-1350-4B22-8F5D-231A98952D6A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9F54C402-5367-4200-B9EB-4823FE4A2D30}" type="pres">
      <dgm:prSet presAssocID="{785ED114-1350-4B22-8F5D-231A98952D6A}" presName="parentText" presStyleLbl="node1" presStyleIdx="0" presStyleCnt="7" custLinFactNeighborX="-31034" custLinFactNeighborY="52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5B1C46-D745-4790-8E77-8B60A08AC23C}" type="pres">
      <dgm:prSet presAssocID="{785ED114-1350-4B22-8F5D-231A98952D6A}" presName="negativeSpace" presStyleCnt="0"/>
      <dgm:spPr/>
      <dgm:t>
        <a:bodyPr/>
        <a:lstStyle/>
        <a:p>
          <a:endParaRPr lang="uk-UA"/>
        </a:p>
      </dgm:t>
    </dgm:pt>
    <dgm:pt modelId="{F05272E8-BE0E-4F71-A2A5-1DD2B0471078}" type="pres">
      <dgm:prSet presAssocID="{785ED114-1350-4B22-8F5D-231A98952D6A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2AD8B7-9549-40A8-855B-1DF202873FD1}" type="pres">
      <dgm:prSet presAssocID="{3E44122B-10D2-424F-A21D-B948799DA267}" presName="spaceBetweenRectangles" presStyleCnt="0"/>
      <dgm:spPr/>
      <dgm:t>
        <a:bodyPr/>
        <a:lstStyle/>
        <a:p>
          <a:endParaRPr lang="uk-UA"/>
        </a:p>
      </dgm:t>
    </dgm:pt>
    <dgm:pt modelId="{2F128E62-E73A-4465-99CC-E9F5D37CEB30}" type="pres">
      <dgm:prSet presAssocID="{67D2A74C-7C36-4015-9076-6B0424ADEC84}" presName="parentLin" presStyleCnt="0"/>
      <dgm:spPr/>
      <dgm:t>
        <a:bodyPr/>
        <a:lstStyle/>
        <a:p>
          <a:endParaRPr lang="uk-UA"/>
        </a:p>
      </dgm:t>
    </dgm:pt>
    <dgm:pt modelId="{9057FCBE-3378-4E72-9DC5-8584CD9464A0}" type="pres">
      <dgm:prSet presAssocID="{67D2A74C-7C36-4015-9076-6B0424ADEC84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5D0A781F-5C19-4221-A13F-187654F43C1A}" type="pres">
      <dgm:prSet presAssocID="{67D2A74C-7C36-4015-9076-6B0424ADEC8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7F9ECB-CF9A-488C-BD5C-CF45E277AB99}" type="pres">
      <dgm:prSet presAssocID="{67D2A74C-7C36-4015-9076-6B0424ADEC84}" presName="negativeSpace" presStyleCnt="0"/>
      <dgm:spPr/>
      <dgm:t>
        <a:bodyPr/>
        <a:lstStyle/>
        <a:p>
          <a:endParaRPr lang="uk-UA"/>
        </a:p>
      </dgm:t>
    </dgm:pt>
    <dgm:pt modelId="{4899DEF6-D479-46F6-9A36-8A76505C281C}" type="pres">
      <dgm:prSet presAssocID="{67D2A74C-7C36-4015-9076-6B0424ADEC84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1161C7-FE10-4D18-8378-171D5A5BDEF3}" type="pres">
      <dgm:prSet presAssocID="{541B53D9-7B89-4733-A1AF-B9DDAA32FD2C}" presName="spaceBetweenRectangles" presStyleCnt="0"/>
      <dgm:spPr/>
      <dgm:t>
        <a:bodyPr/>
        <a:lstStyle/>
        <a:p>
          <a:endParaRPr lang="uk-UA"/>
        </a:p>
      </dgm:t>
    </dgm:pt>
    <dgm:pt modelId="{76FAA3C6-8FA8-4EFC-895B-6B48BB9E6676}" type="pres">
      <dgm:prSet presAssocID="{0EDB185B-A30A-45FD-A39E-E629388D946D}" presName="parentLin" presStyleCnt="0"/>
      <dgm:spPr/>
      <dgm:t>
        <a:bodyPr/>
        <a:lstStyle/>
        <a:p>
          <a:endParaRPr lang="uk-UA"/>
        </a:p>
      </dgm:t>
    </dgm:pt>
    <dgm:pt modelId="{2C72C245-D72C-4CB3-8234-BA18288D13C2}" type="pres">
      <dgm:prSet presAssocID="{0EDB185B-A30A-45FD-A39E-E629388D946D}" presName="parentLeftMargin" presStyleLbl="node1" presStyleIdx="1" presStyleCnt="7"/>
      <dgm:spPr/>
      <dgm:t>
        <a:bodyPr/>
        <a:lstStyle/>
        <a:p>
          <a:endParaRPr lang="uk-UA"/>
        </a:p>
      </dgm:t>
    </dgm:pt>
    <dgm:pt modelId="{398E2EA2-D168-473F-972C-5D378C5536AD}" type="pres">
      <dgm:prSet presAssocID="{0EDB185B-A30A-45FD-A39E-E629388D946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4C1D95-78F3-4C9C-A236-633302EB8BF7}" type="pres">
      <dgm:prSet presAssocID="{0EDB185B-A30A-45FD-A39E-E629388D946D}" presName="negativeSpace" presStyleCnt="0"/>
      <dgm:spPr/>
      <dgm:t>
        <a:bodyPr/>
        <a:lstStyle/>
        <a:p>
          <a:endParaRPr lang="uk-UA"/>
        </a:p>
      </dgm:t>
    </dgm:pt>
    <dgm:pt modelId="{2068628E-9EB2-45CE-8747-6796A1048F24}" type="pres">
      <dgm:prSet presAssocID="{0EDB185B-A30A-45FD-A39E-E629388D946D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CCC240-AC3B-46BD-BEC1-D310570F57EA}" type="pres">
      <dgm:prSet presAssocID="{4B14352D-F050-4C21-8C46-FAC2ED0A0441}" presName="spaceBetweenRectangles" presStyleCnt="0"/>
      <dgm:spPr/>
      <dgm:t>
        <a:bodyPr/>
        <a:lstStyle/>
        <a:p>
          <a:endParaRPr lang="uk-UA"/>
        </a:p>
      </dgm:t>
    </dgm:pt>
    <dgm:pt modelId="{D97E064F-C08C-48AC-A9B6-4C6A2F87A765}" type="pres">
      <dgm:prSet presAssocID="{1502BBE9-2355-4B93-B29D-F4761ABCDAAD}" presName="parentLin" presStyleCnt="0"/>
      <dgm:spPr/>
      <dgm:t>
        <a:bodyPr/>
        <a:lstStyle/>
        <a:p>
          <a:endParaRPr lang="uk-UA"/>
        </a:p>
      </dgm:t>
    </dgm:pt>
    <dgm:pt modelId="{4D618DAB-14FE-452F-89D2-CB4EF37353A3}" type="pres">
      <dgm:prSet presAssocID="{1502BBE9-2355-4B93-B29D-F4761ABCDAAD}" presName="parentLeftMargin" presStyleLbl="node1" presStyleIdx="2" presStyleCnt="7"/>
      <dgm:spPr/>
      <dgm:t>
        <a:bodyPr/>
        <a:lstStyle/>
        <a:p>
          <a:endParaRPr lang="uk-UA"/>
        </a:p>
      </dgm:t>
    </dgm:pt>
    <dgm:pt modelId="{92745721-4CDA-4BEA-81E7-885366F06CF1}" type="pres">
      <dgm:prSet presAssocID="{1502BBE9-2355-4B93-B29D-F4761ABCDAA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AFB1C4-E472-4BA3-991B-2F96A19C848C}" type="pres">
      <dgm:prSet presAssocID="{1502BBE9-2355-4B93-B29D-F4761ABCDAAD}" presName="negativeSpace" presStyleCnt="0"/>
      <dgm:spPr/>
      <dgm:t>
        <a:bodyPr/>
        <a:lstStyle/>
        <a:p>
          <a:endParaRPr lang="uk-UA"/>
        </a:p>
      </dgm:t>
    </dgm:pt>
    <dgm:pt modelId="{6250E821-AD46-4633-B80A-D28A3AA7FC0A}" type="pres">
      <dgm:prSet presAssocID="{1502BBE9-2355-4B93-B29D-F4761ABCDAAD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755A28-66B9-4EE2-89DB-EFD8CAD00ABC}" type="pres">
      <dgm:prSet presAssocID="{587AB219-CB42-44E6-8ADA-F50FEB8A70D7}" presName="spaceBetweenRectangles" presStyleCnt="0"/>
      <dgm:spPr/>
      <dgm:t>
        <a:bodyPr/>
        <a:lstStyle/>
        <a:p>
          <a:endParaRPr lang="uk-UA"/>
        </a:p>
      </dgm:t>
    </dgm:pt>
    <dgm:pt modelId="{2A71523E-66E4-42C0-8E0F-38785777F060}" type="pres">
      <dgm:prSet presAssocID="{45D26BC0-827D-47A8-B8E7-ED8D3BB54F9F}" presName="parentLin" presStyleCnt="0"/>
      <dgm:spPr/>
      <dgm:t>
        <a:bodyPr/>
        <a:lstStyle/>
        <a:p>
          <a:endParaRPr lang="uk-UA"/>
        </a:p>
      </dgm:t>
    </dgm:pt>
    <dgm:pt modelId="{4DC0F0BC-895E-4DB1-A9F4-D9CE5A5CBD24}" type="pres">
      <dgm:prSet presAssocID="{45D26BC0-827D-47A8-B8E7-ED8D3BB54F9F}" presName="parentLeftMargin" presStyleLbl="node1" presStyleIdx="3" presStyleCnt="7"/>
      <dgm:spPr/>
      <dgm:t>
        <a:bodyPr/>
        <a:lstStyle/>
        <a:p>
          <a:endParaRPr lang="uk-UA"/>
        </a:p>
      </dgm:t>
    </dgm:pt>
    <dgm:pt modelId="{791FEE07-2281-45B5-A9F9-921FFA6F5E13}" type="pres">
      <dgm:prSet presAssocID="{45D26BC0-827D-47A8-B8E7-ED8D3BB54F9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967BFA-0332-4E10-82E4-E86B6F8A3D6D}" type="pres">
      <dgm:prSet presAssocID="{45D26BC0-827D-47A8-B8E7-ED8D3BB54F9F}" presName="negativeSpace" presStyleCnt="0"/>
      <dgm:spPr/>
      <dgm:t>
        <a:bodyPr/>
        <a:lstStyle/>
        <a:p>
          <a:endParaRPr lang="uk-UA"/>
        </a:p>
      </dgm:t>
    </dgm:pt>
    <dgm:pt modelId="{D15F2AD9-D8C3-4687-8594-348BB3165C77}" type="pres">
      <dgm:prSet presAssocID="{45D26BC0-827D-47A8-B8E7-ED8D3BB54F9F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6ABC9C-26D2-494E-B119-9418E98291E1}" type="pres">
      <dgm:prSet presAssocID="{DF0FD7B8-5EB8-4A88-B809-64AEFA350E77}" presName="spaceBetweenRectangles" presStyleCnt="0"/>
      <dgm:spPr/>
      <dgm:t>
        <a:bodyPr/>
        <a:lstStyle/>
        <a:p>
          <a:endParaRPr lang="uk-UA"/>
        </a:p>
      </dgm:t>
    </dgm:pt>
    <dgm:pt modelId="{948930F7-5A11-4A32-8845-A19D020D313F}" type="pres">
      <dgm:prSet presAssocID="{5F27006B-5775-49C1-AB4C-7256EC1D83FC}" presName="parentLin" presStyleCnt="0"/>
      <dgm:spPr/>
      <dgm:t>
        <a:bodyPr/>
        <a:lstStyle/>
        <a:p>
          <a:endParaRPr lang="uk-UA"/>
        </a:p>
      </dgm:t>
    </dgm:pt>
    <dgm:pt modelId="{B180DB40-AA2D-42DE-A186-37982C97AEDA}" type="pres">
      <dgm:prSet presAssocID="{5F27006B-5775-49C1-AB4C-7256EC1D83FC}" presName="parentLeftMargin" presStyleLbl="node1" presStyleIdx="4" presStyleCnt="7"/>
      <dgm:spPr/>
      <dgm:t>
        <a:bodyPr/>
        <a:lstStyle/>
        <a:p>
          <a:endParaRPr lang="uk-UA"/>
        </a:p>
      </dgm:t>
    </dgm:pt>
    <dgm:pt modelId="{0305B2AE-5A11-448F-9E0A-23C906AD7440}" type="pres">
      <dgm:prSet presAssocID="{5F27006B-5775-49C1-AB4C-7256EC1D83FC}" presName="parentText" presStyleLbl="node1" presStyleIdx="5" presStyleCnt="7" custScaleY="13767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BE088E-EE39-4B34-8042-A2F215C421CC}" type="pres">
      <dgm:prSet presAssocID="{5F27006B-5775-49C1-AB4C-7256EC1D83FC}" presName="negativeSpace" presStyleCnt="0"/>
      <dgm:spPr/>
      <dgm:t>
        <a:bodyPr/>
        <a:lstStyle/>
        <a:p>
          <a:endParaRPr lang="uk-UA"/>
        </a:p>
      </dgm:t>
    </dgm:pt>
    <dgm:pt modelId="{65871F9E-9596-4E43-B80E-010048F7FF0C}" type="pres">
      <dgm:prSet presAssocID="{5F27006B-5775-49C1-AB4C-7256EC1D83FC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75CB71-3AA1-4460-A42C-3911EEFBE3D8}" type="pres">
      <dgm:prSet presAssocID="{320EC784-4BE5-4CA9-A76D-767FBE2ED2A6}" presName="spaceBetweenRectangles" presStyleCnt="0"/>
      <dgm:spPr/>
      <dgm:t>
        <a:bodyPr/>
        <a:lstStyle/>
        <a:p>
          <a:endParaRPr lang="uk-UA"/>
        </a:p>
      </dgm:t>
    </dgm:pt>
    <dgm:pt modelId="{B7120967-A811-4A01-8859-14314B580B82}" type="pres">
      <dgm:prSet presAssocID="{CAFC78F7-1C48-4997-BACC-10090CE80B14}" presName="parentLin" presStyleCnt="0"/>
      <dgm:spPr/>
      <dgm:t>
        <a:bodyPr/>
        <a:lstStyle/>
        <a:p>
          <a:endParaRPr lang="uk-UA"/>
        </a:p>
      </dgm:t>
    </dgm:pt>
    <dgm:pt modelId="{957C452E-3335-4E9E-A5F5-AD793997355B}" type="pres">
      <dgm:prSet presAssocID="{CAFC78F7-1C48-4997-BACC-10090CE80B14}" presName="parentLeftMargin" presStyleLbl="node1" presStyleIdx="5" presStyleCnt="7"/>
      <dgm:spPr/>
      <dgm:t>
        <a:bodyPr/>
        <a:lstStyle/>
        <a:p>
          <a:endParaRPr lang="uk-UA"/>
        </a:p>
      </dgm:t>
    </dgm:pt>
    <dgm:pt modelId="{A0C97E0D-4EA5-4028-BC37-C764499729A8}" type="pres">
      <dgm:prSet presAssocID="{CAFC78F7-1C48-4997-BACC-10090CE80B1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487C9A-B8B1-49E2-A230-94482D9077ED}" type="pres">
      <dgm:prSet presAssocID="{CAFC78F7-1C48-4997-BACC-10090CE80B14}" presName="negativeSpace" presStyleCnt="0"/>
      <dgm:spPr/>
      <dgm:t>
        <a:bodyPr/>
        <a:lstStyle/>
        <a:p>
          <a:endParaRPr lang="uk-UA"/>
        </a:p>
      </dgm:t>
    </dgm:pt>
    <dgm:pt modelId="{FBACE6DB-E244-406D-A202-FC9A1B1DF9C6}" type="pres">
      <dgm:prSet presAssocID="{CAFC78F7-1C48-4997-BACC-10090CE80B14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033B699-3FC4-4809-A39B-D944C46DCA4B}" srcId="{6FC8874C-0CDE-4E8E-AA36-B708AD8FC29F}" destId="{45D26BC0-827D-47A8-B8E7-ED8D3BB54F9F}" srcOrd="4" destOrd="0" parTransId="{77D496AC-6CBF-4FDD-9D99-FAE2A0DCA225}" sibTransId="{DF0FD7B8-5EB8-4A88-B809-64AEFA350E77}"/>
    <dgm:cxn modelId="{713AFA42-C556-4FC0-8433-2CBF4E10528C}" type="presOf" srcId="{CAFC78F7-1C48-4997-BACC-10090CE80B14}" destId="{A0C97E0D-4EA5-4028-BC37-C764499729A8}" srcOrd="1" destOrd="0" presId="urn:microsoft.com/office/officeart/2005/8/layout/list1"/>
    <dgm:cxn modelId="{AA202A68-1735-4733-A8FF-6A48279A6BB9}" type="presOf" srcId="{45D26BC0-827D-47A8-B8E7-ED8D3BB54F9F}" destId="{791FEE07-2281-45B5-A9F9-921FFA6F5E13}" srcOrd="1" destOrd="0" presId="urn:microsoft.com/office/officeart/2005/8/layout/list1"/>
    <dgm:cxn modelId="{E2AB12AB-F7BB-47C1-B3F4-4006655A4AB0}" type="presOf" srcId="{5F27006B-5775-49C1-AB4C-7256EC1D83FC}" destId="{0305B2AE-5A11-448F-9E0A-23C906AD7440}" srcOrd="1" destOrd="0" presId="urn:microsoft.com/office/officeart/2005/8/layout/list1"/>
    <dgm:cxn modelId="{D741489A-426A-4886-A1C0-2BA612E72A0D}" type="presOf" srcId="{45D26BC0-827D-47A8-B8E7-ED8D3BB54F9F}" destId="{4DC0F0BC-895E-4DB1-A9F4-D9CE5A5CBD24}" srcOrd="0" destOrd="0" presId="urn:microsoft.com/office/officeart/2005/8/layout/list1"/>
    <dgm:cxn modelId="{CE258FC3-C1DD-498A-94B4-9B5B3D6FAD8B}" type="presOf" srcId="{CAFC78F7-1C48-4997-BACC-10090CE80B14}" destId="{957C452E-3335-4E9E-A5F5-AD793997355B}" srcOrd="0" destOrd="0" presId="urn:microsoft.com/office/officeart/2005/8/layout/list1"/>
    <dgm:cxn modelId="{FC97DA44-A4BB-41B4-A796-06A8877DF8A3}" type="presOf" srcId="{67D2A74C-7C36-4015-9076-6B0424ADEC84}" destId="{5D0A781F-5C19-4221-A13F-187654F43C1A}" srcOrd="1" destOrd="0" presId="urn:microsoft.com/office/officeart/2005/8/layout/list1"/>
    <dgm:cxn modelId="{44F707D9-43FA-4C6A-90DE-0B01230755F5}" srcId="{6FC8874C-0CDE-4E8E-AA36-B708AD8FC29F}" destId="{1502BBE9-2355-4B93-B29D-F4761ABCDAAD}" srcOrd="3" destOrd="0" parTransId="{541419D3-C306-4A9A-BF4C-71AB8011E213}" sibTransId="{587AB219-CB42-44E6-8ADA-F50FEB8A70D7}"/>
    <dgm:cxn modelId="{DE0C8B59-EDFD-4AB4-99FC-11C16DE3DA3C}" type="presOf" srcId="{785ED114-1350-4B22-8F5D-231A98952D6A}" destId="{09A3DC88-FDC4-46AC-B2DF-A52DDB620EAE}" srcOrd="0" destOrd="0" presId="urn:microsoft.com/office/officeart/2005/8/layout/list1"/>
    <dgm:cxn modelId="{EB5010A0-837F-4785-B729-286FB4C439D3}" type="presOf" srcId="{1502BBE9-2355-4B93-B29D-F4761ABCDAAD}" destId="{4D618DAB-14FE-452F-89D2-CB4EF37353A3}" srcOrd="0" destOrd="0" presId="urn:microsoft.com/office/officeart/2005/8/layout/list1"/>
    <dgm:cxn modelId="{15D49E28-9C53-4FAE-953C-02D7CE563EB3}" srcId="{6FC8874C-0CDE-4E8E-AA36-B708AD8FC29F}" destId="{CAFC78F7-1C48-4997-BACC-10090CE80B14}" srcOrd="6" destOrd="0" parTransId="{EE27F7B8-8604-4B03-B55A-3CD2AA811F74}" sibTransId="{AFD90A68-7672-426A-9117-7047223AC854}"/>
    <dgm:cxn modelId="{312ACF12-2371-4919-A0D2-1E9ADFDCE3E0}" srcId="{6FC8874C-0CDE-4E8E-AA36-B708AD8FC29F}" destId="{67D2A74C-7C36-4015-9076-6B0424ADEC84}" srcOrd="1" destOrd="0" parTransId="{09CD3CBC-D5C5-42A9-862F-0B34B2396AD3}" sibTransId="{541B53D9-7B89-4733-A1AF-B9DDAA32FD2C}"/>
    <dgm:cxn modelId="{129FE4D0-599B-45C5-BEB2-904AF75D6084}" type="presOf" srcId="{6FC8874C-0CDE-4E8E-AA36-B708AD8FC29F}" destId="{1523430F-50C4-41D2-AED8-D9970C4AA030}" srcOrd="0" destOrd="0" presId="urn:microsoft.com/office/officeart/2005/8/layout/list1"/>
    <dgm:cxn modelId="{82DF3AC3-77C3-49AA-AB69-94BD6ED26240}" type="presOf" srcId="{0EDB185B-A30A-45FD-A39E-E629388D946D}" destId="{2C72C245-D72C-4CB3-8234-BA18288D13C2}" srcOrd="0" destOrd="0" presId="urn:microsoft.com/office/officeart/2005/8/layout/list1"/>
    <dgm:cxn modelId="{E7674413-3B2B-4568-9977-8655EC7583A9}" srcId="{6FC8874C-0CDE-4E8E-AA36-B708AD8FC29F}" destId="{0EDB185B-A30A-45FD-A39E-E629388D946D}" srcOrd="2" destOrd="0" parTransId="{68C3AA2B-72B0-46F5-BE9A-CDE7807E73FE}" sibTransId="{4B14352D-F050-4C21-8C46-FAC2ED0A0441}"/>
    <dgm:cxn modelId="{10907E0D-6954-42CC-8069-DF4352CD0F88}" type="presOf" srcId="{785ED114-1350-4B22-8F5D-231A98952D6A}" destId="{9F54C402-5367-4200-B9EB-4823FE4A2D30}" srcOrd="1" destOrd="0" presId="urn:microsoft.com/office/officeart/2005/8/layout/list1"/>
    <dgm:cxn modelId="{D7077C2C-1F64-4D8A-BFEA-2C85D9B4EC96}" srcId="{6FC8874C-0CDE-4E8E-AA36-B708AD8FC29F}" destId="{785ED114-1350-4B22-8F5D-231A98952D6A}" srcOrd="0" destOrd="0" parTransId="{5DFAB8DD-70EB-4727-9F0F-A0925E4D3C25}" sibTransId="{3E44122B-10D2-424F-A21D-B948799DA267}"/>
    <dgm:cxn modelId="{F7B7ABFF-776D-4542-878B-6D84C1D9726E}" type="presOf" srcId="{0EDB185B-A30A-45FD-A39E-E629388D946D}" destId="{398E2EA2-D168-473F-972C-5D378C5536AD}" srcOrd="1" destOrd="0" presId="urn:microsoft.com/office/officeart/2005/8/layout/list1"/>
    <dgm:cxn modelId="{E25BF5D0-7298-4032-A2C5-26B069F6FD6F}" type="presOf" srcId="{67D2A74C-7C36-4015-9076-6B0424ADEC84}" destId="{9057FCBE-3378-4E72-9DC5-8584CD9464A0}" srcOrd="0" destOrd="0" presId="urn:microsoft.com/office/officeart/2005/8/layout/list1"/>
    <dgm:cxn modelId="{E3BBCF4E-823D-4BA6-A206-C75F1834E4E2}" type="presOf" srcId="{5F27006B-5775-49C1-AB4C-7256EC1D83FC}" destId="{B180DB40-AA2D-42DE-A186-37982C97AEDA}" srcOrd="0" destOrd="0" presId="urn:microsoft.com/office/officeart/2005/8/layout/list1"/>
    <dgm:cxn modelId="{53FB67E0-224E-43E5-BDA9-430AD1563CF6}" type="presOf" srcId="{1502BBE9-2355-4B93-B29D-F4761ABCDAAD}" destId="{92745721-4CDA-4BEA-81E7-885366F06CF1}" srcOrd="1" destOrd="0" presId="urn:microsoft.com/office/officeart/2005/8/layout/list1"/>
    <dgm:cxn modelId="{334AD862-F525-465E-B752-587E93862BA7}" srcId="{6FC8874C-0CDE-4E8E-AA36-B708AD8FC29F}" destId="{5F27006B-5775-49C1-AB4C-7256EC1D83FC}" srcOrd="5" destOrd="0" parTransId="{C7B36C4D-6ABA-4A22-B736-712B11779C39}" sibTransId="{320EC784-4BE5-4CA9-A76D-767FBE2ED2A6}"/>
    <dgm:cxn modelId="{24B6C73A-38C6-46B7-8BAF-603CF12372D9}" type="presParOf" srcId="{1523430F-50C4-41D2-AED8-D9970C4AA030}" destId="{856B06F8-D66D-4E88-92E6-1D0ABE3C02FD}" srcOrd="0" destOrd="0" presId="urn:microsoft.com/office/officeart/2005/8/layout/list1"/>
    <dgm:cxn modelId="{4FFA5D37-DDAD-4E93-9360-07A80F659722}" type="presParOf" srcId="{856B06F8-D66D-4E88-92E6-1D0ABE3C02FD}" destId="{09A3DC88-FDC4-46AC-B2DF-A52DDB620EAE}" srcOrd="0" destOrd="0" presId="urn:microsoft.com/office/officeart/2005/8/layout/list1"/>
    <dgm:cxn modelId="{90E941D7-8F93-4007-BFBF-FF70C2103B94}" type="presParOf" srcId="{856B06F8-D66D-4E88-92E6-1D0ABE3C02FD}" destId="{9F54C402-5367-4200-B9EB-4823FE4A2D30}" srcOrd="1" destOrd="0" presId="urn:microsoft.com/office/officeart/2005/8/layout/list1"/>
    <dgm:cxn modelId="{53D06E6E-6F63-4A5D-87D8-D271C864EC4C}" type="presParOf" srcId="{1523430F-50C4-41D2-AED8-D9970C4AA030}" destId="{E95B1C46-D745-4790-8E77-8B60A08AC23C}" srcOrd="1" destOrd="0" presId="urn:microsoft.com/office/officeart/2005/8/layout/list1"/>
    <dgm:cxn modelId="{6F9569A3-AA03-4029-BA06-60BFDA078FB9}" type="presParOf" srcId="{1523430F-50C4-41D2-AED8-D9970C4AA030}" destId="{F05272E8-BE0E-4F71-A2A5-1DD2B0471078}" srcOrd="2" destOrd="0" presId="urn:microsoft.com/office/officeart/2005/8/layout/list1"/>
    <dgm:cxn modelId="{ED477CCE-4C45-413F-BAC3-87E6FA27F241}" type="presParOf" srcId="{1523430F-50C4-41D2-AED8-D9970C4AA030}" destId="{982AD8B7-9549-40A8-855B-1DF202873FD1}" srcOrd="3" destOrd="0" presId="urn:microsoft.com/office/officeart/2005/8/layout/list1"/>
    <dgm:cxn modelId="{FED3FBEF-93B1-4C5E-84BD-DC836363F652}" type="presParOf" srcId="{1523430F-50C4-41D2-AED8-D9970C4AA030}" destId="{2F128E62-E73A-4465-99CC-E9F5D37CEB30}" srcOrd="4" destOrd="0" presId="urn:microsoft.com/office/officeart/2005/8/layout/list1"/>
    <dgm:cxn modelId="{A67CA5F3-F809-4625-91C6-96718D2B7240}" type="presParOf" srcId="{2F128E62-E73A-4465-99CC-E9F5D37CEB30}" destId="{9057FCBE-3378-4E72-9DC5-8584CD9464A0}" srcOrd="0" destOrd="0" presId="urn:microsoft.com/office/officeart/2005/8/layout/list1"/>
    <dgm:cxn modelId="{A0609B19-2C96-4C01-B1DD-44CB21B1513B}" type="presParOf" srcId="{2F128E62-E73A-4465-99CC-E9F5D37CEB30}" destId="{5D0A781F-5C19-4221-A13F-187654F43C1A}" srcOrd="1" destOrd="0" presId="urn:microsoft.com/office/officeart/2005/8/layout/list1"/>
    <dgm:cxn modelId="{990F298C-E387-444C-91D8-DF0ADEE3D897}" type="presParOf" srcId="{1523430F-50C4-41D2-AED8-D9970C4AA030}" destId="{247F9ECB-CF9A-488C-BD5C-CF45E277AB99}" srcOrd="5" destOrd="0" presId="urn:microsoft.com/office/officeart/2005/8/layout/list1"/>
    <dgm:cxn modelId="{A5791EAF-2E3A-48C4-8644-FFCAB59990D4}" type="presParOf" srcId="{1523430F-50C4-41D2-AED8-D9970C4AA030}" destId="{4899DEF6-D479-46F6-9A36-8A76505C281C}" srcOrd="6" destOrd="0" presId="urn:microsoft.com/office/officeart/2005/8/layout/list1"/>
    <dgm:cxn modelId="{7B411EC7-5CB5-4D15-8810-1D77AED53061}" type="presParOf" srcId="{1523430F-50C4-41D2-AED8-D9970C4AA030}" destId="{861161C7-FE10-4D18-8378-171D5A5BDEF3}" srcOrd="7" destOrd="0" presId="urn:microsoft.com/office/officeart/2005/8/layout/list1"/>
    <dgm:cxn modelId="{8AF7167E-E768-47EF-AB46-BA52CD55ADA1}" type="presParOf" srcId="{1523430F-50C4-41D2-AED8-D9970C4AA030}" destId="{76FAA3C6-8FA8-4EFC-895B-6B48BB9E6676}" srcOrd="8" destOrd="0" presId="urn:microsoft.com/office/officeart/2005/8/layout/list1"/>
    <dgm:cxn modelId="{7FD8FAD4-2CE4-483A-B80A-B3A0DC0B990B}" type="presParOf" srcId="{76FAA3C6-8FA8-4EFC-895B-6B48BB9E6676}" destId="{2C72C245-D72C-4CB3-8234-BA18288D13C2}" srcOrd="0" destOrd="0" presId="urn:microsoft.com/office/officeart/2005/8/layout/list1"/>
    <dgm:cxn modelId="{66C5424C-0422-42DA-90ED-19D5B44CE3C2}" type="presParOf" srcId="{76FAA3C6-8FA8-4EFC-895B-6B48BB9E6676}" destId="{398E2EA2-D168-473F-972C-5D378C5536AD}" srcOrd="1" destOrd="0" presId="urn:microsoft.com/office/officeart/2005/8/layout/list1"/>
    <dgm:cxn modelId="{90489411-0B1E-4933-8BB5-303F88C76734}" type="presParOf" srcId="{1523430F-50C4-41D2-AED8-D9970C4AA030}" destId="{014C1D95-78F3-4C9C-A236-633302EB8BF7}" srcOrd="9" destOrd="0" presId="urn:microsoft.com/office/officeart/2005/8/layout/list1"/>
    <dgm:cxn modelId="{C94B8BCF-591D-4F4A-8A2C-48179CD07B5B}" type="presParOf" srcId="{1523430F-50C4-41D2-AED8-D9970C4AA030}" destId="{2068628E-9EB2-45CE-8747-6796A1048F24}" srcOrd="10" destOrd="0" presId="urn:microsoft.com/office/officeart/2005/8/layout/list1"/>
    <dgm:cxn modelId="{24EFD66F-37E5-44C7-9230-84904E3D3F0F}" type="presParOf" srcId="{1523430F-50C4-41D2-AED8-D9970C4AA030}" destId="{3BCCC240-AC3B-46BD-BEC1-D310570F57EA}" srcOrd="11" destOrd="0" presId="urn:microsoft.com/office/officeart/2005/8/layout/list1"/>
    <dgm:cxn modelId="{D329429F-88DA-49D6-87BF-17F1D839A8BB}" type="presParOf" srcId="{1523430F-50C4-41D2-AED8-D9970C4AA030}" destId="{D97E064F-C08C-48AC-A9B6-4C6A2F87A765}" srcOrd="12" destOrd="0" presId="urn:microsoft.com/office/officeart/2005/8/layout/list1"/>
    <dgm:cxn modelId="{3A2A2BA9-C730-4FC7-B8B2-9CC86247216F}" type="presParOf" srcId="{D97E064F-C08C-48AC-A9B6-4C6A2F87A765}" destId="{4D618DAB-14FE-452F-89D2-CB4EF37353A3}" srcOrd="0" destOrd="0" presId="urn:microsoft.com/office/officeart/2005/8/layout/list1"/>
    <dgm:cxn modelId="{71DF2A10-A34A-4703-9C4F-1146E27F9F06}" type="presParOf" srcId="{D97E064F-C08C-48AC-A9B6-4C6A2F87A765}" destId="{92745721-4CDA-4BEA-81E7-885366F06CF1}" srcOrd="1" destOrd="0" presId="urn:microsoft.com/office/officeart/2005/8/layout/list1"/>
    <dgm:cxn modelId="{1E69AC63-0086-4E19-A580-1EA83D2787C9}" type="presParOf" srcId="{1523430F-50C4-41D2-AED8-D9970C4AA030}" destId="{A7AFB1C4-E472-4BA3-991B-2F96A19C848C}" srcOrd="13" destOrd="0" presId="urn:microsoft.com/office/officeart/2005/8/layout/list1"/>
    <dgm:cxn modelId="{8781C379-859C-4401-8529-F68879DF7A10}" type="presParOf" srcId="{1523430F-50C4-41D2-AED8-D9970C4AA030}" destId="{6250E821-AD46-4633-B80A-D28A3AA7FC0A}" srcOrd="14" destOrd="0" presId="urn:microsoft.com/office/officeart/2005/8/layout/list1"/>
    <dgm:cxn modelId="{7CA081D5-1CAE-49FC-B576-4E5341A21557}" type="presParOf" srcId="{1523430F-50C4-41D2-AED8-D9970C4AA030}" destId="{D4755A28-66B9-4EE2-89DB-EFD8CAD00ABC}" srcOrd="15" destOrd="0" presId="urn:microsoft.com/office/officeart/2005/8/layout/list1"/>
    <dgm:cxn modelId="{A7E3129C-56D1-49B7-A87C-0FD41CE7B023}" type="presParOf" srcId="{1523430F-50C4-41D2-AED8-D9970C4AA030}" destId="{2A71523E-66E4-42C0-8E0F-38785777F060}" srcOrd="16" destOrd="0" presId="urn:microsoft.com/office/officeart/2005/8/layout/list1"/>
    <dgm:cxn modelId="{1E9391D1-8978-4180-90D0-191440842763}" type="presParOf" srcId="{2A71523E-66E4-42C0-8E0F-38785777F060}" destId="{4DC0F0BC-895E-4DB1-A9F4-D9CE5A5CBD24}" srcOrd="0" destOrd="0" presId="urn:microsoft.com/office/officeart/2005/8/layout/list1"/>
    <dgm:cxn modelId="{9A61C5E3-28DB-4B42-BDD5-CABA444A33FF}" type="presParOf" srcId="{2A71523E-66E4-42C0-8E0F-38785777F060}" destId="{791FEE07-2281-45B5-A9F9-921FFA6F5E13}" srcOrd="1" destOrd="0" presId="urn:microsoft.com/office/officeart/2005/8/layout/list1"/>
    <dgm:cxn modelId="{B4CA9FF9-A77C-43E8-B78E-031B1F4A7FD3}" type="presParOf" srcId="{1523430F-50C4-41D2-AED8-D9970C4AA030}" destId="{5A967BFA-0332-4E10-82E4-E86B6F8A3D6D}" srcOrd="17" destOrd="0" presId="urn:microsoft.com/office/officeart/2005/8/layout/list1"/>
    <dgm:cxn modelId="{78A1F149-4EEE-4345-AF97-D30B3C0DD11E}" type="presParOf" srcId="{1523430F-50C4-41D2-AED8-D9970C4AA030}" destId="{D15F2AD9-D8C3-4687-8594-348BB3165C77}" srcOrd="18" destOrd="0" presId="urn:microsoft.com/office/officeart/2005/8/layout/list1"/>
    <dgm:cxn modelId="{6172EAC3-F327-4F72-B1E5-863503F3B171}" type="presParOf" srcId="{1523430F-50C4-41D2-AED8-D9970C4AA030}" destId="{916ABC9C-26D2-494E-B119-9418E98291E1}" srcOrd="19" destOrd="0" presId="urn:microsoft.com/office/officeart/2005/8/layout/list1"/>
    <dgm:cxn modelId="{3AD4918D-47EC-4DE7-9E93-76947577E696}" type="presParOf" srcId="{1523430F-50C4-41D2-AED8-D9970C4AA030}" destId="{948930F7-5A11-4A32-8845-A19D020D313F}" srcOrd="20" destOrd="0" presId="urn:microsoft.com/office/officeart/2005/8/layout/list1"/>
    <dgm:cxn modelId="{D27F45DD-224F-48FC-9170-5DE25D2A990D}" type="presParOf" srcId="{948930F7-5A11-4A32-8845-A19D020D313F}" destId="{B180DB40-AA2D-42DE-A186-37982C97AEDA}" srcOrd="0" destOrd="0" presId="urn:microsoft.com/office/officeart/2005/8/layout/list1"/>
    <dgm:cxn modelId="{E1151650-BF7C-46EF-AF8B-FE73543250CF}" type="presParOf" srcId="{948930F7-5A11-4A32-8845-A19D020D313F}" destId="{0305B2AE-5A11-448F-9E0A-23C906AD7440}" srcOrd="1" destOrd="0" presId="urn:microsoft.com/office/officeart/2005/8/layout/list1"/>
    <dgm:cxn modelId="{213A7272-9421-42C0-B5E1-04157FBA332D}" type="presParOf" srcId="{1523430F-50C4-41D2-AED8-D9970C4AA030}" destId="{29BE088E-EE39-4B34-8042-A2F215C421CC}" srcOrd="21" destOrd="0" presId="urn:microsoft.com/office/officeart/2005/8/layout/list1"/>
    <dgm:cxn modelId="{E939842A-7287-451D-BF4D-1DB92EBDDBEA}" type="presParOf" srcId="{1523430F-50C4-41D2-AED8-D9970C4AA030}" destId="{65871F9E-9596-4E43-B80E-010048F7FF0C}" srcOrd="22" destOrd="0" presId="urn:microsoft.com/office/officeart/2005/8/layout/list1"/>
    <dgm:cxn modelId="{0B705E64-EE5B-45B1-9F46-935D8C67EFEC}" type="presParOf" srcId="{1523430F-50C4-41D2-AED8-D9970C4AA030}" destId="{5575CB71-3AA1-4460-A42C-3911EEFBE3D8}" srcOrd="23" destOrd="0" presId="urn:microsoft.com/office/officeart/2005/8/layout/list1"/>
    <dgm:cxn modelId="{E94AA416-4D48-44BB-A78A-4CA033FB0240}" type="presParOf" srcId="{1523430F-50C4-41D2-AED8-D9970C4AA030}" destId="{B7120967-A811-4A01-8859-14314B580B82}" srcOrd="24" destOrd="0" presId="urn:microsoft.com/office/officeart/2005/8/layout/list1"/>
    <dgm:cxn modelId="{7A8F6AB4-D8B9-4DD4-A1CD-B0152C2B267A}" type="presParOf" srcId="{B7120967-A811-4A01-8859-14314B580B82}" destId="{957C452E-3335-4E9E-A5F5-AD793997355B}" srcOrd="0" destOrd="0" presId="urn:microsoft.com/office/officeart/2005/8/layout/list1"/>
    <dgm:cxn modelId="{D01D89AB-6505-47FE-8FCE-CA6CAA66BB30}" type="presParOf" srcId="{B7120967-A811-4A01-8859-14314B580B82}" destId="{A0C97E0D-4EA5-4028-BC37-C764499729A8}" srcOrd="1" destOrd="0" presId="urn:microsoft.com/office/officeart/2005/8/layout/list1"/>
    <dgm:cxn modelId="{1A917A2D-0102-40B3-AC13-51A0DE504634}" type="presParOf" srcId="{1523430F-50C4-41D2-AED8-D9970C4AA030}" destId="{7A487C9A-B8B1-49E2-A230-94482D9077ED}" srcOrd="25" destOrd="0" presId="urn:microsoft.com/office/officeart/2005/8/layout/list1"/>
    <dgm:cxn modelId="{60C68C0E-4A02-44CA-800B-40EC7BC74C81}" type="presParOf" srcId="{1523430F-50C4-41D2-AED8-D9970C4AA030}" destId="{FBACE6DB-E244-406D-A202-FC9A1B1DF9C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37C00-1C40-45A9-90B2-03F5E928C2F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uk-UA"/>
        </a:p>
      </dgm:t>
    </dgm:pt>
    <dgm:pt modelId="{54D41D7B-457C-4C46-8405-9E57F145FD9F}">
      <dgm:prSet phldrT="[Текст]"/>
      <dgm:spPr/>
      <dgm:t>
        <a:bodyPr/>
        <a:lstStyle/>
        <a:p>
          <a:r>
            <a:rPr lang="uk-UA" b="1" dirty="0" smtClean="0"/>
            <a:t>Читання для когось</a:t>
          </a:r>
          <a:endParaRPr lang="uk-UA" b="1" dirty="0"/>
        </a:p>
      </dgm:t>
    </dgm:pt>
    <dgm:pt modelId="{11B79C2E-570C-4654-B267-56E9388933BC}" type="parTrans" cxnId="{A5D692D2-9E75-4E0B-853B-3D7E985E8BB5}">
      <dgm:prSet/>
      <dgm:spPr/>
      <dgm:t>
        <a:bodyPr/>
        <a:lstStyle/>
        <a:p>
          <a:endParaRPr lang="uk-UA"/>
        </a:p>
      </dgm:t>
    </dgm:pt>
    <dgm:pt modelId="{7DCA50CE-7660-469A-9DF8-AF7B5E3D63DE}" type="sibTrans" cxnId="{A5D692D2-9E75-4E0B-853B-3D7E985E8BB5}">
      <dgm:prSet/>
      <dgm:spPr/>
      <dgm:t>
        <a:bodyPr/>
        <a:lstStyle/>
        <a:p>
          <a:endParaRPr lang="uk-UA"/>
        </a:p>
      </dgm:t>
    </dgm:pt>
    <dgm:pt modelId="{1AE4090D-3B31-447A-8725-4E6A788032C7}">
      <dgm:prSet phldrT="[Текст]"/>
      <dgm:spPr/>
      <dgm:t>
        <a:bodyPr/>
        <a:lstStyle/>
        <a:p>
          <a:r>
            <a:rPr lang="uk-UA" b="1" dirty="0" smtClean="0"/>
            <a:t>Слухання</a:t>
          </a:r>
          <a:endParaRPr lang="uk-UA" b="1" dirty="0"/>
        </a:p>
      </dgm:t>
    </dgm:pt>
    <dgm:pt modelId="{290341ED-B7F5-4334-8AE8-15123F1DC513}" type="parTrans" cxnId="{DF347C1A-7D2C-45E0-BAE5-8C083C1A67D3}">
      <dgm:prSet/>
      <dgm:spPr/>
      <dgm:t>
        <a:bodyPr/>
        <a:lstStyle/>
        <a:p>
          <a:endParaRPr lang="uk-UA"/>
        </a:p>
      </dgm:t>
    </dgm:pt>
    <dgm:pt modelId="{C04B9989-F84E-4908-AE6D-C8854FE7E9E4}" type="sibTrans" cxnId="{DF347C1A-7D2C-45E0-BAE5-8C083C1A67D3}">
      <dgm:prSet/>
      <dgm:spPr/>
      <dgm:t>
        <a:bodyPr/>
        <a:lstStyle/>
        <a:p>
          <a:endParaRPr lang="uk-UA"/>
        </a:p>
      </dgm:t>
    </dgm:pt>
    <dgm:pt modelId="{424D3834-E2AF-4932-98BF-533E81E404D6}">
      <dgm:prSet/>
      <dgm:spPr/>
      <dgm:t>
        <a:bodyPr/>
        <a:lstStyle/>
        <a:p>
          <a:r>
            <a:rPr lang="uk-UA" b="1" dirty="0" smtClean="0"/>
            <a:t>Робота зі словами</a:t>
          </a:r>
          <a:endParaRPr lang="uk-UA" b="1" dirty="0"/>
        </a:p>
      </dgm:t>
    </dgm:pt>
    <dgm:pt modelId="{18E0F0A9-C7AE-4945-A9EF-01D1F6498F5C}" type="parTrans" cxnId="{5142FFF5-347B-4495-B9F0-DBBE1EF0C8C2}">
      <dgm:prSet/>
      <dgm:spPr/>
      <dgm:t>
        <a:bodyPr/>
        <a:lstStyle/>
        <a:p>
          <a:endParaRPr lang="uk-UA"/>
        </a:p>
      </dgm:t>
    </dgm:pt>
    <dgm:pt modelId="{AB0CE80F-4614-4CF1-8C70-2503BA48B634}" type="sibTrans" cxnId="{5142FFF5-347B-4495-B9F0-DBBE1EF0C8C2}">
      <dgm:prSet/>
      <dgm:spPr/>
      <dgm:t>
        <a:bodyPr/>
        <a:lstStyle/>
        <a:p>
          <a:endParaRPr lang="uk-UA"/>
        </a:p>
      </dgm:t>
    </dgm:pt>
    <dgm:pt modelId="{BEE1963D-3089-4003-A381-BB2529FEF8FB}">
      <dgm:prSet/>
      <dgm:spPr/>
      <dgm:t>
        <a:bodyPr/>
        <a:lstStyle/>
        <a:p>
          <a:r>
            <a:rPr lang="uk-UA" b="1" dirty="0" smtClean="0"/>
            <a:t>Письмо для себе</a:t>
          </a:r>
          <a:endParaRPr lang="uk-UA" b="1" dirty="0"/>
        </a:p>
      </dgm:t>
    </dgm:pt>
    <dgm:pt modelId="{C9BA4389-BFE3-46DB-946D-BE45906E426B}" type="parTrans" cxnId="{A99C3956-8885-4850-8B63-5440860C84B1}">
      <dgm:prSet/>
      <dgm:spPr/>
      <dgm:t>
        <a:bodyPr/>
        <a:lstStyle/>
        <a:p>
          <a:endParaRPr lang="uk-UA"/>
        </a:p>
      </dgm:t>
    </dgm:pt>
    <dgm:pt modelId="{3F7E9341-4D53-4916-9981-42DEC1BB36D4}" type="sibTrans" cxnId="{A99C3956-8885-4850-8B63-5440860C84B1}">
      <dgm:prSet/>
      <dgm:spPr/>
      <dgm:t>
        <a:bodyPr/>
        <a:lstStyle/>
        <a:p>
          <a:endParaRPr lang="uk-UA"/>
        </a:p>
      </dgm:t>
    </dgm:pt>
    <dgm:pt modelId="{E1A8AAC4-2603-45FD-9244-759080549EC5}">
      <dgm:prSet phldrT="[Текст]"/>
      <dgm:spPr/>
      <dgm:t>
        <a:bodyPr/>
        <a:lstStyle/>
        <a:p>
          <a:r>
            <a:rPr lang="uk-UA" b="1" dirty="0" smtClean="0"/>
            <a:t>Читання для себе</a:t>
          </a:r>
          <a:endParaRPr lang="uk-UA" b="1" dirty="0"/>
        </a:p>
      </dgm:t>
    </dgm:pt>
    <dgm:pt modelId="{71EDE74C-8C5D-41A2-B860-F0F8508BE9BF}" type="sibTrans" cxnId="{446C92B1-BA3D-4660-BEA9-14EE45531168}">
      <dgm:prSet/>
      <dgm:spPr/>
      <dgm:t>
        <a:bodyPr/>
        <a:lstStyle/>
        <a:p>
          <a:endParaRPr lang="uk-UA"/>
        </a:p>
      </dgm:t>
    </dgm:pt>
    <dgm:pt modelId="{D50BD73C-5A68-4BF2-A871-277BA097305D}" type="parTrans" cxnId="{446C92B1-BA3D-4660-BEA9-14EE45531168}">
      <dgm:prSet/>
      <dgm:spPr/>
      <dgm:t>
        <a:bodyPr/>
        <a:lstStyle/>
        <a:p>
          <a:endParaRPr lang="uk-UA"/>
        </a:p>
      </dgm:t>
    </dgm:pt>
    <dgm:pt modelId="{327D4213-17FF-4A92-A232-E2B5D911CD20}" type="pres">
      <dgm:prSet presAssocID="{9B337C00-1C40-45A9-90B2-03F5E928C2F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D4BD9BED-2361-421A-8019-1D3BB70A699F}" type="pres">
      <dgm:prSet presAssocID="{E1A8AAC4-2603-45FD-9244-759080549EC5}" presName="composite" presStyleCnt="0"/>
      <dgm:spPr/>
    </dgm:pt>
    <dgm:pt modelId="{FE866141-E4AC-42AA-AFBB-8B98E656076A}" type="pres">
      <dgm:prSet presAssocID="{E1A8AAC4-2603-45FD-9244-759080549EC5}" presName="LShape" presStyleLbl="alignNode1" presStyleIdx="0" presStyleCnt="9"/>
      <dgm:spPr/>
    </dgm:pt>
    <dgm:pt modelId="{D116F9B1-2018-434E-AEFB-5F13AC00C1A4}" type="pres">
      <dgm:prSet presAssocID="{E1A8AAC4-2603-45FD-9244-759080549EC5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551491-B23E-4B91-A5BA-3CC32BCD3F55}" type="pres">
      <dgm:prSet presAssocID="{E1A8AAC4-2603-45FD-9244-759080549EC5}" presName="Triangle" presStyleLbl="alignNode1" presStyleIdx="1" presStyleCnt="9"/>
      <dgm:spPr/>
    </dgm:pt>
    <dgm:pt modelId="{2EE4BD0B-972D-4D93-9D05-D1F6DBD88B91}" type="pres">
      <dgm:prSet presAssocID="{71EDE74C-8C5D-41A2-B860-F0F8508BE9BF}" presName="sibTrans" presStyleCnt="0"/>
      <dgm:spPr/>
    </dgm:pt>
    <dgm:pt modelId="{F227C227-2249-44A7-B5C9-3A2F06CA5B75}" type="pres">
      <dgm:prSet presAssocID="{71EDE74C-8C5D-41A2-B860-F0F8508BE9BF}" presName="space" presStyleCnt="0"/>
      <dgm:spPr/>
    </dgm:pt>
    <dgm:pt modelId="{5502B9A6-BA70-4908-BA77-31EE0B9C7045}" type="pres">
      <dgm:prSet presAssocID="{54D41D7B-457C-4C46-8405-9E57F145FD9F}" presName="composite" presStyleCnt="0"/>
      <dgm:spPr/>
    </dgm:pt>
    <dgm:pt modelId="{667ABC70-F2C9-4879-8A61-2CA4430A7969}" type="pres">
      <dgm:prSet presAssocID="{54D41D7B-457C-4C46-8405-9E57F145FD9F}" presName="LShape" presStyleLbl="alignNode1" presStyleIdx="2" presStyleCnt="9"/>
      <dgm:spPr/>
    </dgm:pt>
    <dgm:pt modelId="{F6D2B4BB-ABD8-4002-8DCC-0B3930189AF1}" type="pres">
      <dgm:prSet presAssocID="{54D41D7B-457C-4C46-8405-9E57F145FD9F}" presName="ParentText" presStyleLbl="revTx" presStyleIdx="1" presStyleCnt="5" custLinFactX="24329" custLinFactNeighborX="100000" custLinFactNeighborY="-36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B570F8-2F02-4409-A381-A4F786C630A1}" type="pres">
      <dgm:prSet presAssocID="{54D41D7B-457C-4C46-8405-9E57F145FD9F}" presName="Triangle" presStyleLbl="alignNode1" presStyleIdx="3" presStyleCnt="9"/>
      <dgm:spPr/>
    </dgm:pt>
    <dgm:pt modelId="{E2321CFE-3E59-4958-9AF1-228132D8EA10}" type="pres">
      <dgm:prSet presAssocID="{7DCA50CE-7660-469A-9DF8-AF7B5E3D63DE}" presName="sibTrans" presStyleCnt="0"/>
      <dgm:spPr/>
    </dgm:pt>
    <dgm:pt modelId="{7A3007B9-E6F8-45A3-BEDB-1DAF10D9BD90}" type="pres">
      <dgm:prSet presAssocID="{7DCA50CE-7660-469A-9DF8-AF7B5E3D63DE}" presName="space" presStyleCnt="0"/>
      <dgm:spPr/>
    </dgm:pt>
    <dgm:pt modelId="{67C51BF9-621A-4A4B-AFC2-93478F426734}" type="pres">
      <dgm:prSet presAssocID="{1AE4090D-3B31-447A-8725-4E6A788032C7}" presName="composite" presStyleCnt="0"/>
      <dgm:spPr/>
    </dgm:pt>
    <dgm:pt modelId="{B59C0B12-2CCD-48F6-A1E9-8D5986B8CE25}" type="pres">
      <dgm:prSet presAssocID="{1AE4090D-3B31-447A-8725-4E6A788032C7}" presName="LShape" presStyleLbl="alignNode1" presStyleIdx="4" presStyleCnt="9"/>
      <dgm:spPr/>
    </dgm:pt>
    <dgm:pt modelId="{2841FCA6-1DD7-4779-B877-DFF947BC65A5}" type="pres">
      <dgm:prSet presAssocID="{1AE4090D-3B31-447A-8725-4E6A788032C7}" presName="ParentText" presStyleLbl="revTx" presStyleIdx="2" presStyleCnt="5" custLinFactX="21615" custLinFactNeighborX="100000" custLinFactNeighborY="-352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49D591-EE22-47E2-919C-096A33BCA7B0}" type="pres">
      <dgm:prSet presAssocID="{1AE4090D-3B31-447A-8725-4E6A788032C7}" presName="Triangle" presStyleLbl="alignNode1" presStyleIdx="5" presStyleCnt="9"/>
      <dgm:spPr/>
    </dgm:pt>
    <dgm:pt modelId="{4BC194C5-0A27-4B3B-8400-B177068E17AF}" type="pres">
      <dgm:prSet presAssocID="{C04B9989-F84E-4908-AE6D-C8854FE7E9E4}" presName="sibTrans" presStyleCnt="0"/>
      <dgm:spPr/>
    </dgm:pt>
    <dgm:pt modelId="{71B8DE43-F151-46CE-B8BC-B4CDA87FF15A}" type="pres">
      <dgm:prSet presAssocID="{C04B9989-F84E-4908-AE6D-C8854FE7E9E4}" presName="space" presStyleCnt="0"/>
      <dgm:spPr/>
    </dgm:pt>
    <dgm:pt modelId="{13EB1B2B-6E8C-4319-A12B-0622381F42C4}" type="pres">
      <dgm:prSet presAssocID="{424D3834-E2AF-4932-98BF-533E81E404D6}" presName="composite" presStyleCnt="0"/>
      <dgm:spPr/>
    </dgm:pt>
    <dgm:pt modelId="{BA80C766-D6D9-4361-958F-1172A12303C4}" type="pres">
      <dgm:prSet presAssocID="{424D3834-E2AF-4932-98BF-533E81E404D6}" presName="LShape" presStyleLbl="alignNode1" presStyleIdx="6" presStyleCnt="9" custLinFactNeighborX="-409" custLinFactNeighborY="-4218"/>
      <dgm:spPr/>
    </dgm:pt>
    <dgm:pt modelId="{FBCABAD1-38AF-4C5C-9C32-3A3CE3BB99B9}" type="pres">
      <dgm:prSet presAssocID="{424D3834-E2AF-4932-98BF-533E81E404D6}" presName="ParentText" presStyleLbl="revTx" presStyleIdx="3" presStyleCnt="5" custLinFactX="22545" custLinFactNeighborX="100000" custLinFactNeighborY="-33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5C80EE-6E07-4D6B-B22D-B0B29021EE70}" type="pres">
      <dgm:prSet presAssocID="{424D3834-E2AF-4932-98BF-533E81E404D6}" presName="Triangle" presStyleLbl="alignNode1" presStyleIdx="7" presStyleCnt="9"/>
      <dgm:spPr/>
    </dgm:pt>
    <dgm:pt modelId="{DB360A12-6FAB-459B-931F-CE5DB1D50B4A}" type="pres">
      <dgm:prSet presAssocID="{AB0CE80F-4614-4CF1-8C70-2503BA48B634}" presName="sibTrans" presStyleCnt="0"/>
      <dgm:spPr/>
    </dgm:pt>
    <dgm:pt modelId="{EC9A25F5-FD47-488A-B263-F7F78988A9D7}" type="pres">
      <dgm:prSet presAssocID="{AB0CE80F-4614-4CF1-8C70-2503BA48B634}" presName="space" presStyleCnt="0"/>
      <dgm:spPr/>
    </dgm:pt>
    <dgm:pt modelId="{EBF979CF-F295-4AED-A4D3-3D87F23B23FE}" type="pres">
      <dgm:prSet presAssocID="{BEE1963D-3089-4003-A381-BB2529FEF8FB}" presName="composite" presStyleCnt="0"/>
      <dgm:spPr/>
    </dgm:pt>
    <dgm:pt modelId="{6F2623DF-1D57-48AD-A23D-0897444AAADE}" type="pres">
      <dgm:prSet presAssocID="{BEE1963D-3089-4003-A381-BB2529FEF8FB}" presName="LShape" presStyleLbl="alignNode1" presStyleIdx="8" presStyleCnt="9"/>
      <dgm:spPr/>
    </dgm:pt>
    <dgm:pt modelId="{D45A5DFA-9DF6-4F26-B0FA-510A576AF4A1}" type="pres">
      <dgm:prSet presAssocID="{BEE1963D-3089-4003-A381-BB2529FEF8FB}" presName="ParentText" presStyleLbl="revTx" presStyleIdx="4" presStyleCnt="5" custLinFactX="-167845" custLinFactY="3746" custLinFactNeighborX="-2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D60CA51-2FCC-4E77-B36B-3180F2E8A27F}" type="presOf" srcId="{424D3834-E2AF-4932-98BF-533E81E404D6}" destId="{FBCABAD1-38AF-4C5C-9C32-3A3CE3BB99B9}" srcOrd="0" destOrd="0" presId="urn:microsoft.com/office/officeart/2009/3/layout/StepUpProcess"/>
    <dgm:cxn modelId="{DF347C1A-7D2C-45E0-BAE5-8C083C1A67D3}" srcId="{9B337C00-1C40-45A9-90B2-03F5E928C2FD}" destId="{1AE4090D-3B31-447A-8725-4E6A788032C7}" srcOrd="2" destOrd="0" parTransId="{290341ED-B7F5-4334-8AE8-15123F1DC513}" sibTransId="{C04B9989-F84E-4908-AE6D-C8854FE7E9E4}"/>
    <dgm:cxn modelId="{F4B7B326-D364-4C43-A1DA-098DC181FCF9}" type="presOf" srcId="{E1A8AAC4-2603-45FD-9244-759080549EC5}" destId="{D116F9B1-2018-434E-AEFB-5F13AC00C1A4}" srcOrd="0" destOrd="0" presId="urn:microsoft.com/office/officeart/2009/3/layout/StepUpProcess"/>
    <dgm:cxn modelId="{A5D692D2-9E75-4E0B-853B-3D7E985E8BB5}" srcId="{9B337C00-1C40-45A9-90B2-03F5E928C2FD}" destId="{54D41D7B-457C-4C46-8405-9E57F145FD9F}" srcOrd="1" destOrd="0" parTransId="{11B79C2E-570C-4654-B267-56E9388933BC}" sibTransId="{7DCA50CE-7660-469A-9DF8-AF7B5E3D63DE}"/>
    <dgm:cxn modelId="{364DA804-F520-4F23-B0BC-FD021EDBC3D6}" type="presOf" srcId="{54D41D7B-457C-4C46-8405-9E57F145FD9F}" destId="{F6D2B4BB-ABD8-4002-8DCC-0B3930189AF1}" srcOrd="0" destOrd="0" presId="urn:microsoft.com/office/officeart/2009/3/layout/StepUpProcess"/>
    <dgm:cxn modelId="{A99C3956-8885-4850-8B63-5440860C84B1}" srcId="{9B337C00-1C40-45A9-90B2-03F5E928C2FD}" destId="{BEE1963D-3089-4003-A381-BB2529FEF8FB}" srcOrd="4" destOrd="0" parTransId="{C9BA4389-BFE3-46DB-946D-BE45906E426B}" sibTransId="{3F7E9341-4D53-4916-9981-42DEC1BB36D4}"/>
    <dgm:cxn modelId="{D40D2819-F63E-43D0-BEB6-D5471AA32E2D}" type="presOf" srcId="{9B337C00-1C40-45A9-90B2-03F5E928C2FD}" destId="{327D4213-17FF-4A92-A232-E2B5D911CD20}" srcOrd="0" destOrd="0" presId="urn:microsoft.com/office/officeart/2009/3/layout/StepUpProcess"/>
    <dgm:cxn modelId="{446C92B1-BA3D-4660-BEA9-14EE45531168}" srcId="{9B337C00-1C40-45A9-90B2-03F5E928C2FD}" destId="{E1A8AAC4-2603-45FD-9244-759080549EC5}" srcOrd="0" destOrd="0" parTransId="{D50BD73C-5A68-4BF2-A871-277BA097305D}" sibTransId="{71EDE74C-8C5D-41A2-B860-F0F8508BE9BF}"/>
    <dgm:cxn modelId="{208024C4-5645-4284-8B56-DF772EBC2906}" type="presOf" srcId="{1AE4090D-3B31-447A-8725-4E6A788032C7}" destId="{2841FCA6-1DD7-4779-B877-DFF947BC65A5}" srcOrd="0" destOrd="0" presId="urn:microsoft.com/office/officeart/2009/3/layout/StepUpProcess"/>
    <dgm:cxn modelId="{1D62B08F-0B47-4D8D-94EB-45B90380987A}" type="presOf" srcId="{BEE1963D-3089-4003-A381-BB2529FEF8FB}" destId="{D45A5DFA-9DF6-4F26-B0FA-510A576AF4A1}" srcOrd="0" destOrd="0" presId="urn:microsoft.com/office/officeart/2009/3/layout/StepUpProcess"/>
    <dgm:cxn modelId="{5142FFF5-347B-4495-B9F0-DBBE1EF0C8C2}" srcId="{9B337C00-1C40-45A9-90B2-03F5E928C2FD}" destId="{424D3834-E2AF-4932-98BF-533E81E404D6}" srcOrd="3" destOrd="0" parTransId="{18E0F0A9-C7AE-4945-A9EF-01D1F6498F5C}" sibTransId="{AB0CE80F-4614-4CF1-8C70-2503BA48B634}"/>
    <dgm:cxn modelId="{D2317157-83E7-4CDC-AF2A-65B890AD0B64}" type="presParOf" srcId="{327D4213-17FF-4A92-A232-E2B5D911CD20}" destId="{D4BD9BED-2361-421A-8019-1D3BB70A699F}" srcOrd="0" destOrd="0" presId="urn:microsoft.com/office/officeart/2009/3/layout/StepUpProcess"/>
    <dgm:cxn modelId="{93966005-C767-4F28-A3AD-CBFCEC4BC358}" type="presParOf" srcId="{D4BD9BED-2361-421A-8019-1D3BB70A699F}" destId="{FE866141-E4AC-42AA-AFBB-8B98E656076A}" srcOrd="0" destOrd="0" presId="urn:microsoft.com/office/officeart/2009/3/layout/StepUpProcess"/>
    <dgm:cxn modelId="{18A6D119-7D0F-4D6F-B4D4-FF79222189A3}" type="presParOf" srcId="{D4BD9BED-2361-421A-8019-1D3BB70A699F}" destId="{D116F9B1-2018-434E-AEFB-5F13AC00C1A4}" srcOrd="1" destOrd="0" presId="urn:microsoft.com/office/officeart/2009/3/layout/StepUpProcess"/>
    <dgm:cxn modelId="{B6747808-7805-4284-9AE9-39E8B619C63C}" type="presParOf" srcId="{D4BD9BED-2361-421A-8019-1D3BB70A699F}" destId="{8E551491-B23E-4B91-A5BA-3CC32BCD3F55}" srcOrd="2" destOrd="0" presId="urn:microsoft.com/office/officeart/2009/3/layout/StepUpProcess"/>
    <dgm:cxn modelId="{30AB1963-3C14-4D97-A447-C3B06CA53B19}" type="presParOf" srcId="{327D4213-17FF-4A92-A232-E2B5D911CD20}" destId="{2EE4BD0B-972D-4D93-9D05-D1F6DBD88B91}" srcOrd="1" destOrd="0" presId="urn:microsoft.com/office/officeart/2009/3/layout/StepUpProcess"/>
    <dgm:cxn modelId="{3F5D400A-0E1C-41A9-ACFC-EEF54087BCC3}" type="presParOf" srcId="{2EE4BD0B-972D-4D93-9D05-D1F6DBD88B91}" destId="{F227C227-2249-44A7-B5C9-3A2F06CA5B75}" srcOrd="0" destOrd="0" presId="urn:microsoft.com/office/officeart/2009/3/layout/StepUpProcess"/>
    <dgm:cxn modelId="{E1CA1647-8DF1-4EF9-9A53-61844F9228CE}" type="presParOf" srcId="{327D4213-17FF-4A92-A232-E2B5D911CD20}" destId="{5502B9A6-BA70-4908-BA77-31EE0B9C7045}" srcOrd="2" destOrd="0" presId="urn:microsoft.com/office/officeart/2009/3/layout/StepUpProcess"/>
    <dgm:cxn modelId="{A4175E2D-ED6A-4CC2-B024-4AA837A583F5}" type="presParOf" srcId="{5502B9A6-BA70-4908-BA77-31EE0B9C7045}" destId="{667ABC70-F2C9-4879-8A61-2CA4430A7969}" srcOrd="0" destOrd="0" presId="urn:microsoft.com/office/officeart/2009/3/layout/StepUpProcess"/>
    <dgm:cxn modelId="{C336410C-DB8F-4347-BF37-94B596F283F8}" type="presParOf" srcId="{5502B9A6-BA70-4908-BA77-31EE0B9C7045}" destId="{F6D2B4BB-ABD8-4002-8DCC-0B3930189AF1}" srcOrd="1" destOrd="0" presId="urn:microsoft.com/office/officeart/2009/3/layout/StepUpProcess"/>
    <dgm:cxn modelId="{57FC95E4-3AD6-4299-8CCD-D4842B4710C1}" type="presParOf" srcId="{5502B9A6-BA70-4908-BA77-31EE0B9C7045}" destId="{BBB570F8-2F02-4409-A381-A4F786C630A1}" srcOrd="2" destOrd="0" presId="urn:microsoft.com/office/officeart/2009/3/layout/StepUpProcess"/>
    <dgm:cxn modelId="{5A4B7669-4501-4A29-8A06-6C49A7B06E9C}" type="presParOf" srcId="{327D4213-17FF-4A92-A232-E2B5D911CD20}" destId="{E2321CFE-3E59-4958-9AF1-228132D8EA10}" srcOrd="3" destOrd="0" presId="urn:microsoft.com/office/officeart/2009/3/layout/StepUpProcess"/>
    <dgm:cxn modelId="{60BCC962-2C82-44B9-93FC-797F8421A9E0}" type="presParOf" srcId="{E2321CFE-3E59-4958-9AF1-228132D8EA10}" destId="{7A3007B9-E6F8-45A3-BEDB-1DAF10D9BD90}" srcOrd="0" destOrd="0" presId="urn:microsoft.com/office/officeart/2009/3/layout/StepUpProcess"/>
    <dgm:cxn modelId="{15DBDF78-A81A-4C4C-9405-43E320D40FEF}" type="presParOf" srcId="{327D4213-17FF-4A92-A232-E2B5D911CD20}" destId="{67C51BF9-621A-4A4B-AFC2-93478F426734}" srcOrd="4" destOrd="0" presId="urn:microsoft.com/office/officeart/2009/3/layout/StepUpProcess"/>
    <dgm:cxn modelId="{762E0D60-D5E5-4377-A095-6DBE83F8F10A}" type="presParOf" srcId="{67C51BF9-621A-4A4B-AFC2-93478F426734}" destId="{B59C0B12-2CCD-48F6-A1E9-8D5986B8CE25}" srcOrd="0" destOrd="0" presId="urn:microsoft.com/office/officeart/2009/3/layout/StepUpProcess"/>
    <dgm:cxn modelId="{56E1A862-BA32-4FBE-B61F-02C7693089E5}" type="presParOf" srcId="{67C51BF9-621A-4A4B-AFC2-93478F426734}" destId="{2841FCA6-1DD7-4779-B877-DFF947BC65A5}" srcOrd="1" destOrd="0" presId="urn:microsoft.com/office/officeart/2009/3/layout/StepUpProcess"/>
    <dgm:cxn modelId="{9431F8D0-441F-4C3A-999A-3CA548ECAC21}" type="presParOf" srcId="{67C51BF9-621A-4A4B-AFC2-93478F426734}" destId="{0F49D591-EE22-47E2-919C-096A33BCA7B0}" srcOrd="2" destOrd="0" presId="urn:microsoft.com/office/officeart/2009/3/layout/StepUpProcess"/>
    <dgm:cxn modelId="{5183BB83-1DB5-4DF7-BF4D-1166C0F5A7F6}" type="presParOf" srcId="{327D4213-17FF-4A92-A232-E2B5D911CD20}" destId="{4BC194C5-0A27-4B3B-8400-B177068E17AF}" srcOrd="5" destOrd="0" presId="urn:microsoft.com/office/officeart/2009/3/layout/StepUpProcess"/>
    <dgm:cxn modelId="{937E642E-7E5C-4776-AFE5-33DF54FD7EB5}" type="presParOf" srcId="{4BC194C5-0A27-4B3B-8400-B177068E17AF}" destId="{71B8DE43-F151-46CE-B8BC-B4CDA87FF15A}" srcOrd="0" destOrd="0" presId="urn:microsoft.com/office/officeart/2009/3/layout/StepUpProcess"/>
    <dgm:cxn modelId="{992DAB68-14E6-4259-9124-5CE4C45D9650}" type="presParOf" srcId="{327D4213-17FF-4A92-A232-E2B5D911CD20}" destId="{13EB1B2B-6E8C-4319-A12B-0622381F42C4}" srcOrd="6" destOrd="0" presId="urn:microsoft.com/office/officeart/2009/3/layout/StepUpProcess"/>
    <dgm:cxn modelId="{229BB361-4224-44C1-97D8-F84BC1B85614}" type="presParOf" srcId="{13EB1B2B-6E8C-4319-A12B-0622381F42C4}" destId="{BA80C766-D6D9-4361-958F-1172A12303C4}" srcOrd="0" destOrd="0" presId="urn:microsoft.com/office/officeart/2009/3/layout/StepUpProcess"/>
    <dgm:cxn modelId="{C6E0593D-E000-4640-B3E6-417B6AF6BBDE}" type="presParOf" srcId="{13EB1B2B-6E8C-4319-A12B-0622381F42C4}" destId="{FBCABAD1-38AF-4C5C-9C32-3A3CE3BB99B9}" srcOrd="1" destOrd="0" presId="urn:microsoft.com/office/officeart/2009/3/layout/StepUpProcess"/>
    <dgm:cxn modelId="{AD4B29FB-B04C-4374-91C0-F088CE4E4E5E}" type="presParOf" srcId="{13EB1B2B-6E8C-4319-A12B-0622381F42C4}" destId="{0E5C80EE-6E07-4D6B-B22D-B0B29021EE70}" srcOrd="2" destOrd="0" presId="urn:microsoft.com/office/officeart/2009/3/layout/StepUpProcess"/>
    <dgm:cxn modelId="{F13A8CC0-2C03-4562-8EF7-F1EF6820FE02}" type="presParOf" srcId="{327D4213-17FF-4A92-A232-E2B5D911CD20}" destId="{DB360A12-6FAB-459B-931F-CE5DB1D50B4A}" srcOrd="7" destOrd="0" presId="urn:microsoft.com/office/officeart/2009/3/layout/StepUpProcess"/>
    <dgm:cxn modelId="{A5C61D57-ECCE-4138-B9C3-000F73E13791}" type="presParOf" srcId="{DB360A12-6FAB-459B-931F-CE5DB1D50B4A}" destId="{EC9A25F5-FD47-488A-B263-F7F78988A9D7}" srcOrd="0" destOrd="0" presId="urn:microsoft.com/office/officeart/2009/3/layout/StepUpProcess"/>
    <dgm:cxn modelId="{EFDA4A58-EB82-44A3-9D0D-14671D88BD4A}" type="presParOf" srcId="{327D4213-17FF-4A92-A232-E2B5D911CD20}" destId="{EBF979CF-F295-4AED-A4D3-3D87F23B23FE}" srcOrd="8" destOrd="0" presId="urn:microsoft.com/office/officeart/2009/3/layout/StepUpProcess"/>
    <dgm:cxn modelId="{A0C9C68E-B893-469C-A188-5C75C832D5CF}" type="presParOf" srcId="{EBF979CF-F295-4AED-A4D3-3D87F23B23FE}" destId="{6F2623DF-1D57-48AD-A23D-0897444AAADE}" srcOrd="0" destOrd="0" presId="urn:microsoft.com/office/officeart/2009/3/layout/StepUpProcess"/>
    <dgm:cxn modelId="{2A3C0780-D37E-4F78-858C-EA0A872E04A5}" type="presParOf" srcId="{EBF979CF-F295-4AED-A4D3-3D87F23B23FE}" destId="{D45A5DFA-9DF6-4F26-B0FA-510A576AF4A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983AF-3EDF-4293-A229-2C73441D1D6E}">
      <dsp:nvSpPr>
        <dsp:cNvPr id="0" name=""/>
        <dsp:cNvSpPr/>
      </dsp:nvSpPr>
      <dsp:spPr>
        <a:xfrm rot="2333632">
          <a:off x="2504636" y="3938706"/>
          <a:ext cx="602061" cy="63281"/>
        </a:xfrm>
        <a:custGeom>
          <a:avLst/>
          <a:gdLst/>
          <a:ahLst/>
          <a:cxnLst/>
          <a:rect l="0" t="0" r="0" b="0"/>
          <a:pathLst>
            <a:path>
              <a:moveTo>
                <a:pt x="0" y="31640"/>
              </a:moveTo>
              <a:lnTo>
                <a:pt x="602061" y="316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36BD5-1379-495D-823F-53DDBCA4161F}">
      <dsp:nvSpPr>
        <dsp:cNvPr id="0" name=""/>
        <dsp:cNvSpPr/>
      </dsp:nvSpPr>
      <dsp:spPr>
        <a:xfrm rot="21266084">
          <a:off x="2569345" y="2766737"/>
          <a:ext cx="859966" cy="63281"/>
        </a:xfrm>
        <a:custGeom>
          <a:avLst/>
          <a:gdLst/>
          <a:ahLst/>
          <a:cxnLst/>
          <a:rect l="0" t="0" r="0" b="0"/>
          <a:pathLst>
            <a:path>
              <a:moveTo>
                <a:pt x="0" y="31640"/>
              </a:moveTo>
              <a:lnTo>
                <a:pt x="859966" y="316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ADB65-5200-432A-9E97-EACE0E307FAD}">
      <dsp:nvSpPr>
        <dsp:cNvPr id="0" name=""/>
        <dsp:cNvSpPr/>
      </dsp:nvSpPr>
      <dsp:spPr>
        <a:xfrm rot="19055411">
          <a:off x="2420710" y="1570626"/>
          <a:ext cx="1151580" cy="63281"/>
        </a:xfrm>
        <a:custGeom>
          <a:avLst/>
          <a:gdLst/>
          <a:ahLst/>
          <a:cxnLst/>
          <a:rect l="0" t="0" r="0" b="0"/>
          <a:pathLst>
            <a:path>
              <a:moveTo>
                <a:pt x="0" y="31640"/>
              </a:moveTo>
              <a:lnTo>
                <a:pt x="1151580" y="316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A7D0B-020A-4597-BC07-7382FA052861}">
      <dsp:nvSpPr>
        <dsp:cNvPr id="0" name=""/>
        <dsp:cNvSpPr/>
      </dsp:nvSpPr>
      <dsp:spPr>
        <a:xfrm>
          <a:off x="71250" y="1249543"/>
          <a:ext cx="2918184" cy="33839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E0852-6A5C-484D-A56C-276E45BDA9E6}">
      <dsp:nvSpPr>
        <dsp:cNvPr id="0" name=""/>
        <dsp:cNvSpPr/>
      </dsp:nvSpPr>
      <dsp:spPr>
        <a:xfrm>
          <a:off x="3049313" y="233128"/>
          <a:ext cx="1715111" cy="1075145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Коли?</a:t>
          </a:r>
          <a:endParaRPr lang="uk-UA" sz="3200" kern="1200" dirty="0"/>
        </a:p>
      </dsp:txBody>
      <dsp:txXfrm>
        <a:off x="3300485" y="390579"/>
        <a:ext cx="1212767" cy="760243"/>
      </dsp:txXfrm>
    </dsp:sp>
    <dsp:sp modelId="{7F4798A9-F1A1-45D5-B75A-1F5192431A53}">
      <dsp:nvSpPr>
        <dsp:cNvPr id="0" name=""/>
        <dsp:cNvSpPr/>
      </dsp:nvSpPr>
      <dsp:spPr>
        <a:xfrm>
          <a:off x="5029775" y="233128"/>
          <a:ext cx="2572667" cy="107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На </a:t>
          </a:r>
          <a:r>
            <a:rPr lang="uk-UA" sz="2400" kern="1200" dirty="0" err="1" smtClean="0"/>
            <a:t>уроках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Впродовж дня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На ГПД</a:t>
          </a:r>
          <a:endParaRPr lang="uk-UA" sz="2400" kern="1200" dirty="0"/>
        </a:p>
      </dsp:txBody>
      <dsp:txXfrm>
        <a:off x="5029775" y="233128"/>
        <a:ext cx="2572667" cy="1075145"/>
      </dsp:txXfrm>
    </dsp:sp>
    <dsp:sp modelId="{42689BB8-95FA-4E2B-AC09-8EC2FBD01941}">
      <dsp:nvSpPr>
        <dsp:cNvPr id="0" name=""/>
        <dsp:cNvSpPr/>
      </dsp:nvSpPr>
      <dsp:spPr>
        <a:xfrm>
          <a:off x="3418914" y="1911769"/>
          <a:ext cx="1999865" cy="1496584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Що?</a:t>
          </a:r>
          <a:endParaRPr lang="uk-UA" sz="3200" kern="1200" dirty="0"/>
        </a:p>
      </dsp:txBody>
      <dsp:txXfrm>
        <a:off x="3711787" y="2130939"/>
        <a:ext cx="1414119" cy="1058244"/>
      </dsp:txXfrm>
    </dsp:sp>
    <dsp:sp modelId="{0637F34D-6ADE-4AEC-9A15-23FDFA3C687E}">
      <dsp:nvSpPr>
        <dsp:cNvPr id="0" name=""/>
        <dsp:cNvSpPr/>
      </dsp:nvSpPr>
      <dsp:spPr>
        <a:xfrm>
          <a:off x="5328188" y="1911769"/>
          <a:ext cx="2999798" cy="1496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Зміст (завдання, вправи)) 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Ресурси (дидактичні матеріали, ігри, книги, підручники, зошити, </a:t>
          </a:r>
          <a:r>
            <a:rPr lang="uk-UA" sz="2400" kern="1200" dirty="0" err="1" smtClean="0"/>
            <a:t>гаджети</a:t>
          </a:r>
          <a:r>
            <a:rPr lang="uk-UA" sz="2400" kern="1200" dirty="0" smtClean="0"/>
            <a:t>)</a:t>
          </a:r>
          <a:endParaRPr lang="uk-UA" sz="2400" kern="1200" dirty="0"/>
        </a:p>
      </dsp:txBody>
      <dsp:txXfrm>
        <a:off x="5328188" y="1911769"/>
        <a:ext cx="2999798" cy="1496584"/>
      </dsp:txXfrm>
    </dsp:sp>
    <dsp:sp modelId="{0AB1D076-ECDB-4834-85DC-D453E9477E64}">
      <dsp:nvSpPr>
        <dsp:cNvPr id="0" name=""/>
        <dsp:cNvSpPr/>
      </dsp:nvSpPr>
      <dsp:spPr>
        <a:xfrm>
          <a:off x="2613426" y="3954982"/>
          <a:ext cx="2446824" cy="169446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Як?</a:t>
          </a:r>
          <a:endParaRPr lang="uk-UA" sz="3200" kern="1200" dirty="0"/>
        </a:p>
      </dsp:txBody>
      <dsp:txXfrm>
        <a:off x="2971755" y="4203130"/>
        <a:ext cx="1730166" cy="1198167"/>
      </dsp:txXfrm>
    </dsp:sp>
    <dsp:sp modelId="{0F59BBB2-788C-4EED-85E2-C0D20FE6FC61}">
      <dsp:nvSpPr>
        <dsp:cNvPr id="0" name=""/>
        <dsp:cNvSpPr/>
      </dsp:nvSpPr>
      <dsp:spPr>
        <a:xfrm>
          <a:off x="4410960" y="3954982"/>
          <a:ext cx="3670236" cy="1694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Форми: групи, пари, індивідуально, колективно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Місце: за партами, на килимі, на вулиці</a:t>
          </a:r>
          <a:endParaRPr lang="uk-UA" sz="2400" kern="1200" dirty="0"/>
        </a:p>
      </dsp:txBody>
      <dsp:txXfrm>
        <a:off x="4410960" y="3954982"/>
        <a:ext cx="3670236" cy="1694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272E8-BE0E-4F71-A2A5-1DD2B0471078}">
      <dsp:nvSpPr>
        <dsp:cNvPr id="0" name=""/>
        <dsp:cNvSpPr/>
      </dsp:nvSpPr>
      <dsp:spPr>
        <a:xfrm>
          <a:off x="0" y="331150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4C402-5367-4200-B9EB-4823FE4A2D30}">
      <dsp:nvSpPr>
        <dsp:cNvPr id="0" name=""/>
        <dsp:cNvSpPr/>
      </dsp:nvSpPr>
      <dsp:spPr>
        <a:xfrm>
          <a:off x="288034" y="68249"/>
          <a:ext cx="5847049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довіра та повага</a:t>
          </a:r>
          <a:endParaRPr lang="uk-UA" sz="2800" kern="1200" dirty="0"/>
        </a:p>
      </dsp:txBody>
      <dsp:txXfrm>
        <a:off x="313973" y="94188"/>
        <a:ext cx="5795171" cy="479482"/>
      </dsp:txXfrm>
    </dsp:sp>
    <dsp:sp modelId="{4899DEF6-D479-46F6-9A36-8A76505C281C}">
      <dsp:nvSpPr>
        <dsp:cNvPr id="0" name=""/>
        <dsp:cNvSpPr/>
      </dsp:nvSpPr>
      <dsp:spPr>
        <a:xfrm>
          <a:off x="0" y="1147630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A781F-5C19-4221-A13F-187654F43C1A}">
      <dsp:nvSpPr>
        <dsp:cNvPr id="0" name=""/>
        <dsp:cNvSpPr/>
      </dsp:nvSpPr>
      <dsp:spPr>
        <a:xfrm>
          <a:off x="417646" y="881950"/>
          <a:ext cx="5847049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спільність</a:t>
          </a:r>
          <a:endParaRPr lang="uk-UA" sz="2800" kern="1200" dirty="0"/>
        </a:p>
      </dsp:txBody>
      <dsp:txXfrm>
        <a:off x="443585" y="907889"/>
        <a:ext cx="5795171" cy="479482"/>
      </dsp:txXfrm>
    </dsp:sp>
    <dsp:sp modelId="{2068628E-9EB2-45CE-8747-6796A1048F24}">
      <dsp:nvSpPr>
        <dsp:cNvPr id="0" name=""/>
        <dsp:cNvSpPr/>
      </dsp:nvSpPr>
      <dsp:spPr>
        <a:xfrm>
          <a:off x="0" y="1964110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E2EA2-D168-473F-972C-5D378C5536AD}">
      <dsp:nvSpPr>
        <dsp:cNvPr id="0" name=""/>
        <dsp:cNvSpPr/>
      </dsp:nvSpPr>
      <dsp:spPr>
        <a:xfrm>
          <a:off x="417646" y="1698430"/>
          <a:ext cx="5847049" cy="531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вибір</a:t>
          </a:r>
          <a:endParaRPr lang="uk-UA" sz="2800" kern="1200" dirty="0"/>
        </a:p>
      </dsp:txBody>
      <dsp:txXfrm>
        <a:off x="443585" y="1724369"/>
        <a:ext cx="5795171" cy="479482"/>
      </dsp:txXfrm>
    </dsp:sp>
    <dsp:sp modelId="{6250E821-AD46-4633-B80A-D28A3AA7FC0A}">
      <dsp:nvSpPr>
        <dsp:cNvPr id="0" name=""/>
        <dsp:cNvSpPr/>
      </dsp:nvSpPr>
      <dsp:spPr>
        <a:xfrm>
          <a:off x="0" y="2780590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45721-4CDA-4BEA-81E7-885366F06CF1}">
      <dsp:nvSpPr>
        <dsp:cNvPr id="0" name=""/>
        <dsp:cNvSpPr/>
      </dsp:nvSpPr>
      <dsp:spPr>
        <a:xfrm>
          <a:off x="417646" y="2514910"/>
          <a:ext cx="5847049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відповідальність</a:t>
          </a:r>
          <a:endParaRPr lang="uk-UA" sz="2800" kern="1200" dirty="0"/>
        </a:p>
      </dsp:txBody>
      <dsp:txXfrm>
        <a:off x="443585" y="2540849"/>
        <a:ext cx="5795171" cy="479482"/>
      </dsp:txXfrm>
    </dsp:sp>
    <dsp:sp modelId="{D15F2AD9-D8C3-4687-8594-348BB3165C77}">
      <dsp:nvSpPr>
        <dsp:cNvPr id="0" name=""/>
        <dsp:cNvSpPr/>
      </dsp:nvSpPr>
      <dsp:spPr>
        <a:xfrm>
          <a:off x="0" y="3597070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FEE07-2281-45B5-A9F9-921FFA6F5E13}">
      <dsp:nvSpPr>
        <dsp:cNvPr id="0" name=""/>
        <dsp:cNvSpPr/>
      </dsp:nvSpPr>
      <dsp:spPr>
        <a:xfrm>
          <a:off x="417646" y="3331390"/>
          <a:ext cx="5847049" cy="5313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дослідження інтелекту </a:t>
          </a:r>
          <a:endParaRPr lang="ru-RU" sz="2800" kern="1200" dirty="0" smtClean="0"/>
        </a:p>
      </dsp:txBody>
      <dsp:txXfrm>
        <a:off x="443585" y="3357329"/>
        <a:ext cx="5795171" cy="479482"/>
      </dsp:txXfrm>
    </dsp:sp>
    <dsp:sp modelId="{65871F9E-9596-4E43-B80E-010048F7FF0C}">
      <dsp:nvSpPr>
        <dsp:cNvPr id="0" name=""/>
        <dsp:cNvSpPr/>
      </dsp:nvSpPr>
      <dsp:spPr>
        <a:xfrm>
          <a:off x="0" y="4613729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5B2AE-5A11-448F-9E0A-23C906AD7440}">
      <dsp:nvSpPr>
        <dsp:cNvPr id="0" name=""/>
        <dsp:cNvSpPr/>
      </dsp:nvSpPr>
      <dsp:spPr>
        <a:xfrm>
          <a:off x="417646" y="4147870"/>
          <a:ext cx="5847049" cy="7315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переходи як паузи для інтелекту та тіла</a:t>
          </a:r>
          <a:endParaRPr lang="uk-UA" sz="2800" kern="1200" dirty="0"/>
        </a:p>
      </dsp:txBody>
      <dsp:txXfrm>
        <a:off x="453357" y="4183581"/>
        <a:ext cx="5775627" cy="660117"/>
      </dsp:txXfrm>
    </dsp:sp>
    <dsp:sp modelId="{FBACE6DB-E244-406D-A202-FC9A1B1DF9C6}">
      <dsp:nvSpPr>
        <dsp:cNvPr id="0" name=""/>
        <dsp:cNvSpPr/>
      </dsp:nvSpPr>
      <dsp:spPr>
        <a:xfrm>
          <a:off x="0" y="5430209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97E0D-4EA5-4028-BC37-C764499729A8}">
      <dsp:nvSpPr>
        <dsp:cNvPr id="0" name=""/>
        <dsp:cNvSpPr/>
      </dsp:nvSpPr>
      <dsp:spPr>
        <a:xfrm>
          <a:off x="417646" y="5164529"/>
          <a:ext cx="5847049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10 кроків до самостійності</a:t>
          </a:r>
          <a:endParaRPr lang="uk-UA" sz="2800" kern="1200" dirty="0"/>
        </a:p>
      </dsp:txBody>
      <dsp:txXfrm>
        <a:off x="443585" y="5190468"/>
        <a:ext cx="5795171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6141-E4AC-42AA-AFBB-8B98E656076A}">
      <dsp:nvSpPr>
        <dsp:cNvPr id="0" name=""/>
        <dsp:cNvSpPr/>
      </dsp:nvSpPr>
      <dsp:spPr>
        <a:xfrm rot="5400000">
          <a:off x="300937" y="2121475"/>
          <a:ext cx="901371" cy="14998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6F9B1-2018-434E-AEFB-5F13AC00C1A4}">
      <dsp:nvSpPr>
        <dsp:cNvPr id="0" name=""/>
        <dsp:cNvSpPr/>
      </dsp:nvSpPr>
      <dsp:spPr>
        <a:xfrm>
          <a:off x="150476" y="2569610"/>
          <a:ext cx="1354083" cy="11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Читання для себе</a:t>
          </a:r>
          <a:endParaRPr lang="uk-UA" sz="1900" b="1" kern="1200" dirty="0"/>
        </a:p>
      </dsp:txBody>
      <dsp:txXfrm>
        <a:off x="150476" y="2569610"/>
        <a:ext cx="1354083" cy="1186933"/>
      </dsp:txXfrm>
    </dsp:sp>
    <dsp:sp modelId="{8E551491-B23E-4B91-A5BA-3CC32BCD3F55}">
      <dsp:nvSpPr>
        <dsp:cNvPr id="0" name=""/>
        <dsp:cNvSpPr/>
      </dsp:nvSpPr>
      <dsp:spPr>
        <a:xfrm>
          <a:off x="1249072" y="2011053"/>
          <a:ext cx="255487" cy="25548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ABC70-F2C9-4879-8A61-2CA4430A7969}">
      <dsp:nvSpPr>
        <dsp:cNvPr id="0" name=""/>
        <dsp:cNvSpPr/>
      </dsp:nvSpPr>
      <dsp:spPr>
        <a:xfrm rot="5400000">
          <a:off x="1958600" y="1711285"/>
          <a:ext cx="901371" cy="149986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2B4BB-ABD8-4002-8DCC-0B3930189AF1}">
      <dsp:nvSpPr>
        <dsp:cNvPr id="0" name=""/>
        <dsp:cNvSpPr/>
      </dsp:nvSpPr>
      <dsp:spPr>
        <a:xfrm>
          <a:off x="3491657" y="1728195"/>
          <a:ext cx="1354083" cy="11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Читання для когось</a:t>
          </a:r>
          <a:endParaRPr lang="uk-UA" sz="1900" b="1" kern="1200" dirty="0"/>
        </a:p>
      </dsp:txBody>
      <dsp:txXfrm>
        <a:off x="3491657" y="1728195"/>
        <a:ext cx="1354083" cy="1186933"/>
      </dsp:txXfrm>
    </dsp:sp>
    <dsp:sp modelId="{BBB570F8-2F02-4409-A381-A4F786C630A1}">
      <dsp:nvSpPr>
        <dsp:cNvPr id="0" name=""/>
        <dsp:cNvSpPr/>
      </dsp:nvSpPr>
      <dsp:spPr>
        <a:xfrm>
          <a:off x="2906735" y="1600863"/>
          <a:ext cx="255487" cy="25548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C0B12-2CCD-48F6-A1E9-8D5986B8CE25}">
      <dsp:nvSpPr>
        <dsp:cNvPr id="0" name=""/>
        <dsp:cNvSpPr/>
      </dsp:nvSpPr>
      <dsp:spPr>
        <a:xfrm rot="5400000">
          <a:off x="3616263" y="1301094"/>
          <a:ext cx="901371" cy="149986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1FCA6-1DD7-4779-B877-DFF947BC65A5}">
      <dsp:nvSpPr>
        <dsp:cNvPr id="0" name=""/>
        <dsp:cNvSpPr/>
      </dsp:nvSpPr>
      <dsp:spPr>
        <a:xfrm>
          <a:off x="5112570" y="1331287"/>
          <a:ext cx="1354083" cy="11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Слухання</a:t>
          </a:r>
          <a:endParaRPr lang="uk-UA" sz="1900" b="1" kern="1200" dirty="0"/>
        </a:p>
      </dsp:txBody>
      <dsp:txXfrm>
        <a:off x="5112570" y="1331287"/>
        <a:ext cx="1354083" cy="1186933"/>
      </dsp:txXfrm>
    </dsp:sp>
    <dsp:sp modelId="{0F49D591-EE22-47E2-919C-096A33BCA7B0}">
      <dsp:nvSpPr>
        <dsp:cNvPr id="0" name=""/>
        <dsp:cNvSpPr/>
      </dsp:nvSpPr>
      <dsp:spPr>
        <a:xfrm>
          <a:off x="4564398" y="1190673"/>
          <a:ext cx="255487" cy="25548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0C766-D6D9-4361-958F-1172A12303C4}">
      <dsp:nvSpPr>
        <dsp:cNvPr id="0" name=""/>
        <dsp:cNvSpPr/>
      </dsp:nvSpPr>
      <dsp:spPr>
        <a:xfrm rot="5400000">
          <a:off x="5267791" y="852884"/>
          <a:ext cx="901371" cy="149986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ABAD1-38AF-4C5C-9C32-3A3CE3BB99B9}">
      <dsp:nvSpPr>
        <dsp:cNvPr id="0" name=""/>
        <dsp:cNvSpPr/>
      </dsp:nvSpPr>
      <dsp:spPr>
        <a:xfrm>
          <a:off x="6782820" y="936099"/>
          <a:ext cx="1354083" cy="11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Робота зі словами</a:t>
          </a:r>
          <a:endParaRPr lang="uk-UA" sz="1900" b="1" kern="1200" dirty="0"/>
        </a:p>
      </dsp:txBody>
      <dsp:txXfrm>
        <a:off x="6782820" y="936099"/>
        <a:ext cx="1354083" cy="1186933"/>
      </dsp:txXfrm>
    </dsp:sp>
    <dsp:sp modelId="{0E5C80EE-6E07-4D6B-B22D-B0B29021EE70}">
      <dsp:nvSpPr>
        <dsp:cNvPr id="0" name=""/>
        <dsp:cNvSpPr/>
      </dsp:nvSpPr>
      <dsp:spPr>
        <a:xfrm>
          <a:off x="6222061" y="780482"/>
          <a:ext cx="255487" cy="25548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623DF-1D57-48AD-A23D-0897444AAADE}">
      <dsp:nvSpPr>
        <dsp:cNvPr id="0" name=""/>
        <dsp:cNvSpPr/>
      </dsp:nvSpPr>
      <dsp:spPr>
        <a:xfrm rot="5400000">
          <a:off x="6931589" y="480714"/>
          <a:ext cx="901371" cy="149986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A5DFA-9DF6-4F26-B0FA-510A576AF4A1}">
      <dsp:nvSpPr>
        <dsp:cNvPr id="0" name=""/>
        <dsp:cNvSpPr/>
      </dsp:nvSpPr>
      <dsp:spPr>
        <a:xfrm>
          <a:off x="1800198" y="2160245"/>
          <a:ext cx="1354083" cy="118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Письмо для себе</a:t>
          </a:r>
          <a:endParaRPr lang="uk-UA" sz="1900" b="1" kern="1200" dirty="0"/>
        </a:p>
      </dsp:txBody>
      <dsp:txXfrm>
        <a:off x="1800198" y="2160245"/>
        <a:ext cx="1354083" cy="1186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729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40152" y="1058052"/>
            <a:ext cx="3007423" cy="512580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0" name="Shape 90"/>
          <p:cNvSpPr txBox="1"/>
          <p:nvPr/>
        </p:nvSpPr>
        <p:spPr>
          <a:xfrm>
            <a:off x="755576" y="188640"/>
            <a:ext cx="4553736" cy="34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Технологія «</a:t>
            </a:r>
            <a:r>
              <a:rPr lang="en-US" sz="5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Щоденні</a:t>
            </a:r>
            <a:r>
              <a:rPr lang="en-US" sz="5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r>
              <a:rPr lang="uk-UA" sz="5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5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602845" y="4877638"/>
            <a:ext cx="25202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Управління часом</a:t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3171571" y="4757457"/>
            <a:ext cx="30647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Активності,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 відповідають віку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755576" y="2348881"/>
            <a:ext cx="4724628" cy="184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у </a:t>
            </a:r>
            <a:r>
              <a:rPr lang="en-US" sz="2800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початкових</a:t>
            </a:r>
            <a:r>
              <a:rPr lang="en-US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класах</a:t>
            </a:r>
            <a:r>
              <a:rPr lang="uk-UA" sz="28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на уроках української мови та літературного читання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/>
        </p:nvSpPr>
        <p:spPr>
          <a:xfrm rot="-468994">
            <a:off x="480758" y="4072731"/>
            <a:ext cx="20985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Читання</a:t>
            </a:r>
            <a:r>
              <a:rPr lang="en-US" sz="1800" b="1" dirty="0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1800" b="1" dirty="0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CC0099"/>
                </a:solidFill>
                <a:latin typeface="Calibri"/>
                <a:ea typeface="Calibri"/>
                <a:cs typeface="Calibri"/>
                <a:sym typeface="Calibri"/>
              </a:rPr>
              <a:t>себе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/>
        </p:nvSpPr>
        <p:spPr>
          <a:xfrm rot="-340609">
            <a:off x="3611937" y="4070148"/>
            <a:ext cx="25202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Читання для когось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157154" y="4460349"/>
            <a:ext cx="216024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Слухання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- схема</a:t>
            </a: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6" name="Shape 166"/>
          <p:cNvGraphicFramePr/>
          <p:nvPr/>
        </p:nvGraphicFramePr>
        <p:xfrm>
          <a:off x="457200" y="1600200"/>
          <a:ext cx="8234200" cy="4876204"/>
        </p:xfrm>
        <a:graphic>
          <a:graphicData uri="http://schemas.openxmlformats.org/drawingml/2006/table">
            <a:tbl>
              <a:tblPr firstRow="1" bandRow="1">
                <a:noFill/>
                <a:tableStyleId>{E56A92EC-27ED-453A-9185-1E02BE0B4451}</a:tableStyleId>
              </a:tblPr>
              <a:tblGrid>
                <a:gridCol w="4335425"/>
                <a:gridCol w="3898775"/>
              </a:tblGrid>
              <a:tr h="11807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/>
                        <a:t>Читання</a:t>
                      </a:r>
                      <a:r>
                        <a:rPr lang="en-US" sz="2800" u="none" strike="noStrike" cap="none" dirty="0"/>
                        <a:t> </a:t>
                      </a:r>
                      <a:r>
                        <a:rPr lang="en-US" sz="2800" u="none" strike="noStrike" cap="none" dirty="0" err="1"/>
                        <a:t>для</a:t>
                      </a:r>
                      <a:r>
                        <a:rPr lang="en-US" sz="2800" u="none" strike="noStrike" cap="none" dirty="0"/>
                        <a:t> </a:t>
                      </a:r>
                      <a:r>
                        <a:rPr lang="en-US" sz="2800" u="none" strike="noStrike" cap="none" dirty="0" err="1"/>
                        <a:t>себе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2400" b="0" u="none" strike="noStrike" cap="none" dirty="0" err="1" smtClean="0"/>
                        <a:t>Самостійність</a:t>
                      </a:r>
                      <a:r>
                        <a:rPr lang="en-US" sz="2400" b="0" u="none" strike="noStrike" cap="none" dirty="0" smtClean="0"/>
                        <a:t>)</a:t>
                      </a:r>
                      <a:endParaRPr lang="en-US" sz="2000" b="0" u="none" strike="noStrike" cap="none" dirty="0" smtClean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400" u="none" strike="noStrike" cap="none" dirty="0" err="1" smtClean="0"/>
                        <a:t>Учні</a:t>
                      </a:r>
                      <a:r>
                        <a:rPr lang="en-US" sz="2400" u="none" strike="noStrike" cap="none" dirty="0" smtClean="0"/>
                        <a:t>                                                                                                             </a:t>
                      </a:r>
                      <a:r>
                        <a:rPr lang="en-US" sz="2400" u="none" strike="noStrike" cap="none" dirty="0" err="1" smtClean="0"/>
                        <a:t>Учитель</a:t>
                      </a:r>
                      <a:endParaRPr sz="20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3500">
                <a:tc>
                  <a:txBody>
                    <a:bodyPr/>
                    <a:lstStyle/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/>
                        <a:t>Постійно читай (працюй)</a:t>
                      </a:r>
                      <a:endParaRPr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/>
                        <a:t>Залишайся на одному місці</a:t>
                      </a:r>
                      <a:endParaRPr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/>
                        <a:t>Починай одразу</a:t>
                      </a:r>
                      <a:endParaRPr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/>
                        <a:t>Працюй тихо</a:t>
                      </a:r>
                      <a:endParaRPr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/>
                        <a:t>Формуй витривалість</a:t>
                      </a:r>
                      <a:endParaRPr sz="28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/>
                        <a:t>Працюй</a:t>
                      </a:r>
                      <a:r>
                        <a:rPr lang="en-US" sz="2800" u="none" strike="noStrike" cap="none" dirty="0"/>
                        <a:t> з </a:t>
                      </a:r>
                      <a:r>
                        <a:rPr lang="en-US" sz="2800" u="none" strike="noStrike" cap="none" dirty="0" err="1"/>
                        <a:t>учнями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ЧИТАННЯ ДЛЯ СЕБЕ</a:t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(Самооцінювання)</a:t>
            </a:r>
            <a:endParaRPr sz="27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11560" y="1556792"/>
            <a:ext cx="8075240" cy="456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свідомо і гарно обираю книгу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(текст) для читання.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одразу починаю працювати.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 час читання залишаюсь на одному місці.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Правильно тримаю поставу. Правильно тримаю книгу.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 час читання я перевіряю, чи все розумію.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використовую стратегії та прийоми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розуміння того, що читаю. 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703"/>
              </a:spcBef>
              <a:spcAft>
                <a:spcPts val="0"/>
              </a:spcAft>
              <a:buClr>
                <a:schemeClr val="dk1"/>
              </a:buClr>
              <a:buSzPts val="3515"/>
              <a:buFont typeface="Arial"/>
              <a:buChar char="•"/>
            </a:pPr>
            <a:r>
              <a:rPr lang="en-US" sz="35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ЧИТАЮ ВЕСЬ ВІДВЕДЕНИЙ ЧАС!</a:t>
            </a:r>
            <a:endParaRPr/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0875" y="-11112"/>
            <a:ext cx="21431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ЧИТАННЯ ДЛЯ СЕБЕ</a:t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4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зразки</a:t>
            </a:r>
            <a:r>
              <a:rPr lang="en-US" sz="32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4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завдань</a:t>
            </a: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Shape 1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04069">
            <a:off x="769317" y="1604738"/>
            <a:ext cx="3604549" cy="500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13452">
            <a:off x="4903681" y="1548900"/>
            <a:ext cx="3776838" cy="5200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ЧИТАННЯ ДЛЯ СЕБЕ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(активність для вчителів) №3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4800" dirty="0" smtClean="0"/>
          </a:p>
          <a:p>
            <a:r>
              <a:rPr lang="uk-UA" sz="4800" dirty="0" smtClean="0"/>
              <a:t>Робота з текстом </a:t>
            </a:r>
            <a:endParaRPr lang="uk-UA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44008" y="1628800"/>
            <a:ext cx="4038600" cy="4525963"/>
          </a:xfrm>
        </p:spPr>
        <p:txBody>
          <a:bodyPr/>
          <a:lstStyle/>
          <a:p>
            <a:endParaRPr lang="uk-UA" sz="3600" dirty="0" smtClean="0"/>
          </a:p>
          <a:p>
            <a:endParaRPr lang="uk-UA" sz="3600" dirty="0" smtClean="0"/>
          </a:p>
          <a:p>
            <a:r>
              <a:rPr lang="uk-UA" sz="3600" dirty="0" err="1" smtClean="0"/>
              <a:t>Самооцінювання</a:t>
            </a:r>
            <a:endParaRPr lang="uk-UA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ЧИТАННЯ ДЛЯ КОГОСЬ</a:t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7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7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Учитель: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Готує тексти (книги) для читання.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Об’єднує дітей у пари.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Визначає час для читання.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Готує завдання для роботи над усвідомленням прочитаного.</a:t>
            </a:r>
            <a:endParaRPr/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Shape 18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3140968"/>
            <a:ext cx="3642581" cy="359930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4355976" y="1052736"/>
            <a:ext cx="4788024" cy="2088232"/>
          </a:xfrm>
          <a:prstGeom prst="cloudCallout">
            <a:avLst>
              <a:gd name="adj1" fmla="val 5961"/>
              <a:gd name="adj2" fmla="val 65114"/>
            </a:avLst>
          </a:prstGeom>
          <a:solidFill>
            <a:srgbClr val="DAE5F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5004048" y="1294309"/>
            <a:ext cx="428396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 разом практикуємось! Чому? Щоб краще читати! Щоб краще розуміти прочитане!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- схема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6" name="Shape 196"/>
          <p:cNvGraphicFramePr/>
          <p:nvPr/>
        </p:nvGraphicFramePr>
        <p:xfrm>
          <a:off x="457200" y="1600200"/>
          <a:ext cx="8234200" cy="4876204"/>
        </p:xfrm>
        <a:graphic>
          <a:graphicData uri="http://schemas.openxmlformats.org/drawingml/2006/table">
            <a:tbl>
              <a:tblPr firstRow="1" bandRow="1">
                <a:noFill/>
                <a:tableStyleId>{E56A92EC-27ED-453A-9185-1E02BE0B4451}</a:tableStyleId>
              </a:tblPr>
              <a:tblGrid>
                <a:gridCol w="4335425"/>
                <a:gridCol w="3898775"/>
              </a:tblGrid>
              <a:tr h="11807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Читання для когось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2400" b="0" u="none" strike="noStrike" cap="none"/>
                        <a:t>Самостійність)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Учні                                                                                               Учитель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3500">
                <a:tc>
                  <a:txBody>
                    <a:bodyPr/>
                    <a:lstStyle/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/>
                        <a:t>Вибери пару</a:t>
                      </a:r>
                      <a:endParaRPr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/>
                        <a:t>Читай по черзі</a:t>
                      </a:r>
                      <a:endParaRPr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/>
                        <a:t>Починай одразу</a:t>
                      </a:r>
                      <a:endParaRPr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/>
                        <a:t>Контролюй свій голос</a:t>
                      </a:r>
                      <a:endParaRPr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/>
                        <a:t>Формуй витривалість</a:t>
                      </a:r>
                      <a:endParaRPr sz="28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Працюй з учнями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l="10557" t="37583" r="11555" b="9618"/>
          <a:stretch/>
        </p:blipFill>
        <p:spPr>
          <a:xfrm>
            <a:off x="6717920" y="4725145"/>
            <a:ext cx="2426080" cy="213285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ЧИТАННЯ ДЛЯ КОГОСЬ</a:t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(Самооцінювання і взаємооцінювання)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124744"/>
            <a:ext cx="8229600" cy="547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 гарно і дружно працюємо разом.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 одразу починаємо працювати.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Наші очі дивляться в книгу.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 читаємо по черзі (абзац чи сторінку).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 час читання ми залишаємось на одному місці.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 контролюємо свій голос під час читання.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 допомагаємо один одному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зрозуміти прочитане.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 ЧИТАЄМО ВЕСЬ ВІДВЕДЕНИЙ ЧАС!</a:t>
            </a:r>
            <a:endParaRPr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ЧИТАННЯ ДЛЯ </a:t>
            </a:r>
            <a:r>
              <a:rPr lang="en-US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КОГОСЬ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4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зразки</a:t>
            </a:r>
            <a:r>
              <a:rPr lang="en-US" sz="32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4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завдань</a:t>
            </a:r>
            <a:endParaRPr sz="324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359859">
            <a:off x="683568" y="1396095"/>
            <a:ext cx="3744416" cy="52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96068">
            <a:off x="5000711" y="1582938"/>
            <a:ext cx="3596029" cy="5073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ЧИТАННЯ ДЛЯ </a:t>
            </a:r>
            <a:r>
              <a:rPr lang="uk-UA" dirty="0" smtClean="0"/>
              <a:t>КОГОСЬ</a:t>
            </a:r>
            <a:br>
              <a:rPr lang="uk-UA" dirty="0" smtClean="0"/>
            </a:br>
            <a:r>
              <a:rPr lang="uk-UA" dirty="0" smtClean="0"/>
              <a:t>(активність для вчителів) №4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4000" dirty="0" smtClean="0"/>
          </a:p>
          <a:p>
            <a:r>
              <a:rPr lang="uk-UA" sz="4000" dirty="0" smtClean="0"/>
              <a:t>Робота з текстом</a:t>
            </a:r>
            <a:endParaRPr lang="uk-UA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sz="3600" dirty="0" smtClean="0"/>
          </a:p>
          <a:p>
            <a:endParaRPr lang="uk-UA" sz="3600" dirty="0" smtClean="0"/>
          </a:p>
          <a:p>
            <a:r>
              <a:rPr lang="uk-UA" sz="3600" dirty="0" err="1" smtClean="0"/>
              <a:t>Самооцінювання</a:t>
            </a:r>
            <a:endParaRPr lang="uk-UA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ПИСЬМО ДЛЯ СЕБЕ</a:t>
            </a:r>
            <a:br>
              <a:rPr lang="uk-UA" dirty="0" smtClean="0"/>
            </a:br>
            <a:endParaRPr lang="uk-UA" sz="3100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251520" y="1417638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Учитель:</a:t>
            </a:r>
          </a:p>
          <a:p>
            <a:r>
              <a:rPr lang="uk-UA" dirty="0" smtClean="0"/>
              <a:t>Добирає теми, які стосуються їхнього власного досвіду.</a:t>
            </a:r>
          </a:p>
          <a:p>
            <a:r>
              <a:rPr lang="uk-UA" dirty="0" smtClean="0"/>
              <a:t>Не оцінює, не критикує творів учнів.</a:t>
            </a:r>
          </a:p>
          <a:p>
            <a:r>
              <a:rPr lang="uk-UA" dirty="0" smtClean="0"/>
              <a:t>Не обмежує об’єм тексту.</a:t>
            </a:r>
          </a:p>
          <a:p>
            <a:r>
              <a:rPr lang="uk-UA" dirty="0" smtClean="0"/>
              <a:t>Визначає час для написання тексту.</a:t>
            </a:r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73016"/>
            <a:ext cx="4954870" cy="2919536"/>
          </a:xfrm>
        </p:spPr>
      </p:pic>
      <p:sp>
        <p:nvSpPr>
          <p:cNvPr id="8" name="Виноска-хмарка 7"/>
          <p:cNvSpPr/>
          <p:nvPr/>
        </p:nvSpPr>
        <p:spPr>
          <a:xfrm>
            <a:off x="4495800" y="1196751"/>
            <a:ext cx="4617778" cy="2209997"/>
          </a:xfrm>
          <a:prstGeom prst="cloudCallout">
            <a:avLst>
              <a:gd name="adj1" fmla="val -13797"/>
              <a:gd name="adj2" fmla="val 7759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5220072" y="1627363"/>
            <a:ext cx="3610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Я</a:t>
            </a:r>
            <a:r>
              <a:rPr lang="en-US" sz="2400" dirty="0"/>
              <a:t> </a:t>
            </a:r>
            <a:r>
              <a:rPr lang="uk-UA" sz="2400" dirty="0"/>
              <a:t>письмово висловлюю </a:t>
            </a:r>
            <a:r>
              <a:rPr lang="uk-UA" sz="2400" dirty="0" smtClean="0"/>
              <a:t>свої власні думки, ідеї та враження.</a:t>
            </a:r>
          </a:p>
          <a:p>
            <a:r>
              <a:rPr lang="uk-UA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37741058"/>
              </p:ext>
            </p:extLst>
          </p:nvPr>
        </p:nvGraphicFramePr>
        <p:xfrm>
          <a:off x="468334" y="404664"/>
          <a:ext cx="846043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91" y="3212976"/>
            <a:ext cx="28160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</a:rPr>
              <a:t>DAILY </a:t>
            </a:r>
            <a:r>
              <a:rPr lang="en-US" sz="4500" b="1" dirty="0" smtClean="0">
                <a:solidFill>
                  <a:schemeClr val="bg1"/>
                </a:solidFill>
              </a:rPr>
              <a:t>5</a:t>
            </a:r>
            <a:endParaRPr lang="uk-UA" sz="4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 - схема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Місце для вмісту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9612930"/>
              </p:ext>
            </p:extLst>
          </p:nvPr>
        </p:nvGraphicFramePr>
        <p:xfrm>
          <a:off x="457200" y="1600200"/>
          <a:ext cx="8234199" cy="487621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35423"/>
                <a:gridCol w="3898776"/>
              </a:tblGrid>
              <a:tr h="11807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Письмо для себе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400" b="0" dirty="0" smtClean="0">
                          <a:effectLst/>
                        </a:rPr>
                        <a:t>Самостійність)</a:t>
                      </a:r>
                      <a:endParaRPr lang="uk-UA" sz="2000" b="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</a:rPr>
                        <a:t>Учні                                                                                               Учитель</a:t>
                      </a:r>
                      <a:endParaRPr lang="uk-UA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53507">
                <a:tc>
                  <a:txBody>
                    <a:bodyPr/>
                    <a:lstStyle/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Вибери тему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Залишайся на одному місці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Починай одразу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Працюй тихо</a:t>
                      </a:r>
                    </a:p>
                    <a:p>
                      <a:pPr marL="457200" lvl="0" indent="-457200">
                        <a:buFont typeface="Arial" panose="020B0604020202020204" pitchFamily="34" charset="0"/>
                        <a:buChar char="•"/>
                      </a:pPr>
                      <a:r>
                        <a:rPr lang="uk-UA" sz="2800" dirty="0" smtClean="0"/>
                        <a:t>Формуй витривалість</a:t>
                      </a:r>
                      <a:endParaRPr lang="uk-UA" sz="2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Працюй </a:t>
                      </a:r>
                      <a:r>
                        <a:rPr lang="uk-UA" sz="2800" dirty="0">
                          <a:effectLst/>
                        </a:rPr>
                        <a:t>з учнями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0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24030"/>
            <a:ext cx="2853418" cy="20644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1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ПИСЬМО ДЛЯ СЕБЕ</a:t>
            </a:r>
            <a:br>
              <a:rPr lang="uk-UA" dirty="0" smtClean="0"/>
            </a:br>
            <a:r>
              <a:rPr lang="uk-UA" sz="3100" dirty="0" smtClean="0"/>
              <a:t>(</a:t>
            </a:r>
            <a:r>
              <a:rPr lang="uk-UA" sz="3100" dirty="0" err="1" smtClean="0"/>
              <a:t>Самооцінювання</a:t>
            </a:r>
            <a:r>
              <a:rPr lang="uk-UA" sz="3100" dirty="0" smtClean="0"/>
              <a:t>)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2400" dirty="0"/>
          </a:p>
          <a:p>
            <a:r>
              <a:rPr lang="uk-UA" dirty="0"/>
              <a:t>Я </a:t>
            </a:r>
            <a:r>
              <a:rPr lang="uk-UA" dirty="0" smtClean="0"/>
              <a:t>обираю тему для письма.</a:t>
            </a:r>
            <a:endParaRPr lang="uk-UA" dirty="0"/>
          </a:p>
          <a:p>
            <a:r>
              <a:rPr lang="uk-UA" dirty="0"/>
              <a:t>Під час роботи залишаюсь на одному місці.</a:t>
            </a:r>
          </a:p>
          <a:p>
            <a:r>
              <a:rPr lang="uk-UA" dirty="0"/>
              <a:t>Я одразу починаю працювати.</a:t>
            </a:r>
          </a:p>
          <a:p>
            <a:r>
              <a:rPr lang="uk-UA" dirty="0" smtClean="0"/>
              <a:t>Я </a:t>
            </a:r>
            <a:r>
              <a:rPr lang="uk-UA" dirty="0"/>
              <a:t>застосовую нові слова, вивчені правила і різноманітні жанри</a:t>
            </a:r>
            <a:r>
              <a:rPr lang="uk-UA" dirty="0" smtClean="0"/>
              <a:t>.</a:t>
            </a:r>
          </a:p>
          <a:p>
            <a:r>
              <a:rPr lang="uk-UA" b="1" dirty="0" smtClean="0"/>
              <a:t>Я </a:t>
            </a:r>
            <a:r>
              <a:rPr lang="uk-UA" b="1" dirty="0"/>
              <a:t>ПРАЦЮЮ ВЕСЬ ВІДВЕДЕНИЙ ЧАС!</a:t>
            </a:r>
          </a:p>
          <a:p>
            <a:r>
              <a:rPr lang="uk-UA" dirty="0"/>
              <a:t>Я прибираю всі матеріали на місце. 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797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1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ПИСЬМО ДЛЯ СЕБЕ</a:t>
            </a:r>
            <a:br>
              <a:rPr lang="uk-UA" dirty="0" smtClean="0"/>
            </a:br>
            <a:r>
              <a:rPr lang="uk-UA" sz="3100" dirty="0" smtClean="0"/>
              <a:t>орієнтовні теми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uk-UA" sz="2400" dirty="0" smtClean="0"/>
          </a:p>
          <a:p>
            <a:pPr marL="0" indent="0" algn="ctr">
              <a:buNone/>
            </a:pPr>
            <a:endParaRPr lang="uk-UA" sz="2400" dirty="0"/>
          </a:p>
          <a:p>
            <a:pPr marL="0" indent="0" algn="ctr">
              <a:buNone/>
            </a:pPr>
            <a:endParaRPr lang="uk-UA" sz="2400" dirty="0" smtClean="0"/>
          </a:p>
          <a:p>
            <a:pPr marL="0" indent="0" algn="ctr">
              <a:buNone/>
            </a:pPr>
            <a:endParaRPr lang="uk-UA" sz="2400" dirty="0"/>
          </a:p>
          <a:p>
            <a:r>
              <a:rPr lang="uk-UA" dirty="0"/>
              <a:t>Що сьогодні (вчора) </a:t>
            </a:r>
            <a:r>
              <a:rPr lang="uk-UA" dirty="0" smtClean="0"/>
              <a:t>у мене було </a:t>
            </a:r>
            <a:r>
              <a:rPr lang="uk-UA" dirty="0"/>
              <a:t>цікавого?</a:t>
            </a:r>
          </a:p>
          <a:p>
            <a:r>
              <a:rPr lang="uk-UA" dirty="0"/>
              <a:t>Що було у мене </a:t>
            </a:r>
            <a:r>
              <a:rPr lang="uk-UA" dirty="0" smtClean="0"/>
              <a:t>гарного? Що </a:t>
            </a:r>
            <a:r>
              <a:rPr lang="uk-UA" dirty="0"/>
              <a:t>було у мене поганого?</a:t>
            </a:r>
          </a:p>
          <a:p>
            <a:r>
              <a:rPr lang="uk-UA" dirty="0"/>
              <a:t>Про що я мрію</a:t>
            </a:r>
            <a:r>
              <a:rPr lang="uk-UA" dirty="0" smtClean="0"/>
              <a:t>?</a:t>
            </a:r>
          </a:p>
          <a:p>
            <a:r>
              <a:rPr lang="uk-UA" dirty="0" smtClean="0"/>
              <a:t>Що таке добро?</a:t>
            </a:r>
            <a:endParaRPr lang="uk-UA" dirty="0"/>
          </a:p>
          <a:p>
            <a:r>
              <a:rPr lang="uk-UA" dirty="0"/>
              <a:t>Яку добру справу я зробив?</a:t>
            </a:r>
          </a:p>
          <a:p>
            <a:r>
              <a:rPr lang="uk-UA" dirty="0"/>
              <a:t>Який урок мені сподобався і чому?</a:t>
            </a:r>
          </a:p>
          <a:p>
            <a:r>
              <a:rPr lang="uk-UA" dirty="0"/>
              <a:t>Який урок мені не сподобався і чому</a:t>
            </a:r>
            <a:r>
              <a:rPr lang="uk-UA" dirty="0" smtClean="0"/>
              <a:t>?</a:t>
            </a:r>
          </a:p>
          <a:p>
            <a:r>
              <a:rPr lang="uk-UA" dirty="0" smtClean="0"/>
              <a:t>Що таке дружба?</a:t>
            </a:r>
            <a:endParaRPr lang="uk-UA" dirty="0"/>
          </a:p>
          <a:p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2927"/>
            <a:ext cx="20193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Щоденник вражень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Письмо для себе</a:t>
            </a:r>
          </a:p>
          <a:p>
            <a:r>
              <a:rPr lang="uk-UA" dirty="0" smtClean="0"/>
              <a:t>Що я взяла у свій педагогічний кейс….</a:t>
            </a:r>
          </a:p>
          <a:p>
            <a:pPr>
              <a:buNone/>
            </a:pPr>
            <a:r>
              <a:rPr lang="uk-UA" dirty="0" smtClean="0"/>
              <a:t>** письмо</a:t>
            </a:r>
          </a:p>
          <a:p>
            <a:pPr>
              <a:buNone/>
            </a:pPr>
            <a:r>
              <a:rPr lang="uk-UA" dirty="0" smtClean="0"/>
              <a:t>***ілюстрація                5 </a:t>
            </a:r>
            <a:r>
              <a:rPr lang="uk-UA" dirty="0" err="1" smtClean="0"/>
              <a:t>хв</a:t>
            </a: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491880" y="2996952"/>
            <a:ext cx="792088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48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РОБОТА</a:t>
            </a:r>
            <a:r>
              <a:rPr lang="en-US" dirty="0" smtClean="0"/>
              <a:t> </a:t>
            </a:r>
            <a:r>
              <a:rPr lang="uk-UA" dirty="0" smtClean="0"/>
              <a:t>ЗІ СЛОВАМИ</a:t>
            </a:r>
            <a:r>
              <a:rPr lang="uk-UA" dirty="0"/>
              <a:t/>
            </a:r>
            <a:br>
              <a:rPr lang="uk-UA" dirty="0"/>
            </a:br>
            <a:endParaRPr lang="uk-UA" sz="31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7664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Учитель:</a:t>
            </a:r>
          </a:p>
          <a:p>
            <a:r>
              <a:rPr lang="uk-UA" dirty="0" smtClean="0"/>
              <a:t>Добирає слова та тексти для роботи.</a:t>
            </a:r>
          </a:p>
          <a:p>
            <a:r>
              <a:rPr lang="uk-UA" dirty="0" smtClean="0"/>
              <a:t>Добирає матеріали і завдання.</a:t>
            </a:r>
          </a:p>
          <a:p>
            <a:r>
              <a:rPr lang="uk-UA" dirty="0" smtClean="0"/>
              <a:t>Готує словники.</a:t>
            </a:r>
          </a:p>
          <a:p>
            <a:r>
              <a:rPr lang="uk-UA" dirty="0" smtClean="0"/>
              <a:t>Розміщує слова на «стіні слів».</a:t>
            </a:r>
            <a:endParaRPr lang="uk-UA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3558020"/>
            <a:ext cx="3600400" cy="3122339"/>
          </a:xfrm>
        </p:spPr>
      </p:pic>
      <p:sp>
        <p:nvSpPr>
          <p:cNvPr id="9" name="Виноска-хмарка 8"/>
          <p:cNvSpPr/>
          <p:nvPr/>
        </p:nvSpPr>
        <p:spPr>
          <a:xfrm>
            <a:off x="4495800" y="1196752"/>
            <a:ext cx="4617778" cy="2225264"/>
          </a:xfrm>
          <a:prstGeom prst="cloudCallout">
            <a:avLst>
              <a:gd name="adj1" fmla="val -4931"/>
              <a:gd name="adj2" fmla="val 7034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4932040" y="1647664"/>
            <a:ext cx="4473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вивчаю </a:t>
            </a:r>
            <a:r>
              <a:rPr lang="uk-UA" sz="2000" dirty="0"/>
              <a:t>свою рідну українську </a:t>
            </a:r>
            <a:r>
              <a:rPr lang="uk-UA" sz="2000" dirty="0" smtClean="0"/>
              <a:t>мову. </a:t>
            </a:r>
          </a:p>
          <a:p>
            <a:r>
              <a:rPr lang="uk-UA" sz="2000" dirty="0" smtClean="0"/>
              <a:t>Я </a:t>
            </a:r>
            <a:r>
              <a:rPr lang="uk-UA" sz="2000" dirty="0"/>
              <a:t>правильно використовую слова в різних ситуаціях. </a:t>
            </a:r>
            <a:endParaRPr lang="uk-UA" sz="2000" dirty="0" smtClean="0"/>
          </a:p>
          <a:p>
            <a:r>
              <a:rPr lang="uk-UA" sz="2000" dirty="0" smtClean="0"/>
              <a:t>Я </a:t>
            </a:r>
            <a:r>
              <a:rPr lang="uk-UA" sz="2000" dirty="0"/>
              <a:t>практикуюсь у написанні слів.</a:t>
            </a:r>
          </a:p>
        </p:txBody>
      </p:sp>
    </p:spTree>
    <p:extLst>
      <p:ext uri="{BB962C8B-B14F-4D97-AF65-F5344CB8AC3E}">
        <p14:creationId xmlns:p14="http://schemas.microsoft.com/office/powerpoint/2010/main" val="6329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51313"/>
            <a:ext cx="2555776" cy="39066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РОБОТА</a:t>
            </a:r>
            <a:r>
              <a:rPr lang="en-US" dirty="0"/>
              <a:t> </a:t>
            </a:r>
            <a:r>
              <a:rPr lang="uk-UA" dirty="0" smtClean="0"/>
              <a:t>ЗІ </a:t>
            </a:r>
            <a:r>
              <a:rPr lang="uk-UA" dirty="0"/>
              <a:t>СЛОВАМИ</a:t>
            </a:r>
            <a:br>
              <a:rPr lang="uk-UA" dirty="0"/>
            </a:br>
            <a:r>
              <a:rPr lang="uk-UA" sz="3100" dirty="0" smtClean="0"/>
              <a:t>(</a:t>
            </a:r>
            <a:r>
              <a:rPr lang="uk-UA" sz="3100" dirty="0" err="1" smtClean="0"/>
              <a:t>Самооцінювання</a:t>
            </a:r>
            <a:r>
              <a:rPr lang="uk-UA" sz="3100" dirty="0" smtClean="0"/>
              <a:t>)</a:t>
            </a:r>
            <a:endParaRPr lang="uk-UA" sz="31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417638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800" dirty="0" smtClean="0"/>
          </a:p>
          <a:p>
            <a:r>
              <a:rPr lang="uk-UA" dirty="0" smtClean="0"/>
              <a:t>Я беру матеріали швидко і тихо.</a:t>
            </a:r>
          </a:p>
          <a:p>
            <a:r>
              <a:rPr lang="uk-UA" dirty="0"/>
              <a:t>Я одразу починаю працювати.</a:t>
            </a:r>
          </a:p>
          <a:p>
            <a:r>
              <a:rPr lang="uk-UA" dirty="0" smtClean="0"/>
              <a:t>Під час роботи залишаюсь на одному місці.</a:t>
            </a:r>
          </a:p>
          <a:p>
            <a:r>
              <a:rPr lang="uk-UA" dirty="0"/>
              <a:t>Я виконую все правильно і охайно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 smtClean="0"/>
              <a:t>Я </a:t>
            </a:r>
            <a:r>
              <a:rPr lang="uk-UA" dirty="0"/>
              <a:t>можу використовувати різні </a:t>
            </a:r>
            <a:r>
              <a:rPr lang="uk-UA" dirty="0" smtClean="0"/>
              <a:t>словники.</a:t>
            </a:r>
          </a:p>
          <a:p>
            <a:r>
              <a:rPr lang="uk-UA" dirty="0" smtClean="0"/>
              <a:t>Під час роботи я дотримуюсь інструкції.</a:t>
            </a:r>
          </a:p>
          <a:p>
            <a:r>
              <a:rPr lang="uk-UA" b="1" dirty="0" smtClean="0"/>
              <a:t>Я </a:t>
            </a:r>
            <a:r>
              <a:rPr lang="uk-UA" b="1" dirty="0"/>
              <a:t>ПРАЦЮЮ ВЕСЬ ВІДВЕДЕНИЙ ЧАС!</a:t>
            </a:r>
          </a:p>
          <a:p>
            <a:r>
              <a:rPr lang="uk-UA" dirty="0"/>
              <a:t>Я прибираю всі матеріали на місце. </a:t>
            </a:r>
          </a:p>
          <a:p>
            <a:endParaRPr lang="uk-UA" sz="1800" dirty="0"/>
          </a:p>
          <a:p>
            <a:pPr marL="0" indent="0" algn="ctr">
              <a:buNone/>
            </a:pPr>
            <a:endParaRPr lang="uk-UA" sz="1800" dirty="0"/>
          </a:p>
          <a:p>
            <a:pPr marL="0" indent="0" algn="ctr">
              <a:buNone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7414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Робота зі словом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Робота зі словом </a:t>
            </a:r>
            <a:r>
              <a:rPr lang="uk-UA" smtClean="0"/>
              <a:t>– картки № 1</a:t>
            </a:r>
            <a:endParaRPr lang="uk-UA" dirty="0" smtClean="0"/>
          </a:p>
          <a:p>
            <a:r>
              <a:rPr lang="uk-UA" dirty="0" smtClean="0"/>
              <a:t>2. Створити модель (форма, тема, спрямування на вибір слухачів) </a:t>
            </a:r>
            <a:r>
              <a:rPr lang="uk-UA" dirty="0" smtClean="0">
                <a:solidFill>
                  <a:srgbClr val="FF0000"/>
                </a:solidFill>
              </a:rPr>
              <a:t>Групова активність</a:t>
            </a:r>
          </a:p>
          <a:p>
            <a:r>
              <a:rPr lang="uk-UA" dirty="0" smtClean="0"/>
              <a:t>Презентація робіт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182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СЛУХАННЯ</a:t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US" sz="27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(інструкція для вчителя)</a:t>
            </a:r>
            <a:endParaRPr sz="27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Учитель: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Готує матеріал для слухання (сюжетні твори, аудіозаписи).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Готує завдання для роботи над усвідомленням почутого.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Готує матеріали для роботи після слухання.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Shape 2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55976" y="2156302"/>
            <a:ext cx="3528391" cy="460502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5645978" y="908720"/>
            <a:ext cx="3498021" cy="2376264"/>
          </a:xfrm>
          <a:prstGeom prst="cloudCallout">
            <a:avLst>
              <a:gd name="adj1" fmla="val -6288"/>
              <a:gd name="adj2" fmla="val 61889"/>
            </a:avLst>
          </a:prstGeom>
          <a:solidFill>
            <a:srgbClr val="B7CCE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5645978" y="1417638"/>
            <a:ext cx="367854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слухаю, щоб отримати інформацію. Я можу дізнатись багато цікавого. Я можу навчитись інтонуванню та артистичності.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- схема</a:t>
            </a: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6" name="Shape 226"/>
          <p:cNvGraphicFramePr/>
          <p:nvPr/>
        </p:nvGraphicFramePr>
        <p:xfrm>
          <a:off x="457200" y="1600200"/>
          <a:ext cx="8234200" cy="4876204"/>
        </p:xfrm>
        <a:graphic>
          <a:graphicData uri="http://schemas.openxmlformats.org/drawingml/2006/table">
            <a:tbl>
              <a:tblPr firstRow="1" bandRow="1">
                <a:noFill/>
                <a:tableStyleId>{E56A92EC-27ED-453A-9185-1E02BE0B4451}</a:tableStyleId>
              </a:tblPr>
              <a:tblGrid>
                <a:gridCol w="4335425"/>
                <a:gridCol w="3898775"/>
              </a:tblGrid>
              <a:tr h="11807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Слухання</a:t>
                      </a:r>
                      <a:endParaRPr sz="28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2400" b="0" u="none" strike="noStrike" cap="none"/>
                        <a:t>Самостійність)</a:t>
                      </a: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Учні                                                                                               Учитель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3500">
                <a:tc>
                  <a:txBody>
                    <a:bodyPr/>
                    <a:lstStyle/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/>
                        <a:t>Візьми матеріали</a:t>
                      </a:r>
                      <a:endParaRPr sz="2800" u="none" strike="noStrike" cap="none"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/>
                        <a:t>Починай одразу</a:t>
                      </a:r>
                      <a:endParaRPr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/>
                        <a:t>Використовуй стратегії для розуміння почутого</a:t>
                      </a:r>
                      <a:endParaRPr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u="none" strike="noStrike" cap="none"/>
                        <a:t>Формуй витривалість</a:t>
                      </a:r>
                      <a:endParaRPr sz="28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Працюй з учнями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1644" y="2924944"/>
            <a:ext cx="2972355" cy="378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СЛУХАННЯ</a:t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(Самооцінювання)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7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81244" y="1417638"/>
            <a:ext cx="8229600" cy="50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спокійно беру всі необхідні матеріали.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одразу починаю працювати.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весь час залишаюсь на одному місці.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використовую стратегії та прийоми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розуміння почутого.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використовую лише ті засоби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 записи, які рекомендує учитель.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ПРАЦЮЮ ВЕСЬ ВІДВЕДЕНИЙ ЧАС!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прибираю всі матеріали на місце.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Методична система</a:t>
            </a:r>
            <a:br>
              <a:rPr lang="uk-UA" b="1" dirty="0"/>
            </a:br>
            <a:r>
              <a:rPr lang="en-US" sz="3600" b="1" i="1" dirty="0" smtClean="0"/>
              <a:t>Daily</a:t>
            </a:r>
            <a:r>
              <a:rPr lang="ru-RU" sz="3600" b="1" i="1" dirty="0" smtClean="0"/>
              <a:t> </a:t>
            </a:r>
            <a:r>
              <a:rPr lang="ru-RU" sz="3600" b="1" i="1" dirty="0"/>
              <a:t>5 (</a:t>
            </a:r>
            <a:r>
              <a:rPr lang="ru-RU" sz="3600" b="1" i="1" dirty="0" err="1"/>
              <a:t>Читання</a:t>
            </a:r>
            <a:r>
              <a:rPr lang="ru-RU" sz="3600" b="1" i="1" dirty="0"/>
              <a:t> і </a:t>
            </a:r>
            <a:r>
              <a:rPr lang="ru-RU" sz="3600" b="1" i="1" dirty="0" smtClean="0"/>
              <a:t>письмо)</a:t>
            </a:r>
            <a:r>
              <a:rPr lang="ru-RU" sz="3600" b="1" i="1" dirty="0"/>
              <a:t>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uk-UA" sz="3600" b="1" dirty="0"/>
              <a:t/>
            </a:r>
            <a:br>
              <a:rPr lang="uk-UA" sz="3600" b="1" dirty="0"/>
            </a:br>
            <a:endParaRPr lang="uk-UA" sz="3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377728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/>
              <a:t>навчального</a:t>
            </a:r>
            <a:r>
              <a:rPr lang="ru-RU" dirty="0"/>
              <a:t> режиму (</a:t>
            </a:r>
            <a:r>
              <a:rPr lang="ru-RU" dirty="0" err="1" smtClean="0"/>
              <a:t>навчання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тренування</a:t>
            </a:r>
            <a:r>
              <a:rPr lang="ru-RU" dirty="0" smtClean="0"/>
              <a:t>, </a:t>
            </a:r>
            <a:r>
              <a:rPr lang="ru-RU" dirty="0" err="1" smtClean="0"/>
              <a:t>вправляння</a:t>
            </a:r>
            <a:r>
              <a:rPr lang="ru-RU" dirty="0" smtClean="0"/>
              <a:t>)</a:t>
            </a:r>
          </a:p>
          <a:p>
            <a:r>
              <a:rPr lang="uk-UA" dirty="0" smtClean="0"/>
              <a:t>тренує </a:t>
            </a:r>
            <a:r>
              <a:rPr lang="uk-UA" dirty="0"/>
              <a:t>витривалість, </a:t>
            </a:r>
            <a:r>
              <a:rPr lang="uk-UA" dirty="0" smtClean="0"/>
              <a:t>розвиває самостійність</a:t>
            </a:r>
          </a:p>
          <a:p>
            <a:r>
              <a:rPr lang="uk-UA" dirty="0" smtClean="0"/>
              <a:t>навчає правилам </a:t>
            </a:r>
            <a:r>
              <a:rPr lang="uk-UA" dirty="0"/>
              <a:t>успішного </a:t>
            </a:r>
            <a:r>
              <a:rPr lang="uk-UA" dirty="0" smtClean="0"/>
              <a:t>вибору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77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СЛУХАННЯ</a:t>
            </a:r>
            <a:r>
              <a:rPr lang="uk-UA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№5</a:t>
            </a: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4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зразки</a:t>
            </a:r>
            <a:r>
              <a:rPr lang="en-US" sz="32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4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завдань</a:t>
            </a: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Shape 2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1628800"/>
            <a:ext cx="3595925" cy="502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016" y="1596827"/>
            <a:ext cx="3622989" cy="5087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ОСНОВИ</a:t>
            </a:r>
            <a:endParaRPr lang="uk-UA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9424861"/>
              </p:ext>
            </p:extLst>
          </p:nvPr>
        </p:nvGraphicFramePr>
        <p:xfrm>
          <a:off x="611560" y="908720"/>
          <a:ext cx="835292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10 кроків до самостійності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indent="-457200">
              <a:buAutoNum type="arabicPeriod"/>
            </a:pPr>
            <a:r>
              <a:rPr lang="uk-UA" sz="2000" dirty="0" smtClean="0"/>
              <a:t>Визначте, чого потрібно навчити.</a:t>
            </a:r>
          </a:p>
          <a:p>
            <a:pPr marL="482600" indent="-457200">
              <a:buAutoNum type="arabicPeriod"/>
            </a:pPr>
            <a:r>
              <a:rPr lang="uk-UA" sz="2000" dirty="0" err="1" smtClean="0"/>
              <a:t>Поставте</a:t>
            </a:r>
            <a:r>
              <a:rPr lang="uk-UA" sz="2000" dirty="0" smtClean="0"/>
              <a:t> мету і створіть атмосферу терміновості.</a:t>
            </a:r>
          </a:p>
          <a:p>
            <a:pPr marL="482600" indent="-457200">
              <a:buAutoNum type="arabicPeriod"/>
            </a:pPr>
            <a:r>
              <a:rPr lang="uk-UA" sz="2000" dirty="0" smtClean="0"/>
              <a:t>Записуйте бажані моделі поведінки на «Я-схему».</a:t>
            </a:r>
          </a:p>
          <a:p>
            <a:pPr marL="482600" indent="-457200">
              <a:buAutoNum type="arabicPeriod"/>
            </a:pPr>
            <a:r>
              <a:rPr lang="uk-UA" sz="2000" dirty="0" smtClean="0"/>
              <a:t>Змоделюйте найбільш бажану поведінку.</a:t>
            </a:r>
          </a:p>
          <a:p>
            <a:pPr marL="482600" indent="-457200">
              <a:buAutoNum type="arabicPeriod"/>
            </a:pPr>
            <a:r>
              <a:rPr lang="uk-UA" sz="2000" dirty="0" smtClean="0"/>
              <a:t>Змоделюйте найменш бажану поведінку, а потім найбільш бажану.</a:t>
            </a:r>
          </a:p>
          <a:p>
            <a:pPr marL="482600" indent="-457200">
              <a:buAutoNum type="arabicPeriod"/>
            </a:pPr>
            <a:r>
              <a:rPr lang="uk-UA" sz="2000" dirty="0" err="1" smtClean="0"/>
              <a:t>Розмістіть</a:t>
            </a:r>
            <a:r>
              <a:rPr lang="uk-UA" sz="2000" dirty="0" smtClean="0"/>
              <a:t> учнів у класі.</a:t>
            </a:r>
          </a:p>
          <a:p>
            <a:pPr marL="482600" indent="-457200">
              <a:buAutoNum type="arabicPeriod"/>
            </a:pPr>
            <a:r>
              <a:rPr lang="uk-UA" sz="2000" dirty="0" smtClean="0"/>
              <a:t>Тренуйте та формуйте витривалість.</a:t>
            </a:r>
          </a:p>
          <a:p>
            <a:pPr marL="482600" indent="-457200">
              <a:buAutoNum type="arabicPeriod"/>
            </a:pPr>
            <a:r>
              <a:rPr lang="uk-UA" sz="2000" dirty="0" smtClean="0"/>
              <a:t>Не заважайте.</a:t>
            </a:r>
          </a:p>
          <a:p>
            <a:pPr marL="482600" indent="-457200">
              <a:buAutoNum type="arabicPeriod"/>
            </a:pPr>
            <a:r>
              <a:rPr lang="uk-UA" sz="2000" dirty="0" smtClean="0"/>
              <a:t>Використовуйте тихий сигнал, щоб скликати учнів до початкового місця збору.</a:t>
            </a:r>
          </a:p>
          <a:p>
            <a:pPr marL="482600" indent="-457200">
              <a:buAutoNum type="arabicPeriod"/>
            </a:pPr>
            <a:r>
              <a:rPr lang="uk-UA" sz="2000" dirty="0" smtClean="0"/>
              <a:t>Проведіть групове опитування : запитайте «Як усе пройшло?».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513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rgbClr val="FF0000"/>
                </a:solidFill>
              </a:rPr>
              <a:t>Стратегії забезпечення ротаційних моделей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400" dirty="0" smtClean="0"/>
              <a:t>Сигнал (тихий дзвінок).</a:t>
            </a:r>
          </a:p>
          <a:p>
            <a:r>
              <a:rPr lang="uk-UA" sz="2400" dirty="0" smtClean="0"/>
              <a:t>Стенд для схем або дошка.</a:t>
            </a:r>
          </a:p>
          <a:p>
            <a:r>
              <a:rPr lang="uk-UA" sz="2400" dirty="0" smtClean="0"/>
              <a:t>Інструменти, не іграшки.</a:t>
            </a:r>
          </a:p>
          <a:p>
            <a:r>
              <a:rPr lang="uk-UA" sz="2400" dirty="0" smtClean="0"/>
              <a:t>Книжкові ящики.</a:t>
            </a:r>
          </a:p>
          <a:p>
            <a:r>
              <a:rPr lang="uk-UA" sz="2400" dirty="0" smtClean="0"/>
              <a:t>Місце для загального збору та ввідні </a:t>
            </a:r>
            <a:r>
              <a:rPr lang="uk-UA" sz="2400" dirty="0" err="1" smtClean="0"/>
              <a:t>уроки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Я-схеми.</a:t>
            </a:r>
          </a:p>
          <a:p>
            <a:r>
              <a:rPr lang="uk-UA" sz="2400" dirty="0" smtClean="0"/>
              <a:t>Дизайн класу.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685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-2200850"/>
            <a:ext cx="8229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rgbClr val="FF0066"/>
                </a:solidFill>
              </a:rPr>
              <a:t/>
            </a:r>
            <a:br>
              <a:rPr lang="uk-UA" sz="9600" b="1" dirty="0" smtClean="0">
                <a:solidFill>
                  <a:srgbClr val="FF0066"/>
                </a:solidFill>
              </a:rPr>
            </a:br>
            <a:r>
              <a:rPr lang="uk-UA" sz="9600" b="1" dirty="0">
                <a:solidFill>
                  <a:srgbClr val="FF0066"/>
                </a:solidFill>
              </a:rPr>
              <a:t/>
            </a:r>
            <a:br>
              <a:rPr lang="uk-UA" sz="9600" b="1" dirty="0">
                <a:solidFill>
                  <a:srgbClr val="FF0066"/>
                </a:solidFill>
              </a:rPr>
            </a:br>
            <a:r>
              <a:rPr lang="en-US" sz="6600" b="1" dirty="0" smtClean="0">
                <a:solidFill>
                  <a:srgbClr val="FF0066"/>
                </a:solidFill>
              </a:rPr>
              <a:t>D</a:t>
            </a:r>
            <a:r>
              <a:rPr lang="en-US" sz="6600" b="1" dirty="0" smtClean="0">
                <a:solidFill>
                  <a:srgbClr val="00B050"/>
                </a:solidFill>
              </a:rPr>
              <a:t>A</a:t>
            </a:r>
            <a:r>
              <a:rPr lang="en-US" sz="6600" b="1" dirty="0" smtClean="0">
                <a:solidFill>
                  <a:srgbClr val="FFC000"/>
                </a:solidFill>
              </a:rPr>
              <a:t>I</a:t>
            </a:r>
            <a:r>
              <a:rPr lang="en-US" sz="6600" b="1" dirty="0" smtClean="0">
                <a:solidFill>
                  <a:srgbClr val="00B0F0"/>
                </a:solidFill>
              </a:rPr>
              <a:t>L</a:t>
            </a:r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r>
              <a:rPr lang="en-US" sz="6600" b="1" dirty="0" smtClean="0"/>
              <a:t> </a:t>
            </a:r>
            <a:r>
              <a:rPr lang="en-US" sz="6600" b="1" dirty="0" smtClean="0">
                <a:solidFill>
                  <a:srgbClr val="7030A0"/>
                </a:solidFill>
              </a:rPr>
              <a:t>5</a:t>
            </a:r>
            <a:r>
              <a:rPr lang="uk-UA" sz="6600" b="1" dirty="0" smtClean="0">
                <a:solidFill>
                  <a:srgbClr val="7030A0"/>
                </a:solidFill>
              </a:rPr>
              <a:t/>
            </a:r>
            <a:br>
              <a:rPr lang="uk-UA" sz="6600" b="1" dirty="0" smtClean="0">
                <a:solidFill>
                  <a:srgbClr val="7030A0"/>
                </a:solidFill>
              </a:rPr>
            </a:br>
            <a:r>
              <a:rPr lang="uk-UA" sz="6600" b="1" dirty="0"/>
              <a:t>Щоденні 5</a:t>
            </a:r>
            <a:r>
              <a:rPr lang="uk-UA" sz="6600" b="1" dirty="0" smtClean="0">
                <a:solidFill>
                  <a:srgbClr val="7030A0"/>
                </a:solidFill>
              </a:rPr>
              <a:t/>
            </a:r>
            <a:br>
              <a:rPr lang="uk-UA" sz="6600" b="1" dirty="0" smtClean="0">
                <a:solidFill>
                  <a:srgbClr val="7030A0"/>
                </a:solidFill>
              </a:rPr>
            </a:br>
            <a:endParaRPr lang="uk-UA" sz="66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4167995"/>
              </p:ext>
            </p:extLst>
          </p:nvPr>
        </p:nvGraphicFramePr>
        <p:xfrm>
          <a:off x="683568" y="2564904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96967"/>
            <a:ext cx="2048285" cy="21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ЧИТАННЯ ДЛЯ СЕБЕ</a:t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7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89877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Учні: </a:t>
            </a:r>
            <a:endParaRPr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САМОСТІЙНО обирають книгу (текст) для читання.</a:t>
            </a:r>
            <a:endParaRPr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Читають впродовж визначеного часу.</a:t>
            </a:r>
            <a:endParaRPr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Виконують завдання для розуміння прочитаного.</a:t>
            </a:r>
            <a:endParaRPr/>
          </a:p>
          <a:p>
            <a:pPr marL="342900" marR="0" lvl="0" indent="-178435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55976" y="3602994"/>
            <a:ext cx="4657436" cy="323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4355976" y="1489646"/>
            <a:ext cx="4680520" cy="1984936"/>
          </a:xfrm>
          <a:prstGeom prst="cloudCallout">
            <a:avLst>
              <a:gd name="adj1" fmla="val 5659"/>
              <a:gd name="adj2" fmla="val 100970"/>
            </a:avLst>
          </a:prstGeom>
          <a:solidFill>
            <a:srgbClr val="DAE5F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4798368" y="1807656"/>
            <a:ext cx="359005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читаю для себе!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можу дізнатись багато цікавого і корисного!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Ввідні </a:t>
            </a:r>
            <a:r>
              <a:rPr lang="uk-UA" sz="3600" b="1" dirty="0" err="1" smtClean="0">
                <a:solidFill>
                  <a:srgbClr val="FF0000"/>
                </a:solidFill>
              </a:rPr>
              <a:t>уроки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800" dirty="0" smtClean="0"/>
              <a:t>Три способи прочитати книгу (читай картинки, читай слова, </a:t>
            </a:r>
            <a:r>
              <a:rPr lang="uk-UA" sz="2800" dirty="0" err="1" smtClean="0"/>
              <a:t>перекажи</a:t>
            </a:r>
            <a:r>
              <a:rPr lang="uk-UA" sz="2800" dirty="0" smtClean="0"/>
              <a:t> історію).</a:t>
            </a:r>
          </a:p>
          <a:p>
            <a:r>
              <a:rPr lang="uk-UA" sz="2800" dirty="0" smtClean="0"/>
              <a:t>Я обираю відповідні книжки.</a:t>
            </a:r>
          </a:p>
          <a:p>
            <a:r>
              <a:rPr lang="uk-UA" sz="2800" dirty="0" smtClean="0"/>
              <a:t>Вибери вдале </a:t>
            </a:r>
            <a:r>
              <a:rPr lang="uk-UA" sz="2800" smtClean="0"/>
              <a:t>робоче місце.</a:t>
            </a:r>
            <a:endParaRPr lang="uk-UA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1593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1011</Words>
  <Application>Microsoft Office PowerPoint</Application>
  <PresentationFormat>Экран (4:3)</PresentationFormat>
  <Paragraphs>229</Paragraphs>
  <Slides>30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Методична система Daily 5 (Читання і письмо)   </vt:lpstr>
      <vt:lpstr>ОСНОВИ</vt:lpstr>
      <vt:lpstr>10 кроків до самостійності</vt:lpstr>
      <vt:lpstr>Стратегії забезпечення ротаційних моделей</vt:lpstr>
      <vt:lpstr>  DAILY 5 Щоденні 5 </vt:lpstr>
      <vt:lpstr>ЧИТАННЯ ДЛЯ СЕБЕ </vt:lpstr>
      <vt:lpstr>Ввідні уроки</vt:lpstr>
      <vt:lpstr>Я - схема</vt:lpstr>
      <vt:lpstr>ЧИТАННЯ ДЛЯ СЕБЕ (Самооцінювання)</vt:lpstr>
      <vt:lpstr>ЧИТАННЯ ДЛЯ СЕБЕ зразки завдань</vt:lpstr>
      <vt:lpstr>ЧИТАННЯ ДЛЯ СЕБЕ (активність для вчителів) №3</vt:lpstr>
      <vt:lpstr>ЧИТАННЯ ДЛЯ КОГОСЬ  </vt:lpstr>
      <vt:lpstr>Я - схема</vt:lpstr>
      <vt:lpstr>ЧИТАННЯ ДЛЯ КОГОСЬ (Самооцінювання і взаємооцінювання) </vt:lpstr>
      <vt:lpstr>ЧИТАННЯ ДЛЯ КОГОСЬ зразки завдань</vt:lpstr>
      <vt:lpstr>ЧИТАННЯ ДЛЯ КОГОСЬ (активність для вчителів) №4</vt:lpstr>
      <vt:lpstr>ПИСЬМО ДЛЯ СЕБЕ </vt:lpstr>
      <vt:lpstr>Я - схема</vt:lpstr>
      <vt:lpstr> ПИСЬМО ДЛЯ СЕБЕ (Самооцінювання) </vt:lpstr>
      <vt:lpstr> ПИСЬМО ДЛЯ СЕБЕ орієнтовні теми </vt:lpstr>
      <vt:lpstr>Щоденник вражень</vt:lpstr>
      <vt:lpstr>РОБОТА ЗІ СЛОВАМИ </vt:lpstr>
      <vt:lpstr>РОБОТА ЗІ СЛОВАМИ (Самооцінювання)</vt:lpstr>
      <vt:lpstr>Робота зі словом</vt:lpstr>
      <vt:lpstr>                         СЛУХАННЯ                  (інструкція для вчителя)</vt:lpstr>
      <vt:lpstr>Я - схема</vt:lpstr>
      <vt:lpstr> СЛУХАННЯ (Самооцінювання)  </vt:lpstr>
      <vt:lpstr>СЛУХАННЯ №5 зразки завдань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Методична система </dc:title>
  <cp:lastModifiedBy>Юля</cp:lastModifiedBy>
  <cp:revision>10</cp:revision>
  <dcterms:modified xsi:type="dcterms:W3CDTF">2022-08-19T06:34:11Z</dcterms:modified>
</cp:coreProperties>
</file>