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0"/>
  </p:notesMasterIdLst>
  <p:sldIdLst>
    <p:sldId id="375" r:id="rId2"/>
    <p:sldId id="344" r:id="rId3"/>
    <p:sldId id="345" r:id="rId4"/>
    <p:sldId id="377" r:id="rId5"/>
    <p:sldId id="347" r:id="rId6"/>
    <p:sldId id="393" r:id="rId7"/>
    <p:sldId id="435" r:id="rId8"/>
    <p:sldId id="3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CBF36-7655-4E0D-B9D2-B5341CC9E986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63EEB-07FA-49BB-8AF2-5E4078EEC79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8079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9281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228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1115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036412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899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4459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71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1544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6943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55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8059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5374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086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825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87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467DD-C8A4-4982-A4E1-344CC7953D6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6057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on.gov.ua/storage/app/uploads/public/605/0be/86b/6050be86b4f68482865820.pdf" TargetMode="External"/><Relationship Id="rId3" Type="http://schemas.openxmlformats.org/officeDocument/2006/relationships/hyperlink" Target="https://mon.gov.ua/storage/app/media/doshkilna/2020/21.12/bazovyy%20komponent%20doshkillya.pdf" TargetMode="External"/><Relationship Id="rId7" Type="http://schemas.openxmlformats.org/officeDocument/2006/relationships/hyperlink" Target="https://mon.gov.ua/storage/app/media/zagalna%20serednya/nova-ukrainska-shkola-compressed.pdf" TargetMode="External"/><Relationship Id="rId2" Type="http://schemas.openxmlformats.org/officeDocument/2006/relationships/hyperlink" Target="https://mon.gov.ua/storage/app/media/rizne/2021/12.01/Pro_novu_redaktsiyu%20Bazovoho%20komponenta%20doshkilnoyi%20osvity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zakon.rada.gov.ua/laws/show/2628-14#Text" TargetMode="External"/><Relationship Id="rId5" Type="http://schemas.openxmlformats.org/officeDocument/2006/relationships/hyperlink" Target="https://zakon.rada.gov.ua/laws/show/2145-19#Text" TargetMode="External"/><Relationship Id="rId4" Type="http://schemas.openxmlformats.org/officeDocument/2006/relationships/hyperlink" Target="https://zakon.rada.gov.ua/laws/show/688-2019-%D0%BF#Text" TargetMode="External"/><Relationship Id="rId9" Type="http://schemas.openxmlformats.org/officeDocument/2006/relationships/hyperlink" Target="http://zakon2.rada.gov.ua/laws/show/995_02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on.gov.ua/" TargetMode="External"/><Relationship Id="rId7" Type="http://schemas.openxmlformats.org/officeDocument/2006/relationships/hyperlink" Target="https://emetodyst.mcfr.ua/870808" TargetMode="External"/><Relationship Id="rId2" Type="http://schemas.openxmlformats.org/officeDocument/2006/relationships/hyperlink" Target="http://www.nbuv.gov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zavdnz.mcfr.ua/book?bid=37876" TargetMode="External"/><Relationship Id="rId5" Type="http://schemas.openxmlformats.org/officeDocument/2006/relationships/hyperlink" Target="https://osvita.ua/school/56885/" TargetMode="External"/><Relationship Id="rId4" Type="http://schemas.openxmlformats.org/officeDocument/2006/relationships/hyperlink" Target="http://nus.org.ua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609"/>
            <a:ext cx="11356847" cy="299923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 дитиноцентризму в сучасній освіті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785616"/>
            <a:ext cx="10363200" cy="2458430"/>
          </a:xfrm>
        </p:spPr>
        <p:txBody>
          <a:bodyPr>
            <a:normAutofit fontScale="70000" lnSpcReduction="20000"/>
          </a:bodyPr>
          <a:lstStyle/>
          <a:p>
            <a:endParaRPr lang="uk-UA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Практичне заняття</a:t>
            </a:r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uk-UA" sz="3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Кандидат філософських наук, доцент кафедри дидактики та методик навчання природничо-математичних дисциплін КЗ “ ЗОІППО”  ЗОР </a:t>
            </a:r>
          </a:p>
          <a:p>
            <a:r>
              <a:rPr lang="uk-UA" sz="3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</a:t>
            </a:r>
            <a:endParaRPr lang="ru-RU" sz="3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10755808" cy="947192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Безпека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1772816"/>
            <a:ext cx="10659797" cy="426854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УВАГА! Якщо під час лекції лунатиме сигнал тривоги, прошу  оцінити своє становище.</a:t>
            </a:r>
          </a:p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Хто відчуває себе в небезпеці, прошу вимкнути комп’ютер та піти до бомбосховища.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927462"/>
            <a:ext cx="9156765" cy="901337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Питання для обговорення: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567542" y="2285999"/>
            <a:ext cx="8556171" cy="406254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Дитиноцентричність нової української системи освіти: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- Закон України “Про освіту”;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- Закон України “Про дошкільну освіту”;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- Концепція Нової української школи;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- Базовий компонент дошкільної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освіти (Державний стандарт дошкільної освіти);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- Державний стандарт початкової освіти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endParaRPr lang="uk-UA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5219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1"/>
            <a:ext cx="9567135" cy="764704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Література та джерела: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12192000" cy="59492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Базовий компонент дошкільної освіти (Державний стандарт дошкільної освіти). Нова редакція. 2021. URL: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https://mon.gov.ua/storage/app/media/rizne/2021/12.01/Pro_novu_redaktsiyu%20Bazovoho%20komponenta%20doshkilnoyi%20osvity.pdf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Базовий компонент дошкільної освіти: нова редакція. Презентація. 2020. URL: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 https://mon.gov.ua/storage/app/media/doshkilna/2020/21.12/bazovyy%20komponent%20doshkillya.pdf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3.</a:t>
            </a:r>
            <a:r>
              <a:rPr lang="uk-UA" sz="2400" dirty="0" smtClean="0"/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Державний стандарт початкової освіти: за станом на: поточна редакція від 24.07.2019 р. Сайт Верховної Ради України. 2019. Офіційне видання.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 https://zakon.rada.gov.ua/laws/show/688-2019-%D0%BF#Text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України “Про освіту”. Чинний: за станом на: поточна редакція від 04.01.2024 р. Сайт Верховної Ради України. URL: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https://zakon.rada.gov.ua/laws/show/2145-19#Text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5. Закон України “Про дошкільну освіту” Чинний: за станом на: поточна редакція від 31.03.2023 р. Сайт Верховної Ради України. URL: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https://zakon.rada.gov.ua/laws/show/2628-14#Text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 Нової української школи. Сайт Міністерства освіти і науки України. Київ, 2016. 34 с.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 https://mon.gov.ua/storage/app/media/zagalna%20serednya/nova-ukrainska-shkola-compressed.pdf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Методичні рекомендації до Базового компонента дошкільної освіти (Державного стандарту дошкільної освіти). 2021. URL: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https://mon.gov.ua/storage/app/uploads/public/605/0be/86b/6050be86b4f68482865820.pdf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Конвенція про права дитини: за станом на: поточна редакція від 20.11.2014 р. Генеральна Асамблея ООН від 21.12.1995 р. Офіційне видання.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 http://zakon2.rada.gov.ua/laws/show/995_021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Нова українська школа: порадник для вчителя. За заг. ред. Н. М. Бібік. Київ : Літера ЛТД, 2019. 208 с.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441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60" y="901337"/>
            <a:ext cx="11456126" cy="5768023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      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 «Реалізація принципу дитиноцентризму в сучасній освіті» в системі електронного забезпечення навчання Moodle. </a:t>
            </a:r>
            <a:r>
              <a:rPr lang="pl-PL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https://epkmoodle.znu.edu.ua/course/view.php?id=1025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Національна бібліотека України імені В. І. Вернадського. </a:t>
            </a:r>
            <a:r>
              <a:rPr lang="pl-PL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http://www.nbuv.gov.ua/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Новий Державний стандарт початкової загальної освіти. 2019.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https://zakon.rada.gov.ua/laws/show/688-2019-%D0%BF#Text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Міністерства освіти і науки України.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http://mon.gov.ua/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«Нова українська школа»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http://nus.org.ua/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«Освіта».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https://osvita.ua/school/56885/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журналу «Практика управління дошкільним закладом».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https://ezavdnz.mcfr.ua/book?bid=37876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журналу «Вихователь-методист дошкільного закладу».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https://emetodyst.mcfr.ua/870808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 кваліфікації. Дошкільна освіта. Підвищення кваліфікації педагогічних працівників щодо впровадження оновленого Базового компонента дошкільної освіти (Державного стандарту дошкільної освіти). Вебінари. 2021. URL: https://mon.gov.ua/ua/tag/pidvishennya-kvalifikaciyi-doshkilna-osvita.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326" y="188640"/>
            <a:ext cx="11456125" cy="634320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Інформаційні ресурси:</a:t>
            </a:r>
          </a:p>
        </p:txBody>
      </p:sp>
    </p:spTree>
    <p:extLst>
      <p:ext uri="{BB962C8B-B14F-4D97-AF65-F5344CB8AC3E}">
        <p14:creationId xmlns="" xmlns:p14="http://schemas.microsoft.com/office/powerpoint/2010/main" val="245762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87829" y="2534195"/>
            <a:ext cx="9431381" cy="3696788"/>
          </a:xfrm>
        </p:spPr>
        <p:txBody>
          <a:bodyPr/>
          <a:lstStyle/>
          <a:p>
            <a:pPr algn="l"/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 така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освітня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модель, що:</a:t>
            </a:r>
          </a:p>
          <a:p>
            <a:pPr algn="l"/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ставить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центр педагогічного процесу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 саморозвитку та розширенню життєвого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шляху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 прав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акцентує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 на системі її інтересів та цінностей з метою формування життєвих компетентностей.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43841" y="284480"/>
            <a:ext cx="11663680" cy="1747519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Дитиноцентризм – орієнтація на потреби учня в освітньому процесі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450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3510"/>
            <a:ext cx="8596668" cy="809896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 до практичної роботи № 3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4578322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1. Опрацювати документи: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- Закон України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“Про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освіту”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    - Закон України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“Про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дошкільну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освіту”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    - Концепція Нової української школи;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- Базовий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компонент дошкільної освіти (Державний стандарт дошкільної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освіти);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- Державний стандарт початкової освіти.</a:t>
            </a:r>
          </a:p>
          <a:p>
            <a:pPr algn="just"/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2. Довести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дитиноцентричність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нової української системи освіти, спираючись на ці документи.</a:t>
            </a:r>
          </a:p>
          <a:p>
            <a:pPr algn="just"/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3. Оформити свою доповідь у вигляді презентації на 5 – 7 слайдах.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414" y="1916832"/>
            <a:ext cx="10561173" cy="2952328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БАЖАЄМО ВАМ УСПІХУ!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4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1752</TotalTime>
  <Words>573</Words>
  <Application>Microsoft Office PowerPoint</Application>
  <PresentationFormat>Произвольный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Грань</vt:lpstr>
      <vt:lpstr>   Принцип дитиноцентризму в сучасній освіті</vt:lpstr>
      <vt:lpstr>Безпека</vt:lpstr>
      <vt:lpstr>Питання для обговорення:</vt:lpstr>
      <vt:lpstr>Література та джерела:</vt:lpstr>
      <vt:lpstr>       1. Курс «Реалізація принципу дитиноцентризму в сучасній освіті» в системі електронного забезпечення навчання Moodle. URL: https://epkmoodle.znu.edu.ua/course/view.php?id=1025.          2. Національна бібліотека України імені В. І. Вернадського. URL: http://www.nbuv.gov.ua/.          3. Новий Державний стандарт початкової загальної освіти. 2019. URL: https://zakon.rada.gov.ua/laws/show/688-2019-%D0%BF#Text.           4. Сайт Міністерства освіти і науки України. URL: http://mon.gov.ua/.           5. Сайт «Нова українська школа» . URL: http://nus.org.ua/.           6. Сайт «Освіта». URL: https://osvita.ua/school/56885/.           7. Сайт журналу «Практика управління дошкільним закладом». URL: https://ezavdnz.mcfr.ua/book?bid=37876.          8. Сайт журналу «Вихователь-методист дошкільного закладу». URL: https://emetodyst.mcfr.ua/870808.          9. Підвищення кваліфікації. Дошкільна освіта. Підвищення кваліфікації педагогічних працівників щодо впровадження оновленого Базового компонента дошкільної освіти (Державного стандарту дошкільної освіти). Вебінари. 2021. URL: https://mon.gov.ua/ua/tag/pidvishennya-kvalifikaciyi-doshkilna-osvita. </vt:lpstr>
      <vt:lpstr>Дитиноцентризм – орієнтація на потреби учня в освітньому процесі</vt:lpstr>
      <vt:lpstr>Завдання до практичної роботи № 3</vt:lpstr>
      <vt:lpstr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  БАЖАЄМО ВАМ УСПІХУ!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STEM-освіта: трансдисциплінарний підхід до навчання</dc:title>
  <dc:creator>Пользователь Windows</dc:creator>
  <cp:lastModifiedBy>Светлана</cp:lastModifiedBy>
  <cp:revision>509</cp:revision>
  <dcterms:created xsi:type="dcterms:W3CDTF">2021-05-08T06:38:37Z</dcterms:created>
  <dcterms:modified xsi:type="dcterms:W3CDTF">2024-03-11T07:42:54Z</dcterms:modified>
</cp:coreProperties>
</file>