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7"/>
  </p:notesMasterIdLst>
  <p:sldIdLst>
    <p:sldId id="323" r:id="rId2"/>
    <p:sldId id="339" r:id="rId3"/>
    <p:sldId id="347" r:id="rId4"/>
    <p:sldId id="340" r:id="rId5"/>
    <p:sldId id="349" r:id="rId6"/>
    <p:sldId id="341" r:id="rId7"/>
    <p:sldId id="350" r:id="rId8"/>
    <p:sldId id="342" r:id="rId9"/>
    <p:sldId id="308" r:id="rId10"/>
    <p:sldId id="343" r:id="rId11"/>
    <p:sldId id="344" r:id="rId12"/>
    <p:sldId id="351" r:id="rId13"/>
    <p:sldId id="345" r:id="rId14"/>
    <p:sldId id="346" r:id="rId15"/>
    <p:sldId id="33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 autoAdjust="0"/>
    <p:restoredTop sz="94383" autoAdjust="0"/>
  </p:normalViewPr>
  <p:slideViewPr>
    <p:cSldViewPr>
      <p:cViewPr varScale="1">
        <p:scale>
          <a:sx n="109" d="100"/>
          <a:sy n="109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12DA6-4118-4373-BC3D-A6082B2F054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0F75-EF63-4FC7-BF41-08AEFEFDD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9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131720-9C74-4C64-9D08-0EAC9EF23A9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9A05E1-1E65-44EB-A5A2-AD2573318A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42700" cy="648072"/>
          </a:xfrm>
        </p:spPr>
        <p:txBody>
          <a:bodyPr vert="horz">
            <a:noAutofit/>
          </a:bodyPr>
          <a:lstStyle/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 гімнастика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873857"/>
            <a:ext cx="8784976" cy="18722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стройові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загальнорозвиваючі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гімнастичних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снарядах,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найпростіші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гімнастики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і акробатики.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0847" r="3192" b="10316"/>
          <a:stretch/>
        </p:blipFill>
        <p:spPr bwMode="auto">
          <a:xfrm>
            <a:off x="3975172" y="2684332"/>
            <a:ext cx="4917307" cy="3886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80928"/>
            <a:ext cx="37956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07F09"/>
              </a:buClr>
              <a:buSzPct val="80000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Освітньо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розвиваюче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гімнастики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систем,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169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Методика </a:t>
            </a:r>
            <a:r>
              <a:rPr lang="ru-RU" sz="4400" b="1" dirty="0" err="1">
                <a:solidFill>
                  <a:srgbClr val="002060"/>
                </a:solidFill>
              </a:rPr>
              <a:t>проведення</a:t>
            </a:r>
            <a:r>
              <a:rPr lang="ru-RU" sz="4400" b="1" dirty="0">
                <a:solidFill>
                  <a:srgbClr val="002060"/>
                </a:solidFill>
              </a:rPr>
              <a:t> ЗРВ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63367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ЗРВ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методами і </a:t>
            </a:r>
            <a:r>
              <a:rPr lang="ru-RU" dirty="0" err="1"/>
              <a:t>прийомами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Роздільний</a:t>
            </a:r>
            <a:r>
              <a:rPr lang="ru-RU" dirty="0" smtClean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допустимий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пауза.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безперервним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(без </a:t>
            </a:r>
            <a:r>
              <a:rPr lang="ru-RU" dirty="0" err="1"/>
              <a:t>зупинок</a:t>
            </a:r>
            <a:r>
              <a:rPr lang="ru-RU" dirty="0"/>
              <a:t>).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на 16, 36, 64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поточним</a:t>
            </a:r>
            <a:r>
              <a:rPr lang="ru-RU" dirty="0"/>
              <a:t> способом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Вправи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русі</a:t>
            </a:r>
            <a:r>
              <a:rPr lang="ru-RU" dirty="0"/>
              <a:t> (</a:t>
            </a:r>
            <a:r>
              <a:rPr lang="ru-RU" dirty="0" err="1"/>
              <a:t>прохідний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) –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по ходу </a:t>
            </a:r>
            <a:r>
              <a:rPr lang="ru-RU" dirty="0" err="1"/>
              <a:t>пересування</a:t>
            </a:r>
            <a:r>
              <a:rPr lang="ru-RU" dirty="0"/>
              <a:t>.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з </a:t>
            </a:r>
            <a:r>
              <a:rPr lang="ru-RU" dirty="0" err="1"/>
              <a:t>зупинками</a:t>
            </a:r>
            <a:r>
              <a:rPr lang="ru-RU" dirty="0"/>
              <a:t> та без них. </a:t>
            </a:r>
            <a:r>
              <a:rPr lang="ru-RU" dirty="0" err="1"/>
              <a:t>Пересування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 </a:t>
            </a:r>
            <a:r>
              <a:rPr lang="ru-RU" dirty="0" err="1"/>
              <a:t>обхід</a:t>
            </a:r>
            <a:r>
              <a:rPr lang="ru-RU" dirty="0"/>
              <a:t> в колону по одному, по колу, </a:t>
            </a:r>
            <a:r>
              <a:rPr lang="ru-RU" dirty="0" err="1"/>
              <a:t>почергово</a:t>
            </a:r>
            <a:r>
              <a:rPr lang="ru-RU" dirty="0"/>
              <a:t> шеренгами. </a:t>
            </a:r>
            <a:r>
              <a:rPr lang="ru-RU" dirty="0" err="1"/>
              <a:t>Навчають</a:t>
            </a:r>
            <a:r>
              <a:rPr lang="ru-RU" dirty="0"/>
              <a:t> </a:t>
            </a:r>
            <a:r>
              <a:rPr lang="ru-RU" dirty="0" err="1"/>
              <a:t>загальнорозвиваючим</a:t>
            </a:r>
            <a:r>
              <a:rPr lang="ru-RU" dirty="0"/>
              <a:t> </a:t>
            </a:r>
            <a:r>
              <a:rPr lang="ru-RU" dirty="0" err="1"/>
              <a:t>вправам</a:t>
            </a:r>
            <a:r>
              <a:rPr lang="ru-RU" dirty="0"/>
              <a:t> за показом, за </a:t>
            </a:r>
            <a:r>
              <a:rPr lang="ru-RU" dirty="0" err="1"/>
              <a:t>розповіддю</a:t>
            </a:r>
            <a:r>
              <a:rPr lang="ru-RU" dirty="0"/>
              <a:t> (</a:t>
            </a:r>
            <a:r>
              <a:rPr lang="ru-RU" dirty="0" err="1"/>
              <a:t>пояснення</a:t>
            </a:r>
            <a:r>
              <a:rPr lang="ru-RU" dirty="0"/>
              <a:t>), за показом і </a:t>
            </a:r>
            <a:r>
              <a:rPr lang="ru-RU" dirty="0" err="1"/>
              <a:t>розповіддю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 </a:t>
            </a:r>
            <a:r>
              <a:rPr lang="ru-RU" dirty="0"/>
              <a:t>показом: </a:t>
            </a:r>
            <a:r>
              <a:rPr lang="ru-RU" dirty="0" err="1"/>
              <a:t>показуючи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робимо</a:t>
            </a:r>
            <a:r>
              <a:rPr lang="ru-RU" dirty="0"/>
              <a:t> </a:t>
            </a:r>
            <a:r>
              <a:rPr lang="ru-RU" dirty="0" err="1"/>
              <a:t>підрахунок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Команда</a:t>
            </a:r>
            <a:r>
              <a:rPr lang="ru-RU" dirty="0"/>
              <a:t>: "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– </a:t>
            </a:r>
            <a:r>
              <a:rPr lang="ru-RU" dirty="0" err="1"/>
              <a:t>прийняти</a:t>
            </a:r>
            <a:r>
              <a:rPr lang="ru-RU" dirty="0"/>
              <a:t>!".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"За мною </a:t>
            </a:r>
            <a:r>
              <a:rPr lang="ru-RU" dirty="0" err="1"/>
              <a:t>вправу</a:t>
            </a:r>
            <a:r>
              <a:rPr lang="ru-RU" dirty="0"/>
              <a:t> починай!". Стоячи перед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в </a:t>
            </a:r>
            <a:r>
              <a:rPr lang="ru-RU" dirty="0" err="1"/>
              <a:t>дзеркальному</a:t>
            </a:r>
            <a:r>
              <a:rPr lang="ru-RU" dirty="0"/>
              <a:t> </a:t>
            </a:r>
            <a:r>
              <a:rPr lang="ru-RU" dirty="0" err="1"/>
              <a:t>відображенні</a:t>
            </a:r>
            <a:r>
              <a:rPr lang="ru-RU" dirty="0"/>
              <a:t>. </a:t>
            </a:r>
          </a:p>
        </p:txBody>
      </p:sp>
      <p:sp>
        <p:nvSpPr>
          <p:cNvPr id="3" name="AutoShape 2" descr="Комплекси загальнорозвиваючих впра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омплекси загальнорозвиваючих впра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омплекси загальнорозвиваючих впра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Збірник комплексів &amp;quot;Загальнорозвиваючі вправ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02" y="836712"/>
            <a:ext cx="2187907" cy="581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6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розповіддю</a:t>
            </a:r>
            <a:r>
              <a:rPr lang="ru-RU" dirty="0"/>
              <a:t>: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без показу, </a:t>
            </a:r>
            <a:r>
              <a:rPr lang="ru-RU" dirty="0" err="1"/>
              <a:t>розповідаючи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"раз" – "два" і т.д.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підрахунку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казати</a:t>
            </a:r>
            <a:r>
              <a:rPr lang="ru-RU" dirty="0"/>
              <a:t>: "</a:t>
            </a:r>
            <a:r>
              <a:rPr lang="ru-RU" dirty="0" err="1"/>
              <a:t>Нахил</a:t>
            </a:r>
            <a:r>
              <a:rPr lang="ru-RU" dirty="0"/>
              <a:t> – </a:t>
            </a:r>
            <a:r>
              <a:rPr lang="ru-RU" dirty="0" err="1"/>
              <a:t>випрямитися</a:t>
            </a:r>
            <a:r>
              <a:rPr lang="ru-RU" dirty="0"/>
              <a:t>, </a:t>
            </a:r>
            <a:r>
              <a:rPr lang="ru-RU" dirty="0" err="1"/>
              <a:t>присісти</a:t>
            </a:r>
            <a:r>
              <a:rPr lang="ru-RU" dirty="0"/>
              <a:t> – </a:t>
            </a:r>
            <a:r>
              <a:rPr lang="ru-RU" dirty="0" err="1"/>
              <a:t>встати</a:t>
            </a:r>
            <a:r>
              <a:rPr lang="ru-RU" dirty="0"/>
              <a:t>!".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/>
              <a:t>За показом і </a:t>
            </a:r>
            <a:r>
              <a:rPr lang="ru-RU" dirty="0" err="1"/>
              <a:t>розповіддю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і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в </a:t>
            </a:r>
            <a:r>
              <a:rPr lang="ru-RU" dirty="0" err="1"/>
              <a:t>дзеркальному</a:t>
            </a:r>
            <a:r>
              <a:rPr lang="ru-RU" dirty="0"/>
              <a:t> </a:t>
            </a:r>
            <a:r>
              <a:rPr lang="ru-RU" dirty="0" err="1"/>
              <a:t>відображенні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команду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Команда</a:t>
            </a:r>
            <a:r>
              <a:rPr lang="ru-RU" dirty="0"/>
              <a:t>: "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стрибком</a:t>
            </a:r>
            <a:r>
              <a:rPr lang="ru-RU" dirty="0"/>
              <a:t>, </a:t>
            </a:r>
            <a:r>
              <a:rPr lang="ru-RU" dirty="0" err="1"/>
              <a:t>кроком</a:t>
            </a:r>
            <a:r>
              <a:rPr lang="ru-RU" dirty="0"/>
              <a:t> і т.д.) – ПРИЙНЯТИ!".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перевіряє</a:t>
            </a:r>
            <a:r>
              <a:rPr lang="ru-RU" dirty="0"/>
              <a:t>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і </a:t>
            </a:r>
            <a:r>
              <a:rPr lang="ru-RU" dirty="0" err="1"/>
              <a:t>подає</a:t>
            </a:r>
            <a:r>
              <a:rPr lang="ru-RU" dirty="0"/>
              <a:t> команду, в яку сторону,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якої</a:t>
            </a:r>
            <a:r>
              <a:rPr lang="ru-RU" dirty="0"/>
              <a:t> ноги, руки </a:t>
            </a:r>
            <a:r>
              <a:rPr lang="ru-RU" dirty="0" err="1"/>
              <a:t>починати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Збірник комплексів &amp;quot;Загальнорозвиваючі вправ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40871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Команда: "</a:t>
            </a:r>
            <a:r>
              <a:rPr lang="ru-RU" dirty="0" err="1"/>
              <a:t>Вправу</a:t>
            </a:r>
            <a:r>
              <a:rPr lang="ru-RU" dirty="0"/>
              <a:t> (</a:t>
            </a:r>
            <a:r>
              <a:rPr lang="ru-RU" dirty="0" err="1"/>
              <a:t>вліво</a:t>
            </a:r>
            <a:r>
              <a:rPr lang="ru-RU" dirty="0"/>
              <a:t>, з </a:t>
            </a:r>
            <a:r>
              <a:rPr lang="ru-RU" dirty="0" err="1"/>
              <a:t>правої</a:t>
            </a:r>
            <a:r>
              <a:rPr lang="ru-RU" dirty="0"/>
              <a:t>) – </a:t>
            </a:r>
            <a:r>
              <a:rPr lang="ru-RU" dirty="0" err="1"/>
              <a:t>почи</a:t>
            </a:r>
            <a:r>
              <a:rPr lang="ru-RU" dirty="0"/>
              <a:t>-НАЙ!". Для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</a:t>
            </a:r>
            <a:r>
              <a:rPr lang="ru-RU" dirty="0" err="1"/>
              <a:t>Стій</a:t>
            </a:r>
            <a:r>
              <a:rPr lang="ru-RU" dirty="0"/>
              <a:t>!". </a:t>
            </a:r>
          </a:p>
          <a:p>
            <a:r>
              <a:rPr lang="ru-RU" dirty="0"/>
              <a:t>Команда: "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!" </a:t>
            </a:r>
            <a:r>
              <a:rPr lang="ru-RU" dirty="0" err="1"/>
              <a:t>подається</a:t>
            </a:r>
            <a:r>
              <a:rPr lang="ru-RU" dirty="0"/>
              <a:t>: при </a:t>
            </a:r>
            <a:r>
              <a:rPr lang="ru-RU" dirty="0" err="1"/>
              <a:t>самостійному</a:t>
            </a:r>
            <a:r>
              <a:rPr lang="ru-RU" dirty="0"/>
              <a:t>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в </a:t>
            </a:r>
            <a:r>
              <a:rPr lang="ru-RU" dirty="0" err="1"/>
              <a:t>русі</a:t>
            </a:r>
            <a:r>
              <a:rPr lang="ru-RU" dirty="0"/>
              <a:t>. </a:t>
            </a:r>
          </a:p>
          <a:p>
            <a:r>
              <a:rPr lang="ru-RU" dirty="0"/>
              <a:t>4. За </a:t>
            </a:r>
            <a:r>
              <a:rPr lang="ru-RU" dirty="0" err="1"/>
              <a:t>розподілом</a:t>
            </a:r>
            <a:r>
              <a:rPr lang="ru-RU" dirty="0"/>
              <a:t>: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: "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– ПРИЙНЯТИ!".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розподіляючи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"</a:t>
            </a:r>
            <a:r>
              <a:rPr lang="ru-RU" dirty="0" err="1"/>
              <a:t>Ліву</a:t>
            </a:r>
            <a:r>
              <a:rPr lang="ru-RU" dirty="0"/>
              <a:t> в сторону на носок, руки </a:t>
            </a:r>
            <a:r>
              <a:rPr lang="ru-RU" dirty="0" err="1"/>
              <a:t>вгору</a:t>
            </a:r>
            <a:r>
              <a:rPr lang="ru-RU" dirty="0"/>
              <a:t> – РОБИ РАЗ!". "Упор </a:t>
            </a:r>
            <a:r>
              <a:rPr lang="ru-RU" dirty="0" err="1"/>
              <a:t>присівши</a:t>
            </a:r>
            <a:r>
              <a:rPr lang="ru-RU" dirty="0"/>
              <a:t> на </a:t>
            </a:r>
            <a:r>
              <a:rPr lang="ru-RU" dirty="0" err="1"/>
              <a:t>правій</a:t>
            </a:r>
            <a:r>
              <a:rPr lang="ru-RU" dirty="0"/>
              <a:t>, </a:t>
            </a:r>
            <a:r>
              <a:rPr lang="ru-RU" dirty="0" err="1"/>
              <a:t>ліву</a:t>
            </a:r>
            <a:r>
              <a:rPr lang="ru-RU" dirty="0"/>
              <a:t> в сторону – РОБИ ДВА!". "Упор </a:t>
            </a:r>
            <a:r>
              <a:rPr lang="ru-RU" dirty="0" err="1"/>
              <a:t>присівши</a:t>
            </a:r>
            <a:r>
              <a:rPr lang="ru-RU" dirty="0"/>
              <a:t> – РОБИ ТРИ!"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</a:t>
            </a:r>
            <a:r>
              <a:rPr lang="ru-RU" dirty="0" err="1"/>
              <a:t>почи</a:t>
            </a:r>
            <a:r>
              <a:rPr lang="ru-RU" dirty="0"/>
              <a:t>-НАЙ!". </a:t>
            </a:r>
          </a:p>
        </p:txBody>
      </p:sp>
      <p:pic>
        <p:nvPicPr>
          <p:cNvPr id="5" name="Picture 8" descr="Збірник комплексів &amp;quot;Загальнорозвиваючі вправ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9426"/>
            <a:ext cx="6840760" cy="368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3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949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Основні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вимоги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проведення</a:t>
            </a:r>
            <a:r>
              <a:rPr lang="ru-RU" sz="3200" b="1" dirty="0">
                <a:solidFill>
                  <a:srgbClr val="002060"/>
                </a:solidFill>
              </a:rPr>
              <a:t> ЗРВ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Вправи</a:t>
            </a:r>
            <a:r>
              <a:rPr lang="ru-RU" dirty="0" smtClean="0"/>
              <a:t> </a:t>
            </a:r>
            <a:r>
              <a:rPr lang="ru-RU" dirty="0" err="1"/>
              <a:t>складаються</a:t>
            </a:r>
            <a:r>
              <a:rPr lang="ru-RU" dirty="0"/>
              <a:t> на 2, 4, 8, 16, 32 </a:t>
            </a:r>
            <a:r>
              <a:rPr lang="ru-RU" dirty="0" err="1"/>
              <a:t>рахунки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Викладач</a:t>
            </a:r>
            <a:r>
              <a:rPr lang="ru-RU" dirty="0"/>
              <a:t>, стоячи </a:t>
            </a:r>
            <a:r>
              <a:rPr lang="ru-RU" dirty="0" err="1"/>
              <a:t>лицем</a:t>
            </a:r>
            <a:r>
              <a:rPr lang="ru-RU" dirty="0"/>
              <a:t>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дзеркальному</a:t>
            </a:r>
            <a:r>
              <a:rPr lang="ru-RU" dirty="0"/>
              <a:t> </a:t>
            </a:r>
            <a:r>
              <a:rPr lang="ru-RU" dirty="0" err="1"/>
              <a:t>відображенні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в </a:t>
            </a:r>
            <a:r>
              <a:rPr lang="ru-RU" dirty="0" err="1"/>
              <a:t>колі</a:t>
            </a:r>
            <a:r>
              <a:rPr lang="ru-RU" dirty="0"/>
              <a:t>,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в коло.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бічній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боком до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стрибкових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РУШ!", а </a:t>
            </a:r>
            <a:r>
              <a:rPr lang="ru-RU" dirty="0" err="1"/>
              <a:t>потім</a:t>
            </a:r>
            <a:r>
              <a:rPr lang="ru-RU" dirty="0"/>
              <a:t> "СТІЙ!". </a:t>
            </a:r>
            <a:endParaRPr lang="ru-RU" dirty="0" smtClean="0"/>
          </a:p>
          <a:p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площині</a:t>
            </a:r>
            <a:r>
              <a:rPr lang="ru-RU" dirty="0"/>
              <a:t>: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Шикування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проведення</a:t>
            </a:r>
            <a:r>
              <a:rPr lang="ru-RU" dirty="0"/>
              <a:t> ЗРВ </a:t>
            </a:r>
            <a:r>
              <a:rPr lang="ru-RU" dirty="0" err="1"/>
              <a:t>може</a:t>
            </a:r>
            <a:r>
              <a:rPr lang="ru-RU" dirty="0"/>
              <a:t> бути в колонах, шеренгах, коло. 2. При </a:t>
            </a:r>
            <a:r>
              <a:rPr lang="ru-RU" dirty="0" err="1"/>
              <a:t>перешикуванні</a:t>
            </a:r>
            <a:r>
              <a:rPr lang="ru-RU" dirty="0"/>
              <a:t> з колони по 1 в колону по 3, 4 поворотом </a:t>
            </a:r>
            <a:r>
              <a:rPr lang="ru-RU" dirty="0" err="1"/>
              <a:t>наліво</a:t>
            </a:r>
            <a:r>
              <a:rPr lang="ru-RU" dirty="0"/>
              <a:t>, </a:t>
            </a:r>
            <a:r>
              <a:rPr lang="ru-RU" dirty="0" err="1"/>
              <a:t>викладач</a:t>
            </a:r>
            <a:r>
              <a:rPr lang="ru-RU" dirty="0"/>
              <a:t> повинен </a:t>
            </a:r>
            <a:r>
              <a:rPr lang="ru-RU" dirty="0" err="1"/>
              <a:t>повернути</a:t>
            </a:r>
            <a:r>
              <a:rPr lang="ru-RU" dirty="0"/>
              <a:t> до себе </a:t>
            </a:r>
            <a:r>
              <a:rPr lang="ru-RU" dirty="0" err="1"/>
              <a:t>групу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на </a:t>
            </a:r>
            <a:r>
              <a:rPr lang="ru-RU" dirty="0" err="1"/>
              <a:t>зріст</a:t>
            </a:r>
            <a:r>
              <a:rPr lang="ru-RU" dirty="0"/>
              <a:t>, а в </a:t>
            </a:r>
            <a:r>
              <a:rPr lang="ru-RU" dirty="0" err="1"/>
              <a:t>наступних</a:t>
            </a:r>
            <a:r>
              <a:rPr lang="ru-RU" dirty="0"/>
              <a:t> – </a:t>
            </a:r>
            <a:r>
              <a:rPr lang="ru-RU" dirty="0" err="1"/>
              <a:t>вищі</a:t>
            </a:r>
            <a:r>
              <a:rPr lang="ru-RU" dirty="0"/>
              <a:t>.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розташовувати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, але </a:t>
            </a:r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чоловіками</a:t>
            </a:r>
            <a:r>
              <a:rPr lang="ru-RU" dirty="0"/>
              <a:t>. При </a:t>
            </a:r>
            <a:r>
              <a:rPr lang="ru-RU" dirty="0" err="1"/>
              <a:t>перешикуванні</a:t>
            </a:r>
            <a:r>
              <a:rPr lang="ru-RU" dirty="0"/>
              <a:t> </a:t>
            </a:r>
            <a:r>
              <a:rPr lang="ru-RU" dirty="0" err="1"/>
              <a:t>напівповороту</a:t>
            </a:r>
            <a:r>
              <a:rPr lang="ru-RU" dirty="0"/>
              <a:t> – </a:t>
            </a:r>
            <a:r>
              <a:rPr lang="ru-RU" dirty="0" err="1"/>
              <a:t>дівчата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 </a:t>
            </a:r>
            <a:r>
              <a:rPr lang="ru-RU" dirty="0" err="1"/>
              <a:t>хлопців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Махові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вправи</a:t>
            </a:r>
            <a:r>
              <a:rPr lang="ru-RU" dirty="0"/>
              <a:t> в </a:t>
            </a:r>
            <a:r>
              <a:rPr lang="ru-RU" dirty="0" err="1"/>
              <a:t>сідах</a:t>
            </a:r>
            <a:r>
              <a:rPr lang="ru-RU" dirty="0"/>
              <a:t>, упорах, </a:t>
            </a:r>
            <a:r>
              <a:rPr lang="ru-RU" dirty="0" err="1"/>
              <a:t>лежачи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, повернувши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напівповороту</a:t>
            </a:r>
            <a:r>
              <a:rPr lang="ru-RU" dirty="0"/>
              <a:t>. </a:t>
            </a:r>
          </a:p>
        </p:txBody>
      </p:sp>
      <p:pic>
        <p:nvPicPr>
          <p:cNvPr id="3074" name="Picture 2" descr="Стройові вправи. Практика. ККФВ. 2018 р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28467"/>
            <a:ext cx="568863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5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err="1">
                <a:solidFill>
                  <a:srgbClr val="002060"/>
                </a:solidFill>
              </a:rPr>
              <a:t>Розміщення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викладача</a:t>
            </a:r>
            <a:r>
              <a:rPr lang="ru-RU" b="1" u="sng" dirty="0">
                <a:solidFill>
                  <a:srgbClr val="002060"/>
                </a:solidFill>
              </a:rPr>
              <a:t> при </a:t>
            </a:r>
            <a:r>
              <a:rPr lang="ru-RU" b="1" u="sng" dirty="0" err="1">
                <a:solidFill>
                  <a:srgbClr val="002060"/>
                </a:solidFill>
              </a:rPr>
              <a:t>проведенні</a:t>
            </a:r>
            <a:r>
              <a:rPr lang="ru-RU" b="1" u="sng" dirty="0">
                <a:solidFill>
                  <a:srgbClr val="002060"/>
                </a:solidFill>
              </a:rPr>
              <a:t> ЗРВ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а) при </a:t>
            </a:r>
            <a:r>
              <a:rPr lang="ru-RU" dirty="0" err="1"/>
              <a:t>шикуванні</a:t>
            </a:r>
            <a:r>
              <a:rPr lang="ru-RU" dirty="0"/>
              <a:t> в шеренгах –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перед шеренгами; </a:t>
            </a:r>
            <a:r>
              <a:rPr lang="ru-RU" dirty="0" err="1"/>
              <a:t>Основи</a:t>
            </a:r>
            <a:r>
              <a:rPr lang="ru-RU" dirty="0"/>
              <a:t> методики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24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при </a:t>
            </a:r>
            <a:r>
              <a:rPr lang="ru-RU" dirty="0" err="1"/>
              <a:t>шикуванні</a:t>
            </a:r>
            <a:r>
              <a:rPr lang="ru-RU" dirty="0"/>
              <a:t> в колонах – перед колонами з боку </a:t>
            </a:r>
            <a:r>
              <a:rPr lang="ru-RU" dirty="0" err="1"/>
              <a:t>невисоких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в) при </a:t>
            </a:r>
            <a:r>
              <a:rPr lang="ru-RU" dirty="0" err="1"/>
              <a:t>шикуванні</a:t>
            </a:r>
            <a:r>
              <a:rPr lang="ru-RU" dirty="0"/>
              <a:t> в коло –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в коло;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err="1"/>
              <a:t>найскладніші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показувати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площинах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д) </a:t>
            </a:r>
            <a:r>
              <a:rPr lang="ru-RU" dirty="0"/>
              <a:t>в спортивному </a:t>
            </a:r>
            <a:r>
              <a:rPr lang="ru-RU" dirty="0" err="1"/>
              <a:t>залі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до </a:t>
            </a:r>
            <a:r>
              <a:rPr lang="ru-RU" dirty="0" err="1"/>
              <a:t>вікон</a:t>
            </a:r>
            <a:r>
              <a:rPr lang="ru-RU" dirty="0"/>
              <a:t>, на </a:t>
            </a:r>
            <a:r>
              <a:rPr lang="ru-RU" dirty="0" err="1"/>
              <a:t>площадці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Регулювання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фізичного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навантаження</a:t>
            </a:r>
            <a:r>
              <a:rPr lang="ru-RU" b="1" u="sng" dirty="0">
                <a:solidFill>
                  <a:srgbClr val="002060"/>
                </a:solidFill>
              </a:rPr>
              <a:t> при </a:t>
            </a:r>
            <a:r>
              <a:rPr lang="ru-RU" b="1" u="sng" dirty="0" err="1">
                <a:solidFill>
                  <a:srgbClr val="002060"/>
                </a:solidFill>
              </a:rPr>
              <a:t>заняттях</a:t>
            </a:r>
            <a:r>
              <a:rPr lang="ru-RU" b="1" u="sng" dirty="0">
                <a:solidFill>
                  <a:srgbClr val="002060"/>
                </a:solidFill>
              </a:rPr>
              <a:t> ЗРВ </a:t>
            </a:r>
            <a:r>
              <a:rPr lang="ru-RU" b="1" u="sng" dirty="0" err="1">
                <a:solidFill>
                  <a:srgbClr val="002060"/>
                </a:solidFill>
              </a:rPr>
              <a:t>здійснюється</a:t>
            </a:r>
            <a:r>
              <a:rPr lang="ru-RU" b="1" u="sng" dirty="0">
                <a:solidFill>
                  <a:srgbClr val="002060"/>
                </a:solidFill>
              </a:rPr>
              <a:t> за </a:t>
            </a:r>
            <a:r>
              <a:rPr lang="ru-RU" b="1" u="sng" dirty="0" err="1">
                <a:solidFill>
                  <a:srgbClr val="002060"/>
                </a:solidFill>
              </a:rPr>
              <a:t>рахунок</a:t>
            </a:r>
            <a:r>
              <a:rPr lang="ru-RU" b="1" u="sng" dirty="0">
                <a:solidFill>
                  <a:srgbClr val="002060"/>
                </a:solidFill>
              </a:rPr>
              <a:t>: 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інтервалу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поворотів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/>
              <a:t>) темпу (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 темп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е</a:t>
            </a:r>
            <a:r>
              <a:rPr lang="ru-RU" dirty="0"/>
              <a:t>)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.</a:t>
            </a:r>
          </a:p>
        </p:txBody>
      </p:sp>
      <p:pic>
        <p:nvPicPr>
          <p:cNvPr id="4098" name="Picture 2" descr="Стройові вправи у гімнасти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4256"/>
            <a:ext cx="6300192" cy="2251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1719" y="59021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иховна година-конференція &amp;quot;Обирай здоровий спосіб життя!&amp;quot; (9 кла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5392" r="3138" b="8224"/>
          <a:stretch/>
        </p:blipFill>
        <p:spPr bwMode="auto">
          <a:xfrm>
            <a:off x="467544" y="957021"/>
            <a:ext cx="8336045" cy="57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лыбающееся лицо 3"/>
          <p:cNvSpPr/>
          <p:nvPr/>
        </p:nvSpPr>
        <p:spPr>
          <a:xfrm>
            <a:off x="6963263" y="188640"/>
            <a:ext cx="633073" cy="576064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3063746"/>
            <a:ext cx="47525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Будьте здоров</a:t>
            </a:r>
            <a:r>
              <a:rPr lang="uk-UA" sz="4800" b="1" dirty="0" smtClean="0">
                <a:solidFill>
                  <a:srgbClr val="C00000"/>
                </a:solidFill>
              </a:rPr>
              <a:t>і!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6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Методика </a:t>
            </a:r>
            <a:r>
              <a:rPr lang="ru-RU" sz="3200" b="1" dirty="0" err="1">
                <a:solidFill>
                  <a:srgbClr val="002060"/>
                </a:solidFill>
              </a:rPr>
              <a:t>навчання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стройових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вправ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 err="1"/>
              <a:t>навчанні</a:t>
            </a:r>
            <a:r>
              <a:rPr lang="ru-RU" sz="2000" dirty="0"/>
              <a:t> </a:t>
            </a:r>
            <a:r>
              <a:rPr lang="ru-RU" sz="2000" dirty="0" err="1"/>
              <a:t>стройовим</a:t>
            </a:r>
            <a:r>
              <a:rPr lang="ru-RU" sz="2000" dirty="0"/>
              <a:t> </a:t>
            </a:r>
            <a:r>
              <a:rPr lang="ru-RU" sz="2000" dirty="0" err="1"/>
              <a:t>вправам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наступні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: показ, </a:t>
            </a:r>
            <a:r>
              <a:rPr lang="ru-RU" sz="2000" dirty="0" err="1"/>
              <a:t>пояснення</a:t>
            </a:r>
            <a:r>
              <a:rPr lang="ru-RU" sz="2000" dirty="0"/>
              <a:t>, </a:t>
            </a:r>
            <a:r>
              <a:rPr lang="ru-RU" sz="2000" dirty="0" err="1"/>
              <a:t>навчання</a:t>
            </a:r>
            <a:r>
              <a:rPr lang="ru-RU" sz="2000" dirty="0"/>
              <a:t> по </a:t>
            </a:r>
            <a:r>
              <a:rPr lang="ru-RU" sz="2000" dirty="0" err="1"/>
              <a:t>частинах</a:t>
            </a:r>
            <a:r>
              <a:rPr lang="ru-RU" sz="2000" dirty="0"/>
              <a:t> (за </a:t>
            </a:r>
            <a:r>
              <a:rPr lang="ru-RU" sz="2000" dirty="0" err="1"/>
              <a:t>поділом</a:t>
            </a:r>
            <a:r>
              <a:rPr lang="ru-RU" sz="2000" dirty="0"/>
              <a:t>),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,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ігрового</a:t>
            </a:r>
            <a:r>
              <a:rPr lang="ru-RU" sz="2000" dirty="0"/>
              <a:t> та </a:t>
            </a:r>
            <a:r>
              <a:rPr lang="ru-RU" sz="2000" dirty="0" err="1"/>
              <a:t>змагального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. </a:t>
            </a:r>
          </a:p>
        </p:txBody>
      </p:sp>
      <p:pic>
        <p:nvPicPr>
          <p:cNvPr id="1026" name="Picture 2" descr="Портал фізичної підготовки: Стройові вправи і прийо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3" y="2996952"/>
            <a:ext cx="80648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У </a:t>
            </a:r>
            <a:r>
              <a:rPr lang="ru-RU" dirty="0" err="1"/>
              <a:t>молодших</a:t>
            </a:r>
            <a:r>
              <a:rPr lang="ru-RU" dirty="0"/>
              <a:t> </a:t>
            </a:r>
            <a:r>
              <a:rPr lang="ru-RU" dirty="0" err="1"/>
              <a:t>класах</a:t>
            </a:r>
            <a:r>
              <a:rPr lang="ru-RU" dirty="0"/>
              <a:t> 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стройових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орієнтири</a:t>
            </a:r>
            <a:r>
              <a:rPr lang="ru-RU" dirty="0"/>
              <a:t>, </a:t>
            </a:r>
            <a:r>
              <a:rPr lang="ru-RU" dirty="0" err="1"/>
              <a:t>оплески</a:t>
            </a:r>
            <a:r>
              <a:rPr lang="ru-RU" dirty="0"/>
              <a:t>,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підрахування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розучують</a:t>
            </a:r>
            <a:r>
              <a:rPr lang="ru-RU" dirty="0"/>
              <a:t> за </a:t>
            </a:r>
            <a:r>
              <a:rPr lang="ru-RU" dirty="0" err="1"/>
              <a:t>розподілом</a:t>
            </a:r>
            <a:r>
              <a:rPr lang="ru-RU" dirty="0"/>
              <a:t> з </a:t>
            </a:r>
            <a:r>
              <a:rPr lang="ru-RU" dirty="0" err="1"/>
              <a:t>поясненням</a:t>
            </a:r>
            <a:r>
              <a:rPr lang="ru-RU" dirty="0"/>
              <a:t>. Команда: "</a:t>
            </a:r>
            <a:r>
              <a:rPr lang="ru-RU" dirty="0" err="1"/>
              <a:t>Роби</a:t>
            </a:r>
            <a:r>
              <a:rPr lang="ru-RU" dirty="0"/>
              <a:t> РАЗ!", –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і </a:t>
            </a:r>
            <a:r>
              <a:rPr lang="ru-RU" dirty="0" err="1"/>
              <a:t>зупиняються</a:t>
            </a:r>
            <a:r>
              <a:rPr lang="ru-RU" dirty="0"/>
              <a:t>, а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перевіряє</a:t>
            </a:r>
            <a:r>
              <a:rPr lang="ru-RU" dirty="0"/>
              <a:t>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і </a:t>
            </a:r>
            <a:r>
              <a:rPr lang="ru-RU" dirty="0" err="1"/>
              <a:t>прийнятого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виправляє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</a:t>
            </a:r>
            <a:r>
              <a:rPr lang="ru-RU" dirty="0" err="1"/>
              <a:t>Роби</a:t>
            </a:r>
            <a:r>
              <a:rPr lang="ru-RU" dirty="0"/>
              <a:t> ДВА!" і т.д. Приклад </a:t>
            </a:r>
            <a:r>
              <a:rPr lang="ru-RU" dirty="0" err="1"/>
              <a:t>перешикування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шеренги в </a:t>
            </a:r>
            <a:r>
              <a:rPr lang="ru-RU" dirty="0" err="1"/>
              <a:t>дві</a:t>
            </a:r>
            <a:r>
              <a:rPr lang="ru-RU" dirty="0"/>
              <a:t>.</a:t>
            </a:r>
          </a:p>
        </p:txBody>
      </p:sp>
      <p:sp>
        <p:nvSpPr>
          <p:cNvPr id="6" name="AutoShape 2" descr="СТРОЙОВІ ВПРАВИ як засіб фізичного вихо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СТРОЙОВІ ВПРАВИ як засіб фізичного вихова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ТРОЙОВІ ВПРАВИ як засіб фізичного вихован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ТРОЙОВІ ВПРАВИ як засіб фізичного вихованн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тройові вправи у гімнасти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2708920"/>
            <a:ext cx="7911281" cy="407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4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002060"/>
                </a:solidFill>
              </a:rPr>
              <a:t>Методичні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поради</a:t>
            </a:r>
            <a:r>
              <a:rPr lang="ru-RU" sz="3100" b="1" dirty="0">
                <a:solidFill>
                  <a:srgbClr val="002060"/>
                </a:solidFill>
              </a:rPr>
              <a:t> при </a:t>
            </a:r>
            <a:r>
              <a:rPr lang="ru-RU" sz="3100" b="1" dirty="0" err="1">
                <a:solidFill>
                  <a:srgbClr val="002060"/>
                </a:solidFill>
              </a:rPr>
              <a:t>вивченні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стройових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вправ</a:t>
            </a:r>
            <a:r>
              <a:rPr lang="ru-RU" sz="3100" b="1" dirty="0">
                <a:solidFill>
                  <a:srgbClr val="002060"/>
                </a:solidFill>
              </a:rPr>
              <a:t>: 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підготовчу</a:t>
            </a:r>
            <a:r>
              <a:rPr lang="ru-RU" dirty="0"/>
              <a:t> та </a:t>
            </a:r>
            <a:r>
              <a:rPr lang="ru-RU" dirty="0" err="1"/>
              <a:t>виконавчу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Наприклад</a:t>
            </a:r>
            <a:r>
              <a:rPr lang="ru-RU" dirty="0"/>
              <a:t>: "</a:t>
            </a:r>
            <a:r>
              <a:rPr lang="ru-RU" dirty="0" err="1"/>
              <a:t>Кроком</a:t>
            </a:r>
            <a:r>
              <a:rPr lang="ru-RU" dirty="0"/>
              <a:t> – РУШ! ", </a:t>
            </a:r>
            <a:r>
              <a:rPr lang="ru-RU" dirty="0" smtClean="0"/>
              <a:t>– </a:t>
            </a:r>
            <a:r>
              <a:rPr lang="ru-RU" dirty="0" err="1"/>
              <a:t>кроком</a:t>
            </a:r>
            <a:r>
              <a:rPr lang="ru-RU" dirty="0"/>
              <a:t> </a:t>
            </a:r>
            <a:r>
              <a:rPr lang="ru-RU" dirty="0" err="1"/>
              <a:t>підготовча</a:t>
            </a:r>
            <a:r>
              <a:rPr lang="ru-RU" dirty="0"/>
              <a:t>, РУШ </a:t>
            </a:r>
            <a:r>
              <a:rPr lang="ru-RU" dirty="0" smtClean="0"/>
              <a:t>– </a:t>
            </a:r>
            <a:r>
              <a:rPr lang="ru-RU" dirty="0" err="1" smtClean="0"/>
              <a:t>виконавча</a:t>
            </a:r>
            <a:r>
              <a:rPr lang="ru-RU" dirty="0" smtClean="0"/>
              <a:t>. "</a:t>
            </a:r>
            <a:r>
              <a:rPr lang="ru-RU" dirty="0" err="1" smtClean="0"/>
              <a:t>Налі</a:t>
            </a:r>
            <a:r>
              <a:rPr lang="ru-RU" dirty="0" smtClean="0"/>
              <a:t>–ВО! ", – </a:t>
            </a:r>
            <a:r>
              <a:rPr lang="ru-RU" dirty="0" err="1" smtClean="0"/>
              <a:t>налі</a:t>
            </a:r>
            <a:r>
              <a:rPr lang="ru-RU" dirty="0" smtClean="0"/>
              <a:t>- – </a:t>
            </a:r>
            <a:r>
              <a:rPr lang="ru-RU" dirty="0" err="1" smtClean="0"/>
              <a:t>підготовча</a:t>
            </a:r>
            <a:r>
              <a:rPr lang="ru-RU" dirty="0" smtClean="0"/>
              <a:t>, ВО! – </a:t>
            </a:r>
            <a:r>
              <a:rPr lang="ru-RU" dirty="0" err="1" smtClean="0"/>
              <a:t>виконавча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Є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виконавчі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: "</a:t>
            </a:r>
            <a:r>
              <a:rPr lang="ru-RU" dirty="0" err="1" smtClean="0"/>
              <a:t>Рівняйсь</a:t>
            </a:r>
            <a:r>
              <a:rPr lang="ru-RU" dirty="0" smtClean="0"/>
              <a:t>!", "</a:t>
            </a:r>
            <a:r>
              <a:rPr lang="ru-RU" dirty="0" err="1" smtClean="0"/>
              <a:t>Стій</a:t>
            </a:r>
            <a:r>
              <a:rPr lang="ru-RU" dirty="0" smtClean="0"/>
              <a:t>!", "</a:t>
            </a:r>
            <a:r>
              <a:rPr lang="ru-RU" dirty="0" err="1" smtClean="0"/>
              <a:t>Струнко</a:t>
            </a:r>
            <a:r>
              <a:rPr lang="ru-RU" dirty="0" smtClean="0"/>
              <a:t>".</a:t>
            </a:r>
          </a:p>
          <a:p>
            <a:r>
              <a:rPr lang="ru-RU" dirty="0" smtClean="0"/>
              <a:t> 4. </a:t>
            </a:r>
            <a:r>
              <a:rPr lang="ru-RU" dirty="0" err="1" smtClean="0"/>
              <a:t>Подаючи</a:t>
            </a:r>
            <a:r>
              <a:rPr lang="ru-RU" dirty="0" smtClean="0"/>
              <a:t> команду </a:t>
            </a:r>
            <a:r>
              <a:rPr lang="ru-RU" dirty="0" err="1" smtClean="0"/>
              <a:t>вчитель</a:t>
            </a:r>
            <a:r>
              <a:rPr lang="ru-RU" dirty="0" smtClean="0"/>
              <a:t> повинен стати в </a:t>
            </a:r>
            <a:r>
              <a:rPr lang="ru-RU" dirty="0" err="1" smtClean="0"/>
              <a:t>положення</a:t>
            </a:r>
            <a:r>
              <a:rPr lang="ru-RU" dirty="0" smtClean="0"/>
              <a:t> "</a:t>
            </a:r>
            <a:r>
              <a:rPr lang="ru-RU" dirty="0" err="1" smtClean="0"/>
              <a:t>струнко</a:t>
            </a:r>
            <a:r>
              <a:rPr lang="ru-RU" dirty="0" smtClean="0"/>
              <a:t>!". </a:t>
            </a:r>
          </a:p>
        </p:txBody>
      </p:sp>
      <p:pic>
        <p:nvPicPr>
          <p:cNvPr id="2050" name="Picture 2" descr="Стройові вправи у гімнасти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6328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5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5.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заміняти</a:t>
            </a:r>
            <a:r>
              <a:rPr lang="ru-RU" dirty="0"/>
              <a:t> </a:t>
            </a:r>
            <a:r>
              <a:rPr lang="ru-RU" dirty="0" err="1"/>
              <a:t>розпорядженнями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"</a:t>
            </a:r>
            <a:r>
              <a:rPr lang="ru-RU" dirty="0" err="1"/>
              <a:t>Замініть</a:t>
            </a:r>
            <a:r>
              <a:rPr lang="ru-RU" dirty="0"/>
              <a:t> 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!" і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6. Треба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"</a:t>
            </a:r>
            <a:r>
              <a:rPr lang="ru-RU" dirty="0" err="1"/>
              <a:t>наліво</a:t>
            </a:r>
            <a:r>
              <a:rPr lang="ru-RU" dirty="0"/>
              <a:t>" і "</a:t>
            </a:r>
            <a:r>
              <a:rPr lang="ru-RU" dirty="0" err="1"/>
              <a:t>вліво</a:t>
            </a:r>
            <a:r>
              <a:rPr lang="ru-RU" dirty="0"/>
              <a:t>". "</a:t>
            </a:r>
            <a:r>
              <a:rPr lang="ru-RU" dirty="0" err="1"/>
              <a:t>Наліво</a:t>
            </a:r>
            <a:r>
              <a:rPr lang="ru-RU" dirty="0"/>
              <a:t>"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у </a:t>
            </a:r>
            <a:r>
              <a:rPr lang="ru-RU" dirty="0" err="1"/>
              <a:t>зазначену</a:t>
            </a:r>
            <a:r>
              <a:rPr lang="ru-RU" dirty="0"/>
              <a:t> сторону з </a:t>
            </a:r>
            <a:r>
              <a:rPr lang="ru-RU" dirty="0" err="1"/>
              <a:t>одночасним</a:t>
            </a:r>
            <a:r>
              <a:rPr lang="ru-RU" dirty="0"/>
              <a:t> поворотом; "</a:t>
            </a:r>
            <a:r>
              <a:rPr lang="ru-RU" dirty="0" err="1"/>
              <a:t>вліво</a:t>
            </a:r>
            <a:r>
              <a:rPr lang="ru-RU" dirty="0"/>
              <a:t>" – </a:t>
            </a:r>
            <a:r>
              <a:rPr lang="ru-RU" dirty="0" err="1"/>
              <a:t>рух</a:t>
            </a:r>
            <a:r>
              <a:rPr lang="ru-RU" dirty="0"/>
              <a:t> у </a:t>
            </a:r>
            <a:r>
              <a:rPr lang="ru-RU" dirty="0" err="1"/>
              <a:t>зазначену</a:t>
            </a:r>
            <a:r>
              <a:rPr lang="ru-RU" dirty="0"/>
              <a:t> сторону без повороту (боком). </a:t>
            </a:r>
          </a:p>
          <a:p>
            <a:pPr algn="just"/>
            <a:r>
              <a:rPr lang="ru-RU" dirty="0"/>
              <a:t>7. </a:t>
            </a:r>
            <a:r>
              <a:rPr lang="ru-RU" dirty="0" err="1"/>
              <a:t>Направляючого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міняти</a:t>
            </a:r>
            <a:r>
              <a:rPr lang="ru-RU" dirty="0"/>
              <a:t>. </a:t>
            </a:r>
            <a:r>
              <a:rPr lang="ru-RU" dirty="0" err="1"/>
              <a:t>Черговий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на правому </a:t>
            </a:r>
            <a:r>
              <a:rPr lang="ru-RU" dirty="0" err="1"/>
              <a:t>фланзі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8. Для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стройових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і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endParaRPr lang="ru-RU" sz="2000" dirty="0"/>
          </a:p>
        </p:txBody>
      </p:sp>
      <p:sp>
        <p:nvSpPr>
          <p:cNvPr id="6" name="AutoShape 2" descr="СТРОЙОВІ ВПРАВИ як засіб фізичного вихо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СТРОЙОВІ ВПРАВИ як засіб фізичного вихова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Стройові вправи у гімнасти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80928"/>
            <a:ext cx="76328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0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8569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Команди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застосовують</a:t>
            </a:r>
            <a:r>
              <a:rPr lang="ru-RU" sz="2000" b="1" dirty="0"/>
              <a:t> в </a:t>
            </a:r>
            <a:r>
              <a:rPr lang="ru-RU" sz="2000" b="1" dirty="0" err="1"/>
              <a:t>основній</a:t>
            </a:r>
            <a:r>
              <a:rPr lang="ru-RU" sz="2000" b="1" dirty="0"/>
              <a:t> </a:t>
            </a:r>
            <a:r>
              <a:rPr lang="ru-RU" sz="2000" b="1" dirty="0" err="1"/>
              <a:t>частині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(уроку): </a:t>
            </a: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розподілення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команду </a:t>
            </a:r>
            <a:r>
              <a:rPr lang="ru-RU" dirty="0" err="1"/>
              <a:t>відділенню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виду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. Команда: "До </a:t>
            </a:r>
            <a:r>
              <a:rPr lang="ru-RU" dirty="0" err="1"/>
              <a:t>вказаних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занять </a:t>
            </a:r>
            <a:r>
              <a:rPr lang="ru-RU" dirty="0" err="1"/>
              <a:t>кроком</a:t>
            </a:r>
            <a:r>
              <a:rPr lang="ru-RU" dirty="0"/>
              <a:t> – РУШ</a:t>
            </a:r>
            <a:r>
              <a:rPr lang="ru-RU" dirty="0" smtClean="0"/>
              <a:t>!".</a:t>
            </a:r>
          </a:p>
          <a:p>
            <a:pPr marL="457200" indent="-457200">
              <a:buAutoNum type="arabicPeriod"/>
            </a:pPr>
            <a:r>
              <a:rPr lang="ru-RU" dirty="0" smtClean="0"/>
              <a:t>  </a:t>
            </a:r>
            <a:r>
              <a:rPr lang="ru-RU" dirty="0"/>
              <a:t>Для переходу до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"До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– РУШ</a:t>
            </a:r>
            <a:r>
              <a:rPr lang="ru-RU" dirty="0" smtClean="0"/>
              <a:t>!".</a:t>
            </a:r>
          </a:p>
          <a:p>
            <a:pPr marL="457200" indent="-457200">
              <a:buAutoNum type="arabicPeriod"/>
            </a:pPr>
            <a:r>
              <a:rPr lang="ru-RU" dirty="0" smtClean="0"/>
              <a:t> 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підійти</a:t>
            </a:r>
            <a:r>
              <a:rPr lang="ru-RU" dirty="0"/>
              <a:t> до снаряда </a:t>
            </a:r>
            <a:r>
              <a:rPr lang="ru-RU" dirty="0" err="1"/>
              <a:t>лівим</a:t>
            </a:r>
            <a:r>
              <a:rPr lang="ru-RU" dirty="0"/>
              <a:t> боком, а до </a:t>
            </a:r>
            <a:r>
              <a:rPr lang="ru-RU" dirty="0" err="1"/>
              <a:t>гімнастичної</a:t>
            </a:r>
            <a:r>
              <a:rPr lang="ru-RU" dirty="0"/>
              <a:t> </a:t>
            </a:r>
            <a:r>
              <a:rPr lang="ru-RU" dirty="0" err="1"/>
              <a:t>лави</a:t>
            </a:r>
            <a:r>
              <a:rPr lang="ru-RU" dirty="0"/>
              <a:t> – правим боком.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снаряди як </a:t>
            </a:r>
            <a:r>
              <a:rPr lang="ru-RU" dirty="0" err="1"/>
              <a:t>гімнастична</a:t>
            </a:r>
            <a:r>
              <a:rPr lang="ru-RU" dirty="0"/>
              <a:t> колода,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козел для </a:t>
            </a:r>
            <a:r>
              <a:rPr lang="ru-RU" dirty="0" err="1"/>
              <a:t>стрибків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пересувними</a:t>
            </a:r>
            <a:r>
              <a:rPr lang="ru-RU" dirty="0"/>
              <a:t> снарядами,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підійти</a:t>
            </a:r>
            <a:r>
              <a:rPr lang="ru-RU" dirty="0"/>
              <a:t> </a:t>
            </a:r>
            <a:r>
              <a:rPr lang="ru-RU" dirty="0" err="1"/>
              <a:t>лівим</a:t>
            </a:r>
            <a:r>
              <a:rPr lang="ru-RU" dirty="0"/>
              <a:t> боком до </a:t>
            </a:r>
            <a:r>
              <a:rPr lang="ru-RU" dirty="0" err="1"/>
              <a:t>місця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снаряд.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відділень</a:t>
            </a:r>
            <a:r>
              <a:rPr lang="ru-RU" dirty="0"/>
              <a:t> (команда: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/>
              <a:t>– СТІЙ!") </a:t>
            </a:r>
            <a:r>
              <a:rPr lang="ru-RU" dirty="0" err="1"/>
              <a:t>подаються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відділень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"</a:t>
            </a:r>
            <a:r>
              <a:rPr lang="ru-RU" dirty="0" err="1"/>
              <a:t>Наліво</a:t>
            </a:r>
            <a:r>
              <a:rPr lang="ru-RU" dirty="0"/>
              <a:t>!";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"</a:t>
            </a:r>
            <a:r>
              <a:rPr lang="ru-RU" dirty="0" err="1"/>
              <a:t>Вільно</a:t>
            </a:r>
            <a:r>
              <a:rPr lang="ru-RU" dirty="0"/>
              <a:t>!";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"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занять!";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) "</a:t>
            </a:r>
            <a:r>
              <a:rPr lang="ru-RU" dirty="0" err="1"/>
              <a:t>Відділення</a:t>
            </a:r>
            <a:r>
              <a:rPr lang="ru-RU" dirty="0"/>
              <a:t> – </a:t>
            </a:r>
            <a:r>
              <a:rPr lang="ru-RU" dirty="0" err="1"/>
              <a:t>сісти</a:t>
            </a:r>
            <a:r>
              <a:rPr lang="ru-RU" dirty="0"/>
              <a:t>!". </a:t>
            </a:r>
          </a:p>
        </p:txBody>
      </p:sp>
      <p:pic>
        <p:nvPicPr>
          <p:cNvPr id="1026" name="Picture 2" descr="Вправи на гімнастичній лаві 9б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61713" cy="29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9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при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завершенні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а) "</a:t>
            </a:r>
            <a:r>
              <a:rPr lang="ru-RU" dirty="0" err="1"/>
              <a:t>Відділення</a:t>
            </a:r>
            <a:r>
              <a:rPr lang="ru-RU" dirty="0"/>
              <a:t>,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одна </a:t>
            </a:r>
            <a:r>
              <a:rPr lang="ru-RU" dirty="0" err="1"/>
              <a:t>хвилина</a:t>
            </a:r>
            <a:r>
              <a:rPr lang="ru-RU" dirty="0"/>
              <a:t>!"; б) "</a:t>
            </a:r>
            <a:r>
              <a:rPr lang="ru-RU" dirty="0" err="1"/>
              <a:t>Останній</a:t>
            </a:r>
            <a:r>
              <a:rPr lang="ru-RU" dirty="0"/>
              <a:t> на </a:t>
            </a:r>
            <a:r>
              <a:rPr lang="ru-RU" dirty="0" err="1"/>
              <a:t>снаряді</a:t>
            </a:r>
            <a:r>
              <a:rPr lang="ru-RU" dirty="0"/>
              <a:t>!". </a:t>
            </a:r>
          </a:p>
          <a:p>
            <a:r>
              <a:rPr lang="ru-RU" dirty="0"/>
              <a:t>7.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: а) "</a:t>
            </a:r>
            <a:r>
              <a:rPr lang="ru-RU" dirty="0" err="1"/>
              <a:t>Закінчити</a:t>
            </a:r>
            <a:r>
              <a:rPr lang="ru-RU" dirty="0"/>
              <a:t> роботу!"; б) "</a:t>
            </a:r>
            <a:r>
              <a:rPr lang="ru-RU" dirty="0" err="1"/>
              <a:t>Відділення</a:t>
            </a:r>
            <a:r>
              <a:rPr lang="ru-RU" dirty="0"/>
              <a:t> – </a:t>
            </a:r>
            <a:r>
              <a:rPr lang="ru-RU" dirty="0" err="1"/>
              <a:t>вставати</a:t>
            </a:r>
            <a:r>
              <a:rPr lang="ru-RU" dirty="0"/>
              <a:t>!"; в) "</a:t>
            </a:r>
            <a:r>
              <a:rPr lang="ru-RU" dirty="0" err="1"/>
              <a:t>Рівняйсь</a:t>
            </a:r>
            <a:r>
              <a:rPr lang="ru-RU" dirty="0"/>
              <a:t>!"; г) "</a:t>
            </a:r>
            <a:r>
              <a:rPr lang="ru-RU" dirty="0" err="1"/>
              <a:t>Струнко</a:t>
            </a:r>
            <a:r>
              <a:rPr lang="ru-RU" dirty="0"/>
              <a:t>!"; в) "Направо!". </a:t>
            </a:r>
          </a:p>
          <a:p>
            <a:r>
              <a:rPr lang="ru-RU" dirty="0"/>
              <a:t>8.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</a:t>
            </a:r>
            <a:r>
              <a:rPr lang="ru-RU" dirty="0" err="1"/>
              <a:t>Відділення</a:t>
            </a:r>
            <a:r>
              <a:rPr lang="ru-RU" dirty="0"/>
              <a:t>, </a:t>
            </a:r>
            <a:r>
              <a:rPr lang="ru-RU" dirty="0" err="1"/>
              <a:t>прибрати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занять!". </a:t>
            </a:r>
          </a:p>
          <a:p>
            <a:r>
              <a:rPr lang="ru-RU" dirty="0"/>
              <a:t>9.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команда: "</a:t>
            </a:r>
            <a:r>
              <a:rPr lang="ru-RU" dirty="0" err="1"/>
              <a:t>Група</a:t>
            </a:r>
            <a:r>
              <a:rPr lang="ru-RU" dirty="0"/>
              <a:t>, в одну шеренгу – ШИКУЙСЬ!" і </a:t>
            </a:r>
            <a:r>
              <a:rPr lang="ru-RU" dirty="0" err="1"/>
              <a:t>далі</a:t>
            </a:r>
            <a:r>
              <a:rPr lang="ru-RU" dirty="0"/>
              <a:t> проводиться </a:t>
            </a:r>
            <a:r>
              <a:rPr lang="ru-RU" dirty="0" err="1"/>
              <a:t>заключна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30354" r="28750" b="39859"/>
          <a:stretch/>
        </p:blipFill>
        <p:spPr bwMode="auto">
          <a:xfrm>
            <a:off x="604017" y="3068960"/>
            <a:ext cx="764793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9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5783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ЗАГАЛЬНОРОЗВИВАЮЧІ ВПРАВИ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 </a:t>
            </a:r>
            <a:r>
              <a:rPr lang="ru-RU" sz="2000" dirty="0" err="1"/>
              <a:t>загальнорозвиваючих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належать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застосовують</a:t>
            </a:r>
            <a:r>
              <a:rPr lang="ru-RU" sz="2000" dirty="0"/>
              <a:t> для </a:t>
            </a:r>
            <a:r>
              <a:rPr lang="ru-RU" sz="2000" dirty="0" err="1"/>
              <a:t>всебічного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. </a:t>
            </a:r>
            <a:r>
              <a:rPr lang="ru-RU" sz="2000" dirty="0" err="1"/>
              <a:t>Загальнорозвиваючі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 </a:t>
            </a:r>
            <a:r>
              <a:rPr lang="ru-RU" sz="2000" dirty="0" err="1"/>
              <a:t>застосовують</a:t>
            </a:r>
            <a:r>
              <a:rPr lang="ru-RU" sz="2000" dirty="0"/>
              <a:t> на </a:t>
            </a:r>
            <a:r>
              <a:rPr lang="ru-RU" sz="2000" dirty="0" err="1"/>
              <a:t>заняттях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видами </a:t>
            </a:r>
            <a:r>
              <a:rPr lang="ru-RU" sz="2000" dirty="0" err="1"/>
              <a:t>гімнастики</a:t>
            </a:r>
            <a:r>
              <a:rPr lang="ru-RU" sz="2000" dirty="0"/>
              <a:t> та спорту.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застосовують</a:t>
            </a:r>
            <a:r>
              <a:rPr lang="ru-RU" sz="2000" dirty="0"/>
              <a:t> для </a:t>
            </a:r>
            <a:r>
              <a:rPr lang="ru-RU" sz="2000" dirty="0" err="1"/>
              <a:t>розминки</a:t>
            </a:r>
            <a:r>
              <a:rPr lang="ru-RU" sz="2000" dirty="0"/>
              <a:t>, в </a:t>
            </a:r>
            <a:r>
              <a:rPr lang="ru-RU" sz="2000" dirty="0" err="1"/>
              <a:t>ранковій</a:t>
            </a:r>
            <a:r>
              <a:rPr lang="ru-RU" sz="2000" dirty="0"/>
              <a:t> та </a:t>
            </a:r>
            <a:r>
              <a:rPr lang="ru-RU" sz="2000" dirty="0" err="1"/>
              <a:t>виробничій</a:t>
            </a:r>
            <a:r>
              <a:rPr lang="ru-RU" sz="2000" dirty="0"/>
              <a:t> </a:t>
            </a:r>
            <a:r>
              <a:rPr lang="ru-RU" sz="2000" dirty="0" err="1"/>
              <a:t>гімнастиці</a:t>
            </a:r>
            <a:r>
              <a:rPr lang="ru-RU" sz="2000" dirty="0"/>
              <a:t>, для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рухових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– </a:t>
            </a:r>
            <a:r>
              <a:rPr lang="ru-RU" sz="2000" dirty="0" err="1"/>
              <a:t>сили</a:t>
            </a:r>
            <a:r>
              <a:rPr lang="ru-RU" sz="2000" dirty="0"/>
              <a:t>, </a:t>
            </a:r>
            <a:r>
              <a:rPr lang="ru-RU" sz="2000" dirty="0" err="1"/>
              <a:t>гнучкості</a:t>
            </a:r>
            <a:r>
              <a:rPr lang="ru-RU" sz="2000" dirty="0"/>
              <a:t>, </a:t>
            </a:r>
            <a:r>
              <a:rPr lang="ru-RU" sz="2000" dirty="0" err="1"/>
              <a:t>координації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Загальнорозвиваючі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вправи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класифікують</a:t>
            </a:r>
            <a:r>
              <a:rPr lang="ru-RU" sz="2000" b="1" dirty="0">
                <a:solidFill>
                  <a:srgbClr val="002060"/>
                </a:solidFill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</a:rPr>
              <a:t>анатомічним</a:t>
            </a:r>
            <a:r>
              <a:rPr lang="ru-RU" sz="2000" b="1" dirty="0">
                <a:solidFill>
                  <a:srgbClr val="002060"/>
                </a:solidFill>
              </a:rPr>
              <a:t> принципом: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err="1" smtClean="0"/>
              <a:t>Вправи</a:t>
            </a:r>
            <a:r>
              <a:rPr lang="ru-RU" sz="2000" dirty="0" smtClean="0"/>
              <a:t> </a:t>
            </a:r>
            <a:r>
              <a:rPr lang="ru-RU" sz="2000" dirty="0"/>
              <a:t>для рук і </a:t>
            </a:r>
            <a:r>
              <a:rPr lang="ru-RU" sz="2000" dirty="0" err="1"/>
              <a:t>плечового</a:t>
            </a:r>
            <a:r>
              <a:rPr lang="ru-RU" sz="2000" dirty="0"/>
              <a:t> пояса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2. </a:t>
            </a:r>
            <a:r>
              <a:rPr lang="ru-RU" sz="2000" dirty="0" err="1"/>
              <a:t>Вправи</a:t>
            </a:r>
            <a:r>
              <a:rPr lang="ru-RU" sz="2000" dirty="0"/>
              <a:t> для </a:t>
            </a:r>
            <a:r>
              <a:rPr lang="ru-RU" sz="2000" dirty="0" err="1"/>
              <a:t>тулуба</a:t>
            </a:r>
            <a:r>
              <a:rPr lang="ru-RU" sz="2000" dirty="0"/>
              <a:t> і </a:t>
            </a:r>
            <a:r>
              <a:rPr lang="ru-RU" sz="2000" dirty="0" err="1"/>
              <a:t>шиї</a:t>
            </a:r>
            <a:r>
              <a:rPr lang="ru-RU" sz="2000" dirty="0"/>
              <a:t>.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err="1"/>
              <a:t>Вправи</a:t>
            </a:r>
            <a:r>
              <a:rPr lang="ru-RU" sz="2000" dirty="0"/>
              <a:t> для </a:t>
            </a:r>
            <a:r>
              <a:rPr lang="ru-RU" sz="2000" dirty="0" err="1"/>
              <a:t>ніг</a:t>
            </a:r>
            <a:r>
              <a:rPr lang="ru-RU" sz="2000" dirty="0"/>
              <a:t> і тазового поясу.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err="1"/>
              <a:t>Вправи</a:t>
            </a:r>
            <a:r>
              <a:rPr lang="ru-RU" sz="2000" dirty="0"/>
              <a:t> для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загальнорозвиваючих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</a:t>
            </a:r>
            <a:r>
              <a:rPr lang="ru-RU" sz="2000" dirty="0" err="1"/>
              <a:t>регулюють</a:t>
            </a:r>
            <a:r>
              <a:rPr lang="ru-RU" sz="2000" dirty="0"/>
              <a:t> </a:t>
            </a:r>
            <a:r>
              <a:rPr lang="ru-RU" sz="2000" dirty="0" err="1"/>
              <a:t>фізичне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, </a:t>
            </a:r>
            <a:r>
              <a:rPr lang="ru-RU" sz="2000" dirty="0" err="1"/>
              <a:t>змінюючи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,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повторень</a:t>
            </a:r>
            <a:r>
              <a:rPr lang="ru-RU" sz="2000" dirty="0"/>
              <a:t>, характер </a:t>
            </a:r>
            <a:r>
              <a:rPr lang="ru-RU" sz="2000" dirty="0" err="1"/>
              <a:t>виконання</a:t>
            </a:r>
            <a:r>
              <a:rPr lang="ru-RU" sz="2000" dirty="0"/>
              <a:t> (</a:t>
            </a:r>
            <a:r>
              <a:rPr lang="ru-RU" sz="2000" dirty="0" err="1"/>
              <a:t>швидко</a:t>
            </a:r>
            <a:r>
              <a:rPr lang="ru-RU" sz="2000" dirty="0"/>
              <a:t>, </a:t>
            </a:r>
            <a:r>
              <a:rPr lang="ru-RU" sz="2000" dirty="0" err="1"/>
              <a:t>повільно</a:t>
            </a:r>
            <a:r>
              <a:rPr lang="ru-RU" sz="2000" dirty="0"/>
              <a:t>), </a:t>
            </a:r>
            <a:r>
              <a:rPr lang="ru-RU" sz="2000" dirty="0" err="1"/>
              <a:t>вихідні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 smtClean="0"/>
              <a:t>.</a:t>
            </a:r>
          </a:p>
          <a:p>
            <a:r>
              <a:rPr lang="ru-RU" sz="2000" i="1" dirty="0" smtClean="0"/>
              <a:t> </a:t>
            </a:r>
            <a:r>
              <a:rPr lang="ru-RU" sz="2000" b="1" i="1" dirty="0" err="1"/>
              <a:t>Вихідне</a:t>
            </a:r>
            <a:r>
              <a:rPr lang="ru-RU" sz="2000" b="1" i="1" dirty="0"/>
              <a:t> </a:t>
            </a:r>
            <a:r>
              <a:rPr lang="ru-RU" sz="2000" b="1" i="1" dirty="0" err="1"/>
              <a:t>положення</a:t>
            </a:r>
            <a:r>
              <a:rPr lang="ru-RU" sz="2000" b="1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В.п</a:t>
            </a:r>
            <a:r>
              <a:rPr lang="ru-RU" sz="2000" dirty="0"/>
              <a:t>.)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тулуба</a:t>
            </a:r>
            <a:r>
              <a:rPr lang="ru-RU" sz="2000" dirty="0"/>
              <a:t>, </a:t>
            </a:r>
            <a:r>
              <a:rPr lang="ru-RU" sz="2000" dirty="0" err="1"/>
              <a:t>голови</a:t>
            </a:r>
            <a:r>
              <a:rPr lang="ru-RU" sz="2000" dirty="0"/>
              <a:t> рук і </a:t>
            </a:r>
            <a:r>
              <a:rPr lang="ru-RU" sz="2000" dirty="0" err="1"/>
              <a:t>ніг</a:t>
            </a:r>
            <a:r>
              <a:rPr lang="ru-RU" sz="2000" dirty="0"/>
              <a:t>, яке є </a:t>
            </a:r>
            <a:r>
              <a:rPr lang="ru-RU" sz="2000" dirty="0" err="1"/>
              <a:t>початковими</a:t>
            </a:r>
            <a:r>
              <a:rPr lang="ru-RU" sz="2000" dirty="0"/>
              <a:t> для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b="1" i="1" dirty="0" err="1"/>
              <a:t>Кінцеве</a:t>
            </a:r>
            <a:r>
              <a:rPr lang="ru-RU" sz="2000" b="1" i="1" dirty="0"/>
              <a:t> </a:t>
            </a:r>
            <a:r>
              <a:rPr lang="ru-RU" sz="2000" b="1" i="1" dirty="0" err="1"/>
              <a:t>положення</a:t>
            </a:r>
            <a:r>
              <a:rPr lang="ru-RU" sz="2000" b="1" i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положення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закінчується</a:t>
            </a:r>
            <a:r>
              <a:rPr lang="ru-RU" sz="2000" dirty="0"/>
              <a:t> ЗРВ. </a:t>
            </a:r>
            <a:r>
              <a:rPr lang="ru-RU" sz="2000" dirty="0" err="1"/>
              <a:t>Інколи</a:t>
            </a:r>
            <a:r>
              <a:rPr lang="ru-RU" sz="2000" dirty="0"/>
              <a:t> </a:t>
            </a:r>
            <a:r>
              <a:rPr lang="ru-RU" sz="2000" dirty="0" err="1"/>
              <a:t>кінцеве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попередньої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 є </a:t>
            </a:r>
            <a:r>
              <a:rPr lang="ru-RU" sz="2000" dirty="0" err="1"/>
              <a:t>вихідним</a:t>
            </a:r>
            <a:r>
              <a:rPr lang="ru-RU" sz="2000" dirty="0"/>
              <a:t> для </a:t>
            </a:r>
            <a:r>
              <a:rPr lang="ru-RU" sz="2000" dirty="0" err="1"/>
              <a:t>наступної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9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4398" y="-99392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Правила </a:t>
            </a:r>
            <a:r>
              <a:rPr lang="ru-RU" sz="3600" b="1" dirty="0" err="1">
                <a:solidFill>
                  <a:srgbClr val="002060"/>
                </a:solidFill>
              </a:rPr>
              <a:t>запису</a:t>
            </a:r>
            <a:r>
              <a:rPr lang="ru-RU" sz="3600" b="1" dirty="0">
                <a:solidFill>
                  <a:srgbClr val="002060"/>
                </a:solidFill>
              </a:rPr>
              <a:t> ЗРВ</a:t>
            </a:r>
            <a:endParaRPr lang="ru-RU" sz="36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72695"/>
            <a:ext cx="8784976" cy="18722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При </a:t>
            </a:r>
            <a:r>
              <a:rPr lang="ru-RU" sz="1600" dirty="0" err="1"/>
              <a:t>записі</a:t>
            </a:r>
            <a:r>
              <a:rPr lang="ru-RU" sz="1600" dirty="0"/>
              <a:t> ЗРВ </a:t>
            </a:r>
            <a:r>
              <a:rPr lang="ru-RU" sz="1600" dirty="0" err="1"/>
              <a:t>встановлено</a:t>
            </a:r>
            <a:r>
              <a:rPr lang="ru-RU" sz="1600" dirty="0"/>
              <a:t> </a:t>
            </a:r>
            <a:r>
              <a:rPr lang="ru-RU" sz="1600" dirty="0" err="1"/>
              <a:t>такий</a:t>
            </a:r>
            <a:r>
              <a:rPr lang="ru-RU" sz="1600" dirty="0"/>
              <a:t> порядок: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а</a:t>
            </a:r>
            <a:r>
              <a:rPr lang="ru-RU" sz="1600" dirty="0"/>
              <a:t>) </a:t>
            </a:r>
            <a:r>
              <a:rPr lang="ru-RU" sz="1600" dirty="0" err="1"/>
              <a:t>вихідне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(</a:t>
            </a:r>
            <a:r>
              <a:rPr lang="ru-RU" sz="1600" dirty="0" err="1"/>
              <a:t>В.п</a:t>
            </a:r>
            <a:r>
              <a:rPr lang="ru-RU" sz="1600" dirty="0"/>
              <a:t>.), з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починається</a:t>
            </a:r>
            <a:r>
              <a:rPr lang="ru-RU" sz="1600" dirty="0"/>
              <a:t> </a:t>
            </a:r>
            <a:r>
              <a:rPr lang="ru-RU" sz="1600" dirty="0" err="1"/>
              <a:t>рух</a:t>
            </a:r>
            <a:r>
              <a:rPr lang="ru-RU" sz="1600" dirty="0"/>
              <a:t> (</a:t>
            </a:r>
            <a:r>
              <a:rPr lang="ru-RU" sz="1600" dirty="0" err="1"/>
              <a:t>о.с</a:t>
            </a:r>
            <a:r>
              <a:rPr lang="ru-RU" sz="1600" dirty="0"/>
              <a:t>., </a:t>
            </a:r>
            <a:r>
              <a:rPr lang="ru-RU" sz="1600" dirty="0" err="1"/>
              <a:t>стійка</a:t>
            </a:r>
            <a:r>
              <a:rPr lang="ru-RU" sz="1600" dirty="0"/>
              <a:t> ноги </a:t>
            </a:r>
            <a:r>
              <a:rPr lang="ru-RU" sz="1600" dirty="0" err="1"/>
              <a:t>нарізно</a:t>
            </a:r>
            <a:r>
              <a:rPr lang="ru-RU" sz="1600" dirty="0"/>
              <a:t>, упор </a:t>
            </a:r>
            <a:r>
              <a:rPr lang="ru-RU" sz="1600" dirty="0" err="1"/>
              <a:t>присівши</a:t>
            </a:r>
            <a:r>
              <a:rPr lang="ru-RU" sz="1600" dirty="0"/>
              <a:t>);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б</a:t>
            </a:r>
            <a:r>
              <a:rPr lang="ru-RU" sz="1600" dirty="0"/>
              <a:t>) </a:t>
            </a:r>
            <a:r>
              <a:rPr lang="ru-RU" sz="1600" dirty="0" err="1"/>
              <a:t>назва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– </a:t>
            </a:r>
            <a:r>
              <a:rPr lang="ru-RU" sz="1600" dirty="0" err="1"/>
              <a:t>основний</a:t>
            </a:r>
            <a:r>
              <a:rPr lang="ru-RU" sz="1600" dirty="0"/>
              <a:t> </a:t>
            </a:r>
            <a:r>
              <a:rPr lang="ru-RU" sz="1600" dirty="0" err="1"/>
              <a:t>термін</a:t>
            </a:r>
            <a:r>
              <a:rPr lang="ru-RU" sz="1600" dirty="0"/>
              <a:t> (</a:t>
            </a:r>
            <a:r>
              <a:rPr lang="ru-RU" sz="1600" dirty="0" err="1"/>
              <a:t>нахил</a:t>
            </a:r>
            <a:r>
              <a:rPr lang="ru-RU" sz="1600" dirty="0"/>
              <a:t>, поворот, мах, </a:t>
            </a:r>
            <a:r>
              <a:rPr lang="ru-RU" sz="1600" dirty="0" err="1"/>
              <a:t>присід</a:t>
            </a:r>
            <a:r>
              <a:rPr lang="ru-RU" sz="1600" dirty="0"/>
              <a:t>);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в</a:t>
            </a:r>
            <a:r>
              <a:rPr lang="ru-RU" sz="1600" dirty="0"/>
              <a:t>) </a:t>
            </a:r>
            <a:r>
              <a:rPr lang="ru-RU" sz="1600" dirty="0" err="1"/>
              <a:t>напрямок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– направо, </a:t>
            </a:r>
            <a:r>
              <a:rPr lang="ru-RU" sz="1600" dirty="0" err="1"/>
              <a:t>наліво</a:t>
            </a:r>
            <a:r>
              <a:rPr lang="ru-RU" sz="1600" dirty="0"/>
              <a:t>, вперед ,назад.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err="1" smtClean="0"/>
              <a:t>Наприклад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err="1" smtClean="0"/>
              <a:t>В.п</a:t>
            </a:r>
            <a:r>
              <a:rPr lang="ru-RU" sz="1600" dirty="0"/>
              <a:t>. – </a:t>
            </a:r>
            <a:r>
              <a:rPr lang="ru-RU" sz="1600" dirty="0" err="1"/>
              <a:t>стійка</a:t>
            </a:r>
            <a:r>
              <a:rPr lang="ru-RU" sz="1600" dirty="0"/>
              <a:t> ноги </a:t>
            </a:r>
            <a:r>
              <a:rPr lang="ru-RU" sz="1600" dirty="0" err="1"/>
              <a:t>нарізно</a:t>
            </a:r>
            <a:r>
              <a:rPr lang="ru-RU" sz="1600" dirty="0"/>
              <a:t>, руки на пояс</a:t>
            </a:r>
            <a:r>
              <a:rPr lang="ru-RU" sz="16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1 – </a:t>
            </a:r>
            <a:r>
              <a:rPr lang="ru-RU" sz="1600" dirty="0" err="1"/>
              <a:t>нахил</a:t>
            </a:r>
            <a:r>
              <a:rPr lang="ru-RU" sz="1600" dirty="0"/>
              <a:t> </a:t>
            </a:r>
            <a:r>
              <a:rPr lang="ru-RU" sz="1600" dirty="0" err="1"/>
              <a:t>вліво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2 </a:t>
            </a:r>
            <a:r>
              <a:rPr lang="ru-RU" sz="1600" dirty="0"/>
              <a:t>– </a:t>
            </a:r>
            <a:r>
              <a:rPr lang="ru-RU" sz="1600" dirty="0" err="1"/>
              <a:t>В.п</a:t>
            </a:r>
            <a:r>
              <a:rPr lang="ru-RU" sz="1600" dirty="0"/>
              <a:t>.;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3 </a:t>
            </a:r>
            <a:r>
              <a:rPr lang="ru-RU" sz="1600" dirty="0"/>
              <a:t>– </a:t>
            </a:r>
            <a:r>
              <a:rPr lang="ru-RU" sz="1600" dirty="0" err="1"/>
              <a:t>нахил</a:t>
            </a:r>
            <a:r>
              <a:rPr lang="ru-RU" sz="1600" dirty="0"/>
              <a:t> вправо;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4 </a:t>
            </a:r>
            <a:r>
              <a:rPr lang="ru-RU" sz="1600" dirty="0"/>
              <a:t>– </a:t>
            </a:r>
            <a:r>
              <a:rPr lang="ru-RU" sz="1600" dirty="0" err="1"/>
              <a:t>В.п</a:t>
            </a:r>
            <a:r>
              <a:rPr lang="ru-RU" sz="1600" dirty="0"/>
              <a:t>. </a:t>
            </a:r>
            <a:endParaRPr lang="ru-RU" sz="1600" dirty="0" smtClean="0"/>
          </a:p>
        </p:txBody>
      </p:sp>
      <p:pic>
        <p:nvPicPr>
          <p:cNvPr id="5122" name="Picture 2" descr="До уроку фізичного виховання.Тема : зрв для першокласників ( на місті) |  Інші методичні матеріали. Я досліджую св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6624736" cy="41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19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1512</TotalTime>
  <Words>1511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Основна гімнастика</vt:lpstr>
      <vt:lpstr>Презентация PowerPoint</vt:lpstr>
      <vt:lpstr>Презентация PowerPoint</vt:lpstr>
      <vt:lpstr>Методичні поради при вивченні стройових вправ:  </vt:lpstr>
      <vt:lpstr>Презентация PowerPoint</vt:lpstr>
      <vt:lpstr>Презентация PowerPoint</vt:lpstr>
      <vt:lpstr>Презентация PowerPoint</vt:lpstr>
      <vt:lpstr>ЗАГАЛЬНОРОЗВИВАЮЧІ ВПРАВИ</vt:lpstr>
      <vt:lpstr>Правила запису ЗРВ</vt:lpstr>
      <vt:lpstr>Методика проведення ЗРВ</vt:lpstr>
      <vt:lpstr>Презентация PowerPoint</vt:lpstr>
      <vt:lpstr>Презентация PowerPoint</vt:lpstr>
      <vt:lpstr>Основні вимоги до проведення ЗРВ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Гімнастика</dc:title>
  <dc:creator>Ekaterina</dc:creator>
  <cp:lastModifiedBy>RePack by Diakov</cp:lastModifiedBy>
  <cp:revision>142</cp:revision>
  <dcterms:created xsi:type="dcterms:W3CDTF">2016-01-09T16:34:42Z</dcterms:created>
  <dcterms:modified xsi:type="dcterms:W3CDTF">2022-09-13T11:08:08Z</dcterms:modified>
</cp:coreProperties>
</file>