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40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10.09.2023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Міжнародне Кримінальне право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Навчальна дисципліна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Що буде вивчатися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dirty="0"/>
              <a:t>виявлення закономірностей формування сучасної системи двосторонніх та багатосторонніх відносин, які забезпечують співробітництво держав у боротьбі з міжнародною злочинністю;</a:t>
            </a:r>
          </a:p>
          <a:p>
            <a:pPr algn="just"/>
            <a:r>
              <a:rPr lang="uk-UA" dirty="0"/>
              <a:t>класифікація та правильна кваліфікація злочинів міжнародного характеру;</a:t>
            </a:r>
          </a:p>
          <a:p>
            <a:pPr algn="just"/>
            <a:r>
              <a:rPr lang="uk-UA" dirty="0"/>
              <a:t>місце і роль міжнародних організацій у боротьбі з міжнародною злочинністю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Чому це цікаво/треба вивчати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/>
              <a:t>Основна увага приділена особливостям міжнародних злочинів та злочинів міжнародного характеру.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Чому можна навчитися (результати навчання)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/>
              <a:t>Вміти виявляти наукову проблему в галузі права, пропонувати робочі гіпотези та адекватні методи для її вирішення,  що передбачає глибоке переосмислення наявних та створення нових цілісних знань та/або професійної практики.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Як можна користуватися набутими знаннями і уміннями (компетентності)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/>
              <a:t>Здобуття глибинних знань із спеціальності «Право», зокрема засвоєння основних концепцій, розуміння теоретичних і практичних проблем, історії розвитку та сучасного стану наукових знань за спеціальністю «Право»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3200400" cy="730250"/>
          </a:xfrm>
        </p:spPr>
        <p:txBody>
          <a:bodyPr>
            <a:normAutofit/>
          </a:bodyPr>
          <a:lstStyle/>
          <a:p>
            <a:r>
              <a:rPr lang="uk-UA" dirty="0"/>
              <a:t>ТЕМИ курсу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95536" y="1052736"/>
            <a:ext cx="7086600" cy="381000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Тема 1. </a:t>
            </a:r>
            <a:r>
              <a:rPr lang="ru-RU" dirty="0" err="1"/>
              <a:t>Поняття</a:t>
            </a:r>
            <a:r>
              <a:rPr lang="ru-RU" dirty="0"/>
              <a:t>, предмет, система та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кримінального</a:t>
            </a:r>
            <a:r>
              <a:rPr lang="ru-RU"/>
              <a:t> права</a:t>
            </a:r>
            <a:endParaRPr lang="ru-RU" dirty="0"/>
          </a:p>
          <a:p>
            <a:r>
              <a:rPr lang="ru-RU" dirty="0"/>
              <a:t>Тема 2. </a:t>
            </a:r>
            <a:r>
              <a:rPr lang="ru-RU" dirty="0" err="1"/>
              <a:t>Поняття</a:t>
            </a:r>
            <a:r>
              <a:rPr lang="ru-RU" dirty="0"/>
              <a:t> та система </a:t>
            </a:r>
            <a:r>
              <a:rPr lang="ru-RU" dirty="0" err="1"/>
              <a:t>злочинів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характеру</a:t>
            </a:r>
            <a:endParaRPr lang="ru-UA" dirty="0"/>
          </a:p>
          <a:p>
            <a:r>
              <a:rPr lang="uk-UA" dirty="0"/>
              <a:t>Тема 3. Загальнотеоретичні та методологічні засади кваліфікації міжнародних зобов’язань держав щодо протидії злочинності.</a:t>
            </a:r>
            <a:endParaRPr lang="ru-UA" dirty="0"/>
          </a:p>
          <a:p>
            <a:r>
              <a:rPr lang="ru-RU" dirty="0"/>
              <a:t>Тема 4. 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видачі</a:t>
            </a:r>
            <a:r>
              <a:rPr lang="ru-RU" dirty="0"/>
              <a:t> в </a:t>
            </a:r>
            <a:r>
              <a:rPr lang="ru-RU" dirty="0" err="1"/>
              <a:t>міжнародному</a:t>
            </a:r>
            <a:r>
              <a:rPr lang="ru-RU" dirty="0"/>
              <a:t> </a:t>
            </a:r>
            <a:r>
              <a:rPr lang="ru-RU" dirty="0" err="1"/>
              <a:t>кримінальному</a:t>
            </a:r>
            <a:r>
              <a:rPr lang="ru-RU" dirty="0"/>
              <a:t> </a:t>
            </a:r>
            <a:r>
              <a:rPr lang="ru-RU" dirty="0" err="1"/>
              <a:t>праві</a:t>
            </a:r>
            <a:endParaRPr lang="ru-UA" dirty="0"/>
          </a:p>
          <a:p>
            <a:r>
              <a:rPr lang="uk-UA" dirty="0"/>
              <a:t>Тема 5. </a:t>
            </a:r>
            <a:r>
              <a:rPr lang="ru-RU" dirty="0" err="1"/>
              <a:t>Злочини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характеру</a:t>
            </a:r>
            <a:endParaRPr lang="ru-UA" dirty="0"/>
          </a:p>
          <a:p>
            <a:r>
              <a:rPr lang="ru-RU" dirty="0"/>
              <a:t>Тема 6.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злочинів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характеру</a:t>
            </a:r>
            <a:endParaRPr lang="ru-UA" dirty="0"/>
          </a:p>
          <a:p>
            <a:r>
              <a:rPr lang="ru-RU" dirty="0"/>
              <a:t>Тема 7. Роль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і </a:t>
            </a:r>
            <a:r>
              <a:rPr lang="ru-RU" dirty="0" err="1"/>
              <a:t>органів</a:t>
            </a:r>
            <a:r>
              <a:rPr lang="ru-RU" dirty="0"/>
              <a:t> у </a:t>
            </a:r>
            <a:r>
              <a:rPr lang="ru-RU" dirty="0" err="1"/>
              <a:t>співробітництві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злочинництва</a:t>
            </a:r>
            <a:endParaRPr lang="ru-UA" dirty="0"/>
          </a:p>
          <a:p>
            <a:endParaRPr lang="ru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26064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</TotalTime>
  <Words>221</Words>
  <Application>Microsoft Office PowerPoint</Application>
  <PresentationFormat>Экран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Franklin Gothic Book</vt:lpstr>
      <vt:lpstr>Wingdings 2</vt:lpstr>
      <vt:lpstr>Техническая</vt:lpstr>
      <vt:lpstr>Міжнародне Кримінальне право</vt:lpstr>
      <vt:lpstr>Що буде вивчатися</vt:lpstr>
      <vt:lpstr>Чому це цікаво/треба вивчати</vt:lpstr>
      <vt:lpstr>Чому можна навчитися (результати навчання)</vt:lpstr>
      <vt:lpstr>Як можна користуватися набутими знаннями і уміннями (компетентності)</vt:lpstr>
      <vt:lpstr>ТЕМИ курсу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Міжнародне Кримінальне право</dc:title>
  <dc:creator>Екатерина Плутицкая</dc:creator>
  <cp:lastModifiedBy>Пользователь</cp:lastModifiedBy>
  <cp:revision>5</cp:revision>
  <dcterms:created xsi:type="dcterms:W3CDTF">2021-11-12T18:15:48Z</dcterms:created>
  <dcterms:modified xsi:type="dcterms:W3CDTF">2023-09-10T10:44:12Z</dcterms:modified>
</cp:coreProperties>
</file>