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-61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0147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4598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84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73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2202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3959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1312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2473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0444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7071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0337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594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31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158B3569-73B2-4D05-8E95-886A6EE17F1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48409B5-F2DF-4A5F-ADC9-7894EDAFC4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260" y="541934"/>
            <a:ext cx="5218488" cy="2497101"/>
          </a:xfrm>
        </p:spPr>
        <p:txBody>
          <a:bodyPr anchor="b">
            <a:noAutofit/>
          </a:bodyPr>
          <a:lstStyle/>
          <a:p>
            <a:pPr algn="ctr"/>
            <a:r>
              <a:rPr lang="uk-UA" sz="4800" dirty="0"/>
              <a:t>Створення презентацій в </a:t>
            </a:r>
            <a:r>
              <a:rPr lang="ru-RU" sz="4800" dirty="0" err="1"/>
              <a:t>Canva</a:t>
            </a:r>
            <a:r>
              <a:rPr lang="uk-UA" sz="4800" dirty="0"/>
              <a:t> </a:t>
            </a:r>
            <a:endParaRPr lang="x-none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4C7A94C0-F8E1-4D3B-94C4-14CADFF62DE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alphaModFix amt="51000"/>
          </a:blip>
          <a:srcRect r="1794"/>
          <a:stretch/>
        </p:blipFill>
        <p:spPr>
          <a:xfrm>
            <a:off x="5457027" y="10"/>
            <a:ext cx="6734973" cy="6857990"/>
          </a:xfrm>
          <a:prstGeom prst="rect">
            <a:avLst/>
          </a:prstGeom>
        </p:spPr>
      </p:pic>
      <p:sp>
        <p:nvSpPr>
          <p:cNvPr id="11" name="Graphic 17">
            <a:extLst>
              <a:ext uri="{FF2B5EF4-FFF2-40B4-BE49-F238E27FC236}">
                <a16:creationId xmlns="" xmlns:a16="http://schemas.microsoft.com/office/drawing/2014/main" id="{B71758F4-3F46-45DA-8AC5-4E508DA080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957736" y="815001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Graphic 15">
            <a:extLst>
              <a:ext uri="{FF2B5EF4-FFF2-40B4-BE49-F238E27FC236}">
                <a16:creationId xmlns="" xmlns:a16="http://schemas.microsoft.com/office/drawing/2014/main" id="{8550FED7-7C32-42BB-98DB-30272A6331A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1316516" y="104429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0" name="Straight Connector 14">
            <a:extLst>
              <a:ext uri="{FF2B5EF4-FFF2-40B4-BE49-F238E27FC236}">
                <a16:creationId xmlns="" xmlns:a16="http://schemas.microsoft.com/office/drawing/2014/main" id="{56020367-4FD5-4596-8E10-C5F095CD8DB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838200" y="6274341"/>
            <a:ext cx="11353800" cy="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4471" y="4422308"/>
            <a:ext cx="5257800" cy="1655762"/>
          </a:xfrm>
        </p:spPr>
        <p:txBody>
          <a:bodyPr>
            <a:normAutofit/>
          </a:bodyPr>
          <a:lstStyle/>
          <a:p>
            <a:r>
              <a:rPr lang="ru-RU" sz="2000" i="1" dirty="0"/>
              <a:t>Хорошая презентация способна изменить мир, а плохая — похоронить даже гениальную идею. 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581990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Вимоги до створення презентацій</a:t>
            </a:r>
            <a:endParaRPr lang="uk-UA" b="1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42999" y="1484784"/>
            <a:ext cx="10329597" cy="3706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uk-UA" sz="32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О</a:t>
            </a:r>
            <a:r>
              <a:rPr lang="ru-RU" sz="3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дин </a:t>
            </a:r>
            <a:r>
              <a:rPr lang="ru-RU" sz="3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слайд - одна </a:t>
            </a:r>
            <a:r>
              <a:rPr lang="ru-RU" sz="3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думка;</a:t>
            </a:r>
            <a:endParaRPr lang="ru-RU" sz="3200" dirty="0" smtClean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32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Вибирайте</a:t>
            </a:r>
            <a:r>
              <a:rPr lang="ru-RU" sz="3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ru-RU" sz="32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шрифти</a:t>
            </a:r>
            <a:r>
              <a:rPr lang="ru-RU" sz="3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без зарубок;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32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Пишіть</a:t>
            </a:r>
            <a:r>
              <a:rPr lang="ru-RU" sz="3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крупно;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32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Використовуйте</a:t>
            </a:r>
            <a:r>
              <a:rPr lang="ru-RU" sz="3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ru-RU" sz="32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яскраві</a:t>
            </a:r>
            <a:r>
              <a:rPr lang="ru-RU" sz="3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фото;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32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Вибирайте</a:t>
            </a:r>
            <a:r>
              <a:rPr lang="ru-RU" sz="3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ru-RU" sz="32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круті</a:t>
            </a:r>
            <a:r>
              <a:rPr lang="ru-RU" sz="3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ru-RU" sz="32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шаблони</a:t>
            </a:r>
            <a:r>
              <a:rPr lang="ru-RU" sz="3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.</a:t>
            </a:r>
            <a:endParaRPr lang="uk-UA" sz="3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86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Як розповісти презентацію?</a:t>
            </a:r>
            <a:endParaRPr lang="uk-UA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35424" y="1484785"/>
            <a:ext cx="1005313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3200" dirty="0" smtClean="0"/>
              <a:t>Репетируйте свою </a:t>
            </a:r>
            <a:r>
              <a:rPr lang="ru-RU" sz="3200" dirty="0" err="1" smtClean="0"/>
              <a:t>промову</a:t>
            </a:r>
            <a:endParaRPr lang="ru-RU" sz="3200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3200" dirty="0" err="1" smtClean="0"/>
              <a:t>Говоріть</a:t>
            </a:r>
            <a:r>
              <a:rPr lang="ru-RU" sz="3200" dirty="0" smtClean="0"/>
              <a:t> </a:t>
            </a:r>
            <a:r>
              <a:rPr lang="ru-RU" sz="3200" dirty="0" err="1" smtClean="0"/>
              <a:t>повільно</a:t>
            </a:r>
            <a:endParaRPr lang="ru-RU" sz="3200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3200" dirty="0" err="1" smtClean="0"/>
              <a:t>Постарайтеся</a:t>
            </a:r>
            <a:r>
              <a:rPr lang="ru-RU" sz="3200" dirty="0" smtClean="0"/>
              <a:t> </a:t>
            </a:r>
            <a:r>
              <a:rPr lang="ru-RU" sz="3200" dirty="0" err="1" smtClean="0"/>
              <a:t>встигнути</a:t>
            </a:r>
            <a:r>
              <a:rPr lang="ru-RU" sz="3200" dirty="0" smtClean="0"/>
              <a:t> за 10 </a:t>
            </a:r>
            <a:r>
              <a:rPr lang="ru-RU" sz="3200" dirty="0" err="1" smtClean="0"/>
              <a:t>хвилин</a:t>
            </a:r>
            <a:endParaRPr lang="ru-RU" sz="3200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3200" dirty="0" err="1" smtClean="0"/>
              <a:t>Використовуйте</a:t>
            </a:r>
            <a:r>
              <a:rPr lang="ru-RU" sz="3200" dirty="0" smtClean="0"/>
              <a:t> </a:t>
            </a:r>
            <a:r>
              <a:rPr lang="ru-RU" sz="3200" dirty="0" err="1" smtClean="0"/>
              <a:t>слайди</a:t>
            </a:r>
            <a:r>
              <a:rPr lang="ru-RU" sz="3200" dirty="0" smtClean="0"/>
              <a:t> як фон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3200" dirty="0" err="1" smtClean="0"/>
              <a:t>Вчіться</a:t>
            </a:r>
            <a:r>
              <a:rPr lang="ru-RU" sz="3200" dirty="0" smtClean="0"/>
              <a:t> у </a:t>
            </a:r>
            <a:r>
              <a:rPr lang="ru-RU" sz="3200" dirty="0" err="1" smtClean="0"/>
              <a:t>кращих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402948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Правило </a:t>
            </a:r>
            <a:r>
              <a:rPr lang="ru-RU" b="1" dirty="0" err="1" smtClean="0"/>
              <a:t>чотирьох</a:t>
            </a:r>
            <a:r>
              <a:rPr lang="ru-RU" b="1" dirty="0" smtClean="0"/>
              <a:t> </a:t>
            </a:r>
            <a:r>
              <a:rPr lang="ru-RU" b="1" dirty="0" err="1" smtClean="0"/>
              <a:t>максимумів</a:t>
            </a:r>
            <a:endParaRPr lang="uk-UA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22815" y="1484785"/>
            <a:ext cx="10945216" cy="3694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3200" dirty="0" err="1" smtClean="0"/>
              <a:t>використовуйте</a:t>
            </a:r>
            <a:r>
              <a:rPr lang="ru-RU" sz="3200" dirty="0" smtClean="0"/>
              <a:t> максимум 3 </a:t>
            </a:r>
            <a:r>
              <a:rPr lang="ru-RU" sz="3200" dirty="0" err="1" smtClean="0"/>
              <a:t>кольори</a:t>
            </a:r>
            <a:r>
              <a:rPr lang="ru-RU" sz="3200" dirty="0" smtClean="0"/>
              <a:t> для </a:t>
            </a:r>
            <a:r>
              <a:rPr lang="ru-RU" sz="3200" dirty="0" err="1" smtClean="0"/>
              <a:t>всього</a:t>
            </a:r>
            <a:r>
              <a:rPr lang="ru-RU" sz="3200" dirty="0" smtClean="0"/>
              <a:t> дизайну презентації;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3200" dirty="0" err="1" smtClean="0"/>
              <a:t>розміщуйте</a:t>
            </a:r>
            <a:r>
              <a:rPr lang="ru-RU" sz="3200" dirty="0" smtClean="0"/>
              <a:t> максимум 15 </a:t>
            </a:r>
            <a:r>
              <a:rPr lang="ru-RU" sz="3200" dirty="0" err="1" smtClean="0"/>
              <a:t>слів</a:t>
            </a:r>
            <a:r>
              <a:rPr lang="ru-RU" sz="3200" dirty="0" smtClean="0"/>
              <a:t> на одному </a:t>
            </a:r>
            <a:r>
              <a:rPr lang="ru-RU" sz="3200" dirty="0" err="1" smtClean="0"/>
              <a:t>слайді</a:t>
            </a:r>
            <a:endParaRPr lang="ru-RU" sz="32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3200" dirty="0" err="1" smtClean="0"/>
              <a:t>використовуйте</a:t>
            </a:r>
            <a:r>
              <a:rPr lang="ru-RU" sz="3200" dirty="0" smtClean="0"/>
              <a:t> максимум 2 </a:t>
            </a:r>
            <a:r>
              <a:rPr lang="ru-RU" sz="3200" dirty="0" err="1" smtClean="0"/>
              <a:t>різних</a:t>
            </a:r>
            <a:r>
              <a:rPr lang="ru-RU" sz="3200" dirty="0" smtClean="0"/>
              <a:t> </a:t>
            </a:r>
            <a:r>
              <a:rPr lang="ru-RU" sz="3200" dirty="0" err="1" smtClean="0"/>
              <a:t>види</a:t>
            </a:r>
            <a:r>
              <a:rPr lang="ru-RU" sz="3200" dirty="0" smtClean="0"/>
              <a:t> шрифту;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3200" dirty="0" err="1" smtClean="0"/>
              <a:t>використовуйте</a:t>
            </a:r>
            <a:r>
              <a:rPr lang="ru-RU" sz="3200" dirty="0" smtClean="0"/>
              <a:t> максимум 2 </a:t>
            </a:r>
            <a:r>
              <a:rPr lang="ru-RU" sz="3200" dirty="0" err="1" smtClean="0"/>
              <a:t>різних</a:t>
            </a:r>
            <a:r>
              <a:rPr lang="ru-RU" sz="3200" dirty="0" smtClean="0"/>
              <a:t> </a:t>
            </a:r>
            <a:r>
              <a:rPr lang="ru-RU" sz="3200" dirty="0" err="1" smtClean="0"/>
              <a:t>кольори</a:t>
            </a:r>
            <a:r>
              <a:rPr lang="ru-RU" sz="3200" dirty="0" smtClean="0"/>
              <a:t> шрифту.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12936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Переваги створення </a:t>
            </a:r>
            <a:r>
              <a:rPr lang="uk-UA" b="1" dirty="0" smtClean="0"/>
              <a:t>презентацій </a:t>
            </a:r>
            <a:br>
              <a:rPr lang="uk-UA" b="1" dirty="0" smtClean="0"/>
            </a:br>
            <a:r>
              <a:rPr lang="uk-UA" b="1" dirty="0" smtClean="0"/>
              <a:t>он-лайн</a:t>
            </a:r>
            <a:endParaRPr lang="uk-UA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95082" y="1772816"/>
            <a:ext cx="1066953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ru-RU" sz="3600" dirty="0" err="1" smtClean="0"/>
              <a:t>Спільне</a:t>
            </a:r>
            <a:r>
              <a:rPr lang="ru-RU" sz="3600" dirty="0" smtClean="0"/>
              <a:t> </a:t>
            </a:r>
            <a:r>
              <a:rPr lang="ru-RU" sz="3600" dirty="0" err="1" smtClean="0"/>
              <a:t>офофрмлення</a:t>
            </a:r>
            <a:r>
              <a:rPr lang="ru-RU" sz="3600" dirty="0" smtClean="0"/>
              <a:t> </a:t>
            </a:r>
            <a:r>
              <a:rPr lang="ru-RU" sz="3600" dirty="0" err="1" smtClean="0"/>
              <a:t>слайдів</a:t>
            </a:r>
            <a:r>
              <a:rPr lang="ru-RU" sz="3600" dirty="0" smtClean="0"/>
              <a:t>  разом з </a:t>
            </a:r>
            <a:r>
              <a:rPr lang="ru-RU" sz="3600" dirty="0" err="1" smtClean="0"/>
              <a:t>колегами</a:t>
            </a:r>
            <a:r>
              <a:rPr lang="ru-RU" sz="3600" dirty="0" smtClean="0"/>
              <a:t> 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ru-RU" sz="3600" dirty="0" err="1" smtClean="0"/>
              <a:t>Використання</a:t>
            </a:r>
            <a:r>
              <a:rPr lang="ru-RU" sz="3600" dirty="0" smtClean="0"/>
              <a:t> будь-</a:t>
            </a:r>
            <a:r>
              <a:rPr lang="ru-RU" sz="3600" dirty="0" err="1" smtClean="0"/>
              <a:t>якого</a:t>
            </a:r>
            <a:r>
              <a:rPr lang="ru-RU" sz="3600" dirty="0" smtClean="0"/>
              <a:t> пристрою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ru-RU" sz="3600" dirty="0" err="1" smtClean="0"/>
              <a:t>Додавання</a:t>
            </a:r>
            <a:r>
              <a:rPr lang="ru-RU" sz="3600" dirty="0" smtClean="0"/>
              <a:t> </a:t>
            </a:r>
            <a:r>
              <a:rPr lang="ru-RU" sz="3600" dirty="0" err="1" smtClean="0"/>
              <a:t>власних</a:t>
            </a:r>
            <a:r>
              <a:rPr lang="ru-RU" sz="3600" dirty="0" smtClean="0"/>
              <a:t> фото, </a:t>
            </a:r>
            <a:r>
              <a:rPr lang="ru-RU" sz="3600" dirty="0" err="1" smtClean="0"/>
              <a:t>графіків</a:t>
            </a:r>
            <a:r>
              <a:rPr lang="ru-RU" sz="3600" dirty="0" smtClean="0"/>
              <a:t>, </a:t>
            </a:r>
            <a:r>
              <a:rPr lang="ru-RU" sz="3600" dirty="0" err="1" smtClean="0"/>
              <a:t>анімації</a:t>
            </a:r>
            <a:r>
              <a:rPr lang="ru-RU" sz="3600" dirty="0" smtClean="0"/>
              <a:t> і </a:t>
            </a:r>
            <a:r>
              <a:rPr lang="ru-RU" sz="3600" dirty="0" err="1" smtClean="0"/>
              <a:t>відео</a:t>
            </a:r>
            <a:r>
              <a:rPr lang="ru-RU" sz="3600" dirty="0" smtClean="0"/>
              <a:t>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ru-RU" sz="3600" dirty="0" err="1" smtClean="0"/>
              <a:t>Більше</a:t>
            </a:r>
            <a:r>
              <a:rPr lang="ru-RU" sz="3600" dirty="0" smtClean="0"/>
              <a:t> 2000 </a:t>
            </a:r>
            <a:r>
              <a:rPr lang="ru-RU" sz="3600" dirty="0" err="1" smtClean="0"/>
              <a:t>безкоштовних</a:t>
            </a:r>
            <a:r>
              <a:rPr lang="ru-RU" sz="3600" dirty="0" smtClean="0"/>
              <a:t> </a:t>
            </a:r>
            <a:r>
              <a:rPr lang="ru-RU" sz="3600" dirty="0" err="1" smtClean="0"/>
              <a:t>шаблонів</a:t>
            </a:r>
            <a:endParaRPr lang="ru-RU" sz="36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ru-RU" sz="3600" dirty="0" err="1" smtClean="0"/>
              <a:t>Створення</a:t>
            </a:r>
            <a:r>
              <a:rPr lang="ru-RU" sz="3600" dirty="0" smtClean="0"/>
              <a:t> пустого шаблону </a:t>
            </a:r>
            <a:r>
              <a:rPr lang="ru-RU" sz="3600" dirty="0" err="1" smtClean="0"/>
              <a:t>презенації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380851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Вибір шаблону за категоріями</a:t>
            </a:r>
            <a:endParaRPr lang="uk-UA" b="1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02658" y="1628800"/>
            <a:ext cx="1046594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uk-UA" sz="2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П</a:t>
            </a:r>
            <a:r>
              <a:rPr lang="uk-UA" sz="28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рості </a:t>
            </a:r>
            <a:r>
              <a:rPr lang="uk-UA" sz="28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шаблони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28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Креативні презентації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28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Шаблони навчальних презентацій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28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професійні презентації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28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Шаблони </a:t>
            </a:r>
            <a:r>
              <a:rPr lang="uk-UA" sz="28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прикольних</a:t>
            </a:r>
            <a:r>
              <a:rPr lang="uk-UA" sz="28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презентацій (модні презентації)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28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Шаблони презентацій продуктів</a:t>
            </a:r>
            <a:endParaRPr lang="uk-UA" sz="28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67013" y="4924619"/>
            <a:ext cx="111372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FF0000"/>
                </a:solidFill>
              </a:rPr>
              <a:t>Параметри презентацій</a:t>
            </a:r>
          </a:p>
          <a:p>
            <a:pPr algn="ctr"/>
            <a:r>
              <a:rPr lang="uk-UA" sz="2400" dirty="0" smtClean="0"/>
              <a:t> роздільна здатність 1920х1080 </a:t>
            </a:r>
            <a:r>
              <a:rPr lang="uk-UA" sz="2400" dirty="0" err="1" smtClean="0"/>
              <a:t>рх</a:t>
            </a:r>
            <a:r>
              <a:rPr lang="uk-UA" sz="2400" dirty="0" smtClean="0"/>
              <a:t> і 1024х768 </a:t>
            </a:r>
            <a:r>
              <a:rPr lang="uk-UA" sz="2400" dirty="0" err="1" smtClean="0"/>
              <a:t>рх</a:t>
            </a:r>
            <a:r>
              <a:rPr lang="uk-UA" sz="2400" dirty="0" smtClean="0"/>
              <a:t> (співвідношення 4: 3).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090374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75723E-6 L 0.07882 -0.674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1" y="-337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01"/>
          <a:stretch/>
        </p:blipFill>
        <p:spPr bwMode="auto">
          <a:xfrm>
            <a:off x="0" y="1367613"/>
            <a:ext cx="12192000" cy="362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19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adientVTI">
  <a:themeElements>
    <a:clrScheme name="Стандартная">
      <a:dk1>
        <a:srgbClr val="000000"/>
      </a:dk1>
      <a:lt1>
        <a:srgbClr val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radientVTI" id="{605F9078-86F9-4258-A3E1-F8EFF02AE8CC}" vid="{4848699B-BB01-41E3-9EC4-3D97DFE529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161</Words>
  <Application>Microsoft Office PowerPoint</Application>
  <PresentationFormat>Произвольный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GradientVTI</vt:lpstr>
      <vt:lpstr>Створення презентацій в Canva </vt:lpstr>
      <vt:lpstr>Вимоги до створення презентацій</vt:lpstr>
      <vt:lpstr>Як розповісти презентацію?</vt:lpstr>
      <vt:lpstr>Правило чотирьох максимумів</vt:lpstr>
      <vt:lpstr>Переваги створення презентацій  он-лайн</vt:lpstr>
      <vt:lpstr>Вибір шаблону за категоріями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Інформаційні технології управління контентом</dc:title>
  <dc:creator>sytnitskaja@gmail.com</dc:creator>
  <cp:lastModifiedBy>admin</cp:lastModifiedBy>
  <cp:revision>25</cp:revision>
  <dcterms:created xsi:type="dcterms:W3CDTF">2021-04-15T10:33:51Z</dcterms:created>
  <dcterms:modified xsi:type="dcterms:W3CDTF">2021-10-12T12:18:11Z</dcterms:modified>
</cp:coreProperties>
</file>