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57" r:id="rId5"/>
    <p:sldId id="258" r:id="rId6"/>
    <p:sldId id="259" r:id="rId7"/>
    <p:sldId id="266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421"/>
    <a:srgbClr val="398465"/>
    <a:srgbClr val="348061"/>
    <a:srgbClr val="EBC420"/>
    <a:srgbClr val="348267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" y="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3"/>
          <p:cNvSpPr txBox="1">
            <a:spLocks/>
          </p:cNvSpPr>
          <p:nvPr/>
        </p:nvSpPr>
        <p:spPr>
          <a:xfrm>
            <a:off x="425624" y="1309285"/>
            <a:ext cx="6158055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uk-UA" dirty="0"/>
              <a:t>Соціально-педагогічний захист та підтримка дітей-сиріт та дітей, позбавлених батьківської опіки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9;p13"/>
          <p:cNvSpPr txBox="1">
            <a:spLocks/>
          </p:cNvSpPr>
          <p:nvPr/>
        </p:nvSpPr>
        <p:spPr>
          <a:xfrm>
            <a:off x="6308920" y="4617030"/>
            <a:ext cx="5527480" cy="2027610"/>
          </a:xfrm>
          <a:prstGeom prst="rect">
            <a:avLst/>
          </a:prstGeom>
          <a:solidFill>
            <a:srgbClr val="3D85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правничий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ЗНУ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педагог»</a:t>
            </a:r>
          </a:p>
        </p:txBody>
      </p:sp>
      <p:pic>
        <p:nvPicPr>
          <p:cNvPr id="5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680" y="1136865"/>
            <a:ext cx="2987480" cy="2813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29884" y="1735940"/>
            <a:ext cx="9581956" cy="1646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087C4-26C0-4A22-B58F-E66938CBE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31" y="1456557"/>
            <a:ext cx="10380866" cy="5003237"/>
          </a:xfrm>
          <a:prstGeom prst="rect">
            <a:avLst/>
          </a:prstGeom>
        </p:spPr>
      </p:pic>
      <p:sp>
        <p:nvSpPr>
          <p:cNvPr id="5" name="Google Shape;135;p14">
            <a:extLst>
              <a:ext uri="{FF2B5EF4-FFF2-40B4-BE49-F238E27FC236}">
                <a16:creationId xmlns:a16="http://schemas.microsoft.com/office/drawing/2014/main" id="{3D5F42C1-BB16-4E00-8434-B193373A4612}"/>
              </a:ext>
            </a:extLst>
          </p:cNvPr>
          <p:cNvSpPr txBox="1">
            <a:spLocks/>
          </p:cNvSpPr>
          <p:nvPr/>
        </p:nvSpPr>
        <p:spPr>
          <a:xfrm>
            <a:off x="946969" y="255664"/>
            <a:ext cx="7505700" cy="954600"/>
          </a:xfrm>
          <a:prstGeom prst="rect">
            <a:avLst/>
          </a:prstGeom>
          <a:solidFill>
            <a:srgbClr val="EBC42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b="1" i="1" dirty="0"/>
              <a:t>Мета та завдання курсу</a:t>
            </a:r>
            <a:r>
              <a:rPr lang="uk-UA" dirty="0"/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55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5;p14"/>
          <p:cNvSpPr txBox="1">
            <a:spLocks/>
          </p:cNvSpPr>
          <p:nvPr/>
        </p:nvSpPr>
        <p:spPr>
          <a:xfrm>
            <a:off x="819150" y="845600"/>
            <a:ext cx="7505700" cy="954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uk-UA" b="1" i="1" dirty="0"/>
              <a:t>Компетентності</a:t>
            </a:r>
            <a:r>
              <a:rPr lang="uk-UA" dirty="0"/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36;p14"/>
          <p:cNvSpPr txBox="1">
            <a:spLocks/>
          </p:cNvSpPr>
          <p:nvPr/>
        </p:nvSpPr>
        <p:spPr>
          <a:xfrm>
            <a:off x="279516" y="2624393"/>
            <a:ext cx="7505700" cy="3779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000" y="1963705"/>
            <a:ext cx="721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3DDC01-1B5F-4C1E-ACF3-AEBE0E247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16" y="1964574"/>
            <a:ext cx="8610600" cy="2314575"/>
          </a:xfrm>
          <a:prstGeom prst="rect">
            <a:avLst/>
          </a:prstGeom>
        </p:spPr>
      </p:pic>
      <p:pic>
        <p:nvPicPr>
          <p:cNvPr id="4" name="Google Shape;13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561" y="124707"/>
            <a:ext cx="3685110" cy="2396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80DF3E-1AA4-46B0-86FB-43EC7B2408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229"/>
          <a:stretch/>
        </p:blipFill>
        <p:spPr>
          <a:xfrm>
            <a:off x="279516" y="3913382"/>
            <a:ext cx="8010525" cy="2058149"/>
          </a:xfrm>
          <a:prstGeom prst="rect">
            <a:avLst/>
          </a:prstGeom>
        </p:spPr>
      </p:pic>
      <p:pic>
        <p:nvPicPr>
          <p:cNvPr id="5" name="Google Shape;13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9561" y="3913382"/>
            <a:ext cx="3949265" cy="2759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29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7152A6-07B1-4EA9-A95B-9E4D0DACB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285750"/>
            <a:ext cx="8572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15"/>
          <p:cNvSpPr txBox="1">
            <a:spLocks/>
          </p:cNvSpPr>
          <p:nvPr/>
        </p:nvSpPr>
        <p:spPr>
          <a:xfrm>
            <a:off x="1560830" y="269335"/>
            <a:ext cx="7505700" cy="954600"/>
          </a:xfrm>
          <a:prstGeom prst="rect">
            <a:avLst/>
          </a:prstGeom>
          <a:solidFill>
            <a:srgbClr val="EBC421"/>
          </a:solidFill>
          <a:ln>
            <a:solidFill>
              <a:srgbClr val="EBC42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/>
              <a:t>студенти повинні</a:t>
            </a:r>
            <a:endParaRPr lang="ru-RU" sz="3200" dirty="0"/>
          </a:p>
          <a:p>
            <a:r>
              <a:rPr lang="uk-UA" sz="3200" dirty="0"/>
              <a:t> </a:t>
            </a:r>
            <a:r>
              <a:rPr lang="uk-UA" sz="3200" b="1" i="1" dirty="0"/>
              <a:t>знати</a:t>
            </a:r>
            <a:r>
              <a:rPr lang="uk-UA" sz="3200" dirty="0"/>
              <a:t>: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44;p15"/>
          <p:cNvSpPr txBox="1">
            <a:spLocks/>
          </p:cNvSpPr>
          <p:nvPr/>
        </p:nvSpPr>
        <p:spPr>
          <a:xfrm>
            <a:off x="382270" y="1878965"/>
            <a:ext cx="7024217" cy="2093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2E36CB-2BD4-421A-AAFC-975F2F6D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7" y="1547045"/>
            <a:ext cx="8471258" cy="21867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5BAE09-E46D-4BDE-BD2C-2E57BC6C5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69"/>
          <a:stretch/>
        </p:blipFill>
        <p:spPr>
          <a:xfrm>
            <a:off x="157008" y="3537612"/>
            <a:ext cx="8515350" cy="1118521"/>
          </a:xfrm>
          <a:prstGeom prst="rect">
            <a:avLst/>
          </a:prstGeom>
        </p:spPr>
      </p:pic>
      <p:pic>
        <p:nvPicPr>
          <p:cNvPr id="4" name="Google Shape;14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56681" y="4539750"/>
            <a:ext cx="4060015" cy="2186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48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;p16"/>
          <p:cNvSpPr txBox="1">
            <a:spLocks/>
          </p:cNvSpPr>
          <p:nvPr/>
        </p:nvSpPr>
        <p:spPr>
          <a:xfrm>
            <a:off x="321310" y="478005"/>
            <a:ext cx="7505700" cy="954600"/>
          </a:xfrm>
          <a:prstGeom prst="rect">
            <a:avLst/>
          </a:prstGeom>
          <a:solidFill>
            <a:srgbClr val="EBC421"/>
          </a:solidFill>
          <a:ln>
            <a:solidFill>
              <a:srgbClr val="EBC42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dirty="0" err="1"/>
              <a:t>Вміти</a:t>
            </a:r>
            <a:r>
              <a:rPr lang="ru-RU" dirty="0"/>
              <a:t>  </a:t>
            </a:r>
          </a:p>
        </p:txBody>
      </p:sp>
      <p:pic>
        <p:nvPicPr>
          <p:cNvPr id="3" name="Google Shape;15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9736" y="3480237"/>
            <a:ext cx="3826360" cy="257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2650" y="804228"/>
            <a:ext cx="3826361" cy="1943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51;p16"/>
          <p:cNvSpPr txBox="1">
            <a:spLocks/>
          </p:cNvSpPr>
          <p:nvPr/>
        </p:nvSpPr>
        <p:spPr>
          <a:xfrm>
            <a:off x="565904" y="1775929"/>
            <a:ext cx="7551935" cy="2558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67D327-8DFA-4997-99D3-6DC4A8F46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99521"/>
            <a:ext cx="7501340" cy="277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17"/>
          <p:cNvSpPr txBox="1">
            <a:spLocks/>
          </p:cNvSpPr>
          <p:nvPr/>
        </p:nvSpPr>
        <p:spPr>
          <a:xfrm>
            <a:off x="0" y="629920"/>
            <a:ext cx="9977285" cy="825254"/>
          </a:xfrm>
          <a:prstGeom prst="rect">
            <a:avLst/>
          </a:prstGeom>
          <a:solidFill>
            <a:srgbClr val="EBC420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/>
              <a:t>Змістовий модуль 1.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20879-29B7-4D74-8A25-A5B0423DE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122" y="2198892"/>
            <a:ext cx="82772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18"/>
          <p:cNvSpPr txBox="1">
            <a:spLocks/>
          </p:cNvSpPr>
          <p:nvPr/>
        </p:nvSpPr>
        <p:spPr>
          <a:xfrm>
            <a:off x="121729" y="461435"/>
            <a:ext cx="6993890" cy="629946"/>
          </a:xfrm>
          <a:prstGeom prst="rect">
            <a:avLst/>
          </a:prstGeom>
          <a:solidFill>
            <a:srgbClr val="348061"/>
          </a:solidFill>
          <a:ln>
            <a:solidFill>
              <a:srgbClr val="39846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/>
              <a:t>Змістовий модуль 2. </a:t>
            </a:r>
          </a:p>
        </p:txBody>
      </p:sp>
      <p:pic>
        <p:nvPicPr>
          <p:cNvPr id="3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4560" y="975401"/>
            <a:ext cx="3281680" cy="2292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6;p18"/>
          <p:cNvSpPr txBox="1">
            <a:spLocks/>
          </p:cNvSpPr>
          <p:nvPr/>
        </p:nvSpPr>
        <p:spPr>
          <a:xfrm>
            <a:off x="570403" y="2275205"/>
            <a:ext cx="7505700" cy="26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2928" y="4261243"/>
            <a:ext cx="3558191" cy="243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0C0917-8383-485F-96D5-ECB47F5F2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8" y="1624012"/>
            <a:ext cx="79819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0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13</cp:revision>
  <dcterms:created xsi:type="dcterms:W3CDTF">2021-02-01T18:24:39Z</dcterms:created>
  <dcterms:modified xsi:type="dcterms:W3CDTF">2023-03-06T19:40:35Z</dcterms:modified>
</cp:coreProperties>
</file>