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28"/>
  </p:notesMasterIdLst>
  <p:sldIdLst>
    <p:sldId id="272" r:id="rId2"/>
    <p:sldId id="331" r:id="rId3"/>
    <p:sldId id="332" r:id="rId4"/>
    <p:sldId id="323" r:id="rId5"/>
    <p:sldId id="333" r:id="rId6"/>
    <p:sldId id="334" r:id="rId7"/>
    <p:sldId id="335" r:id="rId8"/>
    <p:sldId id="336" r:id="rId9"/>
    <p:sldId id="337" r:id="rId10"/>
    <p:sldId id="310" r:id="rId11"/>
    <p:sldId id="320" r:id="rId12"/>
    <p:sldId id="314" r:id="rId13"/>
    <p:sldId id="301" r:id="rId14"/>
    <p:sldId id="259" r:id="rId15"/>
    <p:sldId id="316" r:id="rId16"/>
    <p:sldId id="307" r:id="rId17"/>
    <p:sldId id="312" r:id="rId18"/>
    <p:sldId id="281" r:id="rId19"/>
    <p:sldId id="276" r:id="rId20"/>
    <p:sldId id="315" r:id="rId21"/>
    <p:sldId id="303" r:id="rId22"/>
    <p:sldId id="291" r:id="rId23"/>
    <p:sldId id="311" r:id="rId24"/>
    <p:sldId id="324" r:id="rId25"/>
    <p:sldId id="321" r:id="rId26"/>
    <p:sldId id="322" r:id="rId27"/>
  </p:sldIdLst>
  <p:sldSz cx="12192000" cy="6858000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78670" autoAdjust="0"/>
  </p:normalViewPr>
  <p:slideViewPr>
    <p:cSldViewPr snapToGrid="0">
      <p:cViewPr varScale="1">
        <p:scale>
          <a:sx n="91" d="100"/>
          <a:sy n="91" d="100"/>
        </p:scale>
        <p:origin x="57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E92A11-E1B3-41B9-9EE2-2B6873BF8FD3}" type="doc">
      <dgm:prSet loTypeId="urn:microsoft.com/office/officeart/2008/layout/AlternatingHexagons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CC53471A-1A65-4466-B1F6-B5126AF1853F}">
      <dgm:prSet phldrT="[Текст]" custT="1"/>
      <dgm:spPr/>
      <dgm:t>
        <a:bodyPr/>
        <a:lstStyle/>
        <a:p>
          <a:r>
            <a:rPr lang="uk-UA" sz="1400" b="1" dirty="0" smtClean="0"/>
            <a:t>Читання письмо або Мандрівка до країни слів</a:t>
          </a:r>
          <a:endParaRPr lang="uk-UA" sz="1400" b="1" dirty="0"/>
        </a:p>
      </dgm:t>
    </dgm:pt>
    <dgm:pt modelId="{ED89AE85-2C60-4908-B673-1F8086170717}" type="parTrans" cxnId="{95F526A5-0151-4FF6-BF89-4E3E7045EF92}">
      <dgm:prSet/>
      <dgm:spPr/>
      <dgm:t>
        <a:bodyPr/>
        <a:lstStyle/>
        <a:p>
          <a:endParaRPr lang="uk-UA"/>
        </a:p>
      </dgm:t>
    </dgm:pt>
    <dgm:pt modelId="{7F85D957-D2A3-460A-A732-73B7FB8B82FF}" type="sibTrans" cxnId="{95F526A5-0151-4FF6-BF89-4E3E7045EF92}">
      <dgm:prSet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uk-UA" sz="1400" b="1" dirty="0" smtClean="0"/>
            <a:t>Природничі дисципліни або Подорож Всесвітом</a:t>
          </a:r>
          <a:endParaRPr lang="uk-UA" sz="1400" b="1" dirty="0"/>
        </a:p>
      </dgm:t>
    </dgm:pt>
    <dgm:pt modelId="{95E827DD-B1F4-411B-A3AB-A4193EFD3679}">
      <dgm:prSet phldrT="[Текст]" custT="1"/>
      <dgm:spPr/>
      <dgm:t>
        <a:bodyPr/>
        <a:lstStyle/>
        <a:p>
          <a:r>
            <a:rPr lang="uk-UA" sz="1400" b="1" dirty="0" smtClean="0"/>
            <a:t> </a:t>
          </a:r>
          <a:r>
            <a:rPr lang="uk-UA" sz="1400" b="1" dirty="0" err="1" smtClean="0"/>
            <a:t>Інженерінг</a:t>
          </a:r>
          <a:r>
            <a:rPr lang="uk-UA" sz="1400" b="1" dirty="0" smtClean="0"/>
            <a:t> або Маленькі винахідники </a:t>
          </a:r>
          <a:endParaRPr lang="uk-UA" sz="1400" b="1" dirty="0"/>
        </a:p>
      </dgm:t>
    </dgm:pt>
    <dgm:pt modelId="{7A76FE36-B87A-40E1-A702-B7256565C96A}" type="parTrans" cxnId="{68F40549-2423-4E8A-A429-C0B7C0DAEFA0}">
      <dgm:prSet/>
      <dgm:spPr/>
      <dgm:t>
        <a:bodyPr/>
        <a:lstStyle/>
        <a:p>
          <a:endParaRPr lang="uk-UA"/>
        </a:p>
      </dgm:t>
    </dgm:pt>
    <dgm:pt modelId="{4088B452-A640-4171-A140-7213C3C97A5F}" type="sibTrans" cxnId="{68F40549-2423-4E8A-A429-C0B7C0DAEFA0}">
      <dgm:prSet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uk-UA" sz="1400" b="1" dirty="0" smtClean="0"/>
            <a:t>Мистецтво або Таємниці Дивосвіту</a:t>
          </a:r>
          <a:endParaRPr lang="uk-UA" sz="1400" b="1" dirty="0"/>
        </a:p>
      </dgm:t>
    </dgm:pt>
    <dgm:pt modelId="{2334696E-B1C1-4F23-9BD5-297C0F2C1CA8}">
      <dgm:prSet phldrT="[Текст]" custT="1"/>
      <dgm:spPr/>
      <dgm:t>
        <a:bodyPr/>
        <a:lstStyle/>
        <a:p>
          <a:r>
            <a:rPr lang="uk-UA" sz="1400" b="1" dirty="0" smtClean="0"/>
            <a:t> Партнерська взаємодія в реалізації </a:t>
          </a:r>
          <a:r>
            <a:rPr lang="en-US" sz="1400" b="1" dirty="0" smtClean="0"/>
            <a:t>STREAM</a:t>
          </a:r>
          <a:r>
            <a:rPr lang="uk-UA" sz="1400" b="1" dirty="0" smtClean="0"/>
            <a:t>-ОСВІТИ</a:t>
          </a:r>
          <a:endParaRPr lang="uk-UA" sz="1400" b="1" dirty="0"/>
        </a:p>
      </dgm:t>
    </dgm:pt>
    <dgm:pt modelId="{4486D9F4-697E-4D8B-A345-E87EE5EA3387}" type="parTrans" cxnId="{70368C32-6F5D-43F9-9D14-66BE2A22E8CA}">
      <dgm:prSet/>
      <dgm:spPr/>
      <dgm:t>
        <a:bodyPr/>
        <a:lstStyle/>
        <a:p>
          <a:endParaRPr lang="uk-UA"/>
        </a:p>
      </dgm:t>
    </dgm:pt>
    <dgm:pt modelId="{7AC74219-4A1F-49FC-94C7-1FD5B88F15DF}" type="sibTrans" cxnId="{70368C32-6F5D-43F9-9D14-66BE2A22E8CA}">
      <dgm:prSet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uk-UA" sz="1400" b="1" dirty="0" smtClean="0"/>
            <a:t> </a:t>
          </a:r>
          <a:r>
            <a:rPr lang="uk-UA" sz="1400" b="1" dirty="0" err="1" smtClean="0"/>
            <a:t>Математитика</a:t>
          </a:r>
          <a:r>
            <a:rPr lang="uk-UA" sz="1400" b="1" dirty="0" smtClean="0"/>
            <a:t> або пізнаємо Красу чисел та геометричних фігур</a:t>
          </a:r>
          <a:endParaRPr lang="uk-UA" sz="1400" b="1" dirty="0"/>
        </a:p>
      </dgm:t>
    </dgm:pt>
    <dgm:pt modelId="{9FC8F8E0-D920-449C-B419-44DDCDDD3197}" type="pres">
      <dgm:prSet presAssocID="{64E92A11-E1B3-41B9-9EE2-2B6873BF8FD3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E6D8A5F-6D10-4A0B-AA61-3D09795EA577}" type="pres">
      <dgm:prSet presAssocID="{CC53471A-1A65-4466-B1F6-B5126AF1853F}" presName="composite" presStyleCnt="0"/>
      <dgm:spPr/>
    </dgm:pt>
    <dgm:pt modelId="{58EE55F3-B728-4782-A3BD-2BF26E7538BF}" type="pres">
      <dgm:prSet presAssocID="{CC53471A-1A65-4466-B1F6-B5126AF1853F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6F1BC2-0BC8-41DA-A311-457027A0159A}" type="pres">
      <dgm:prSet presAssocID="{CC53471A-1A65-4466-B1F6-B5126AF1853F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4C8E3753-4285-4894-AAA5-E9C76FEDA461}" type="pres">
      <dgm:prSet presAssocID="{CC53471A-1A65-4466-B1F6-B5126AF1853F}" presName="BalanceSpacing" presStyleCnt="0"/>
      <dgm:spPr/>
    </dgm:pt>
    <dgm:pt modelId="{129DADB4-36F1-40A2-896E-78388664A1E8}" type="pres">
      <dgm:prSet presAssocID="{CC53471A-1A65-4466-B1F6-B5126AF1853F}" presName="BalanceSpacing1" presStyleCnt="0"/>
      <dgm:spPr/>
    </dgm:pt>
    <dgm:pt modelId="{BB4D7102-6DE6-4F4A-AAF2-4F52B8AC3B2B}" type="pres">
      <dgm:prSet presAssocID="{7F85D957-D2A3-460A-A732-73B7FB8B82FF}" presName="Accent1Text" presStyleLbl="node1" presStyleIdx="1" presStyleCnt="6"/>
      <dgm:spPr/>
      <dgm:t>
        <a:bodyPr/>
        <a:lstStyle/>
        <a:p>
          <a:endParaRPr lang="ru-RU"/>
        </a:p>
      </dgm:t>
    </dgm:pt>
    <dgm:pt modelId="{1C6DDB99-1504-4996-90C5-57A376FD4ED1}" type="pres">
      <dgm:prSet presAssocID="{7F85D957-D2A3-460A-A732-73B7FB8B82FF}" presName="spaceBetweenRectangles" presStyleCnt="0"/>
      <dgm:spPr/>
    </dgm:pt>
    <dgm:pt modelId="{9012689F-73A6-4F11-90E9-F3ADF59B91E0}" type="pres">
      <dgm:prSet presAssocID="{95E827DD-B1F4-411B-A3AB-A4193EFD3679}" presName="composite" presStyleCnt="0"/>
      <dgm:spPr/>
    </dgm:pt>
    <dgm:pt modelId="{0708BA65-725B-42E5-AA27-E48AB687C721}" type="pres">
      <dgm:prSet presAssocID="{95E827DD-B1F4-411B-A3AB-A4193EFD3679}" presName="Parent1" presStyleLbl="node1" presStyleIdx="2" presStyleCnt="6" custLinFactNeighborY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591E61-A8F0-4226-A244-BA52E2E3694C}" type="pres">
      <dgm:prSet presAssocID="{95E827DD-B1F4-411B-A3AB-A4193EFD3679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046286DC-BC1B-4AA2-BC15-10F9C90C5CAD}" type="pres">
      <dgm:prSet presAssocID="{95E827DD-B1F4-411B-A3AB-A4193EFD3679}" presName="BalanceSpacing" presStyleCnt="0"/>
      <dgm:spPr/>
    </dgm:pt>
    <dgm:pt modelId="{01C94285-4535-40AD-888C-0569857C4027}" type="pres">
      <dgm:prSet presAssocID="{95E827DD-B1F4-411B-A3AB-A4193EFD3679}" presName="BalanceSpacing1" presStyleCnt="0"/>
      <dgm:spPr/>
    </dgm:pt>
    <dgm:pt modelId="{B64836F2-C5EA-4330-93E5-24C24B4FD308}" type="pres">
      <dgm:prSet presAssocID="{4088B452-A640-4171-A140-7213C3C97A5F}" presName="Accent1Text" presStyleLbl="node1" presStyleIdx="3" presStyleCnt="6"/>
      <dgm:spPr/>
      <dgm:t>
        <a:bodyPr/>
        <a:lstStyle/>
        <a:p>
          <a:endParaRPr lang="ru-RU"/>
        </a:p>
      </dgm:t>
    </dgm:pt>
    <dgm:pt modelId="{091F2177-4649-439A-B7F2-69E8053894F9}" type="pres">
      <dgm:prSet presAssocID="{4088B452-A640-4171-A140-7213C3C97A5F}" presName="spaceBetweenRectangles" presStyleCnt="0"/>
      <dgm:spPr/>
    </dgm:pt>
    <dgm:pt modelId="{79161068-A973-4294-9088-11519218491C}" type="pres">
      <dgm:prSet presAssocID="{2334696E-B1C1-4F23-9BD5-297C0F2C1CA8}" presName="composite" presStyleCnt="0"/>
      <dgm:spPr/>
    </dgm:pt>
    <dgm:pt modelId="{373135A2-3A23-4062-961F-3275F9BE08C4}" type="pres">
      <dgm:prSet presAssocID="{2334696E-B1C1-4F23-9BD5-297C0F2C1CA8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1991BB-E8E3-4392-ABF1-E0EC4B94403B}" type="pres">
      <dgm:prSet presAssocID="{2334696E-B1C1-4F23-9BD5-297C0F2C1CA8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F3AA5078-7F27-4993-B5B2-8269F5971297}" type="pres">
      <dgm:prSet presAssocID="{2334696E-B1C1-4F23-9BD5-297C0F2C1CA8}" presName="BalanceSpacing" presStyleCnt="0"/>
      <dgm:spPr/>
    </dgm:pt>
    <dgm:pt modelId="{FD7A0E50-C3A6-49AB-9141-754D16840246}" type="pres">
      <dgm:prSet presAssocID="{2334696E-B1C1-4F23-9BD5-297C0F2C1CA8}" presName="BalanceSpacing1" presStyleCnt="0"/>
      <dgm:spPr/>
    </dgm:pt>
    <dgm:pt modelId="{88660CE1-F4B7-43C4-8848-400F9488F1FA}" type="pres">
      <dgm:prSet presAssocID="{7AC74219-4A1F-49FC-94C7-1FD5B88F15DF}" presName="Accent1Text" presStyleLbl="node1" presStyleIdx="5" presStyleCnt="6"/>
      <dgm:spPr/>
      <dgm:t>
        <a:bodyPr/>
        <a:lstStyle/>
        <a:p>
          <a:endParaRPr lang="ru-RU"/>
        </a:p>
      </dgm:t>
    </dgm:pt>
  </dgm:ptLst>
  <dgm:cxnLst>
    <dgm:cxn modelId="{8C854F12-E2CE-4F10-BFBA-BE02A655AA33}" type="presOf" srcId="{7AC74219-4A1F-49FC-94C7-1FD5B88F15DF}" destId="{88660CE1-F4B7-43C4-8848-400F9488F1FA}" srcOrd="0" destOrd="0" presId="urn:microsoft.com/office/officeart/2008/layout/AlternatingHexagons"/>
    <dgm:cxn modelId="{95F526A5-0151-4FF6-BF89-4E3E7045EF92}" srcId="{64E92A11-E1B3-41B9-9EE2-2B6873BF8FD3}" destId="{CC53471A-1A65-4466-B1F6-B5126AF1853F}" srcOrd="0" destOrd="0" parTransId="{ED89AE85-2C60-4908-B673-1F8086170717}" sibTransId="{7F85D957-D2A3-460A-A732-73B7FB8B82FF}"/>
    <dgm:cxn modelId="{39C4E194-453F-4CA7-BC5C-E8A904D8B020}" type="presOf" srcId="{95E827DD-B1F4-411B-A3AB-A4193EFD3679}" destId="{0708BA65-725B-42E5-AA27-E48AB687C721}" srcOrd="0" destOrd="0" presId="urn:microsoft.com/office/officeart/2008/layout/AlternatingHexagons"/>
    <dgm:cxn modelId="{2322AE59-D96D-4CAC-8967-2E7051BDC910}" type="presOf" srcId="{7F85D957-D2A3-460A-A732-73B7FB8B82FF}" destId="{BB4D7102-6DE6-4F4A-AAF2-4F52B8AC3B2B}" srcOrd="0" destOrd="0" presId="urn:microsoft.com/office/officeart/2008/layout/AlternatingHexagons"/>
    <dgm:cxn modelId="{0B84A42E-03B5-43D7-BF2F-AEDCF0B1EB0F}" type="presOf" srcId="{2334696E-B1C1-4F23-9BD5-297C0F2C1CA8}" destId="{373135A2-3A23-4062-961F-3275F9BE08C4}" srcOrd="0" destOrd="0" presId="urn:microsoft.com/office/officeart/2008/layout/AlternatingHexagons"/>
    <dgm:cxn modelId="{164256F7-C547-41D9-8D0C-219A84AD3CC7}" type="presOf" srcId="{CC53471A-1A65-4466-B1F6-B5126AF1853F}" destId="{58EE55F3-B728-4782-A3BD-2BF26E7538BF}" srcOrd="0" destOrd="0" presId="urn:microsoft.com/office/officeart/2008/layout/AlternatingHexagons"/>
    <dgm:cxn modelId="{70F403DB-E599-41C9-83F8-7858EC8B36A0}" type="presOf" srcId="{4088B452-A640-4171-A140-7213C3C97A5F}" destId="{B64836F2-C5EA-4330-93E5-24C24B4FD308}" srcOrd="0" destOrd="0" presId="urn:microsoft.com/office/officeart/2008/layout/AlternatingHexagons"/>
    <dgm:cxn modelId="{68F40549-2423-4E8A-A429-C0B7C0DAEFA0}" srcId="{64E92A11-E1B3-41B9-9EE2-2B6873BF8FD3}" destId="{95E827DD-B1F4-411B-A3AB-A4193EFD3679}" srcOrd="1" destOrd="0" parTransId="{7A76FE36-B87A-40E1-A702-B7256565C96A}" sibTransId="{4088B452-A640-4171-A140-7213C3C97A5F}"/>
    <dgm:cxn modelId="{70368C32-6F5D-43F9-9D14-66BE2A22E8CA}" srcId="{64E92A11-E1B3-41B9-9EE2-2B6873BF8FD3}" destId="{2334696E-B1C1-4F23-9BD5-297C0F2C1CA8}" srcOrd="2" destOrd="0" parTransId="{4486D9F4-697E-4D8B-A345-E87EE5EA3387}" sibTransId="{7AC74219-4A1F-49FC-94C7-1FD5B88F15DF}"/>
    <dgm:cxn modelId="{3AD8B1A5-5C86-4FA8-A452-33AF4D0482C8}" type="presOf" srcId="{64E92A11-E1B3-41B9-9EE2-2B6873BF8FD3}" destId="{9FC8F8E0-D920-449C-B419-44DDCDDD3197}" srcOrd="0" destOrd="0" presId="urn:microsoft.com/office/officeart/2008/layout/AlternatingHexagons"/>
    <dgm:cxn modelId="{DD84AB4F-C191-4D77-B0F1-91F168EB9B1F}" type="presParOf" srcId="{9FC8F8E0-D920-449C-B419-44DDCDDD3197}" destId="{7E6D8A5F-6D10-4A0B-AA61-3D09795EA577}" srcOrd="0" destOrd="0" presId="urn:microsoft.com/office/officeart/2008/layout/AlternatingHexagons"/>
    <dgm:cxn modelId="{FEFAD827-5E2D-453F-A32B-D9F724430AD0}" type="presParOf" srcId="{7E6D8A5F-6D10-4A0B-AA61-3D09795EA577}" destId="{58EE55F3-B728-4782-A3BD-2BF26E7538BF}" srcOrd="0" destOrd="0" presId="urn:microsoft.com/office/officeart/2008/layout/AlternatingHexagons"/>
    <dgm:cxn modelId="{5C1D6095-92B3-4B30-84B2-D7EF0AD8927A}" type="presParOf" srcId="{7E6D8A5F-6D10-4A0B-AA61-3D09795EA577}" destId="{CC6F1BC2-0BC8-41DA-A311-457027A0159A}" srcOrd="1" destOrd="0" presId="urn:microsoft.com/office/officeart/2008/layout/AlternatingHexagons"/>
    <dgm:cxn modelId="{082892AD-06F5-454E-BFA3-B5CA9A3BCDB0}" type="presParOf" srcId="{7E6D8A5F-6D10-4A0B-AA61-3D09795EA577}" destId="{4C8E3753-4285-4894-AAA5-E9C76FEDA461}" srcOrd="2" destOrd="0" presId="urn:microsoft.com/office/officeart/2008/layout/AlternatingHexagons"/>
    <dgm:cxn modelId="{419ACCD1-4F12-40E1-8CC3-2CE72C1D0C7B}" type="presParOf" srcId="{7E6D8A5F-6D10-4A0B-AA61-3D09795EA577}" destId="{129DADB4-36F1-40A2-896E-78388664A1E8}" srcOrd="3" destOrd="0" presId="urn:microsoft.com/office/officeart/2008/layout/AlternatingHexagons"/>
    <dgm:cxn modelId="{4E5E1DDD-9C9F-4E4D-98FC-FB115911BAD1}" type="presParOf" srcId="{7E6D8A5F-6D10-4A0B-AA61-3D09795EA577}" destId="{BB4D7102-6DE6-4F4A-AAF2-4F52B8AC3B2B}" srcOrd="4" destOrd="0" presId="urn:microsoft.com/office/officeart/2008/layout/AlternatingHexagons"/>
    <dgm:cxn modelId="{6804FCAF-4F8B-4D58-94F4-145BC3CF9138}" type="presParOf" srcId="{9FC8F8E0-D920-449C-B419-44DDCDDD3197}" destId="{1C6DDB99-1504-4996-90C5-57A376FD4ED1}" srcOrd="1" destOrd="0" presId="urn:microsoft.com/office/officeart/2008/layout/AlternatingHexagons"/>
    <dgm:cxn modelId="{7F83F27D-C4C4-4352-845B-0EFA222965C5}" type="presParOf" srcId="{9FC8F8E0-D920-449C-B419-44DDCDDD3197}" destId="{9012689F-73A6-4F11-90E9-F3ADF59B91E0}" srcOrd="2" destOrd="0" presId="urn:microsoft.com/office/officeart/2008/layout/AlternatingHexagons"/>
    <dgm:cxn modelId="{4C758F56-E0E5-45AC-A92C-AFCADCAC5A28}" type="presParOf" srcId="{9012689F-73A6-4F11-90E9-F3ADF59B91E0}" destId="{0708BA65-725B-42E5-AA27-E48AB687C721}" srcOrd="0" destOrd="0" presId="urn:microsoft.com/office/officeart/2008/layout/AlternatingHexagons"/>
    <dgm:cxn modelId="{833DFD71-C3DF-4AD6-8AB8-C5D0127ECBB1}" type="presParOf" srcId="{9012689F-73A6-4F11-90E9-F3ADF59B91E0}" destId="{D7591E61-A8F0-4226-A244-BA52E2E3694C}" srcOrd="1" destOrd="0" presId="urn:microsoft.com/office/officeart/2008/layout/AlternatingHexagons"/>
    <dgm:cxn modelId="{0106F3C8-1CDF-4EAE-80A6-971379531DD5}" type="presParOf" srcId="{9012689F-73A6-4F11-90E9-F3ADF59B91E0}" destId="{046286DC-BC1B-4AA2-BC15-10F9C90C5CAD}" srcOrd="2" destOrd="0" presId="urn:microsoft.com/office/officeart/2008/layout/AlternatingHexagons"/>
    <dgm:cxn modelId="{56207313-8773-4D1F-8C10-65119FA605B0}" type="presParOf" srcId="{9012689F-73A6-4F11-90E9-F3ADF59B91E0}" destId="{01C94285-4535-40AD-888C-0569857C4027}" srcOrd="3" destOrd="0" presId="urn:microsoft.com/office/officeart/2008/layout/AlternatingHexagons"/>
    <dgm:cxn modelId="{A9B785A4-AC59-4E31-9322-2E6CF107BC88}" type="presParOf" srcId="{9012689F-73A6-4F11-90E9-F3ADF59B91E0}" destId="{B64836F2-C5EA-4330-93E5-24C24B4FD308}" srcOrd="4" destOrd="0" presId="urn:microsoft.com/office/officeart/2008/layout/AlternatingHexagons"/>
    <dgm:cxn modelId="{CA2774CE-194A-4B4A-B383-99396C690B0E}" type="presParOf" srcId="{9FC8F8E0-D920-449C-B419-44DDCDDD3197}" destId="{091F2177-4649-439A-B7F2-69E8053894F9}" srcOrd="3" destOrd="0" presId="urn:microsoft.com/office/officeart/2008/layout/AlternatingHexagons"/>
    <dgm:cxn modelId="{724AE330-47C8-45CF-826D-81B08B1B54E5}" type="presParOf" srcId="{9FC8F8E0-D920-449C-B419-44DDCDDD3197}" destId="{79161068-A973-4294-9088-11519218491C}" srcOrd="4" destOrd="0" presId="urn:microsoft.com/office/officeart/2008/layout/AlternatingHexagons"/>
    <dgm:cxn modelId="{80C0C4D2-A919-44D2-9250-634FB97AA793}" type="presParOf" srcId="{79161068-A973-4294-9088-11519218491C}" destId="{373135A2-3A23-4062-961F-3275F9BE08C4}" srcOrd="0" destOrd="0" presId="urn:microsoft.com/office/officeart/2008/layout/AlternatingHexagons"/>
    <dgm:cxn modelId="{A1072AF8-424B-4D16-A5D1-EB7DC19D1A8D}" type="presParOf" srcId="{79161068-A973-4294-9088-11519218491C}" destId="{5B1991BB-E8E3-4392-ABF1-E0EC4B94403B}" srcOrd="1" destOrd="0" presId="urn:microsoft.com/office/officeart/2008/layout/AlternatingHexagons"/>
    <dgm:cxn modelId="{24A4A238-371F-448E-8AFF-8A85A16D27E6}" type="presParOf" srcId="{79161068-A973-4294-9088-11519218491C}" destId="{F3AA5078-7F27-4993-B5B2-8269F5971297}" srcOrd="2" destOrd="0" presId="urn:microsoft.com/office/officeart/2008/layout/AlternatingHexagons"/>
    <dgm:cxn modelId="{0D2DF030-5EEB-4CF4-9247-49CCFDCA914D}" type="presParOf" srcId="{79161068-A973-4294-9088-11519218491C}" destId="{FD7A0E50-C3A6-49AB-9141-754D16840246}" srcOrd="3" destOrd="0" presId="urn:microsoft.com/office/officeart/2008/layout/AlternatingHexagons"/>
    <dgm:cxn modelId="{51E1F714-7926-4E1A-8F7F-221FC1E9C4A2}" type="presParOf" srcId="{79161068-A973-4294-9088-11519218491C}" destId="{88660CE1-F4B7-43C4-8848-400F9488F1FA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E92A11-E1B3-41B9-9EE2-2B6873BF8FD3}" type="doc">
      <dgm:prSet loTypeId="urn:microsoft.com/office/officeart/2008/layout/AlternatingHexagons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CC53471A-1A65-4466-B1F6-B5126AF1853F}">
      <dgm:prSet phldrT="[Текст]" custT="1"/>
      <dgm:spPr/>
      <dgm:t>
        <a:bodyPr/>
        <a:lstStyle/>
        <a:p>
          <a:r>
            <a:rPr lang="uk-UA" sz="1400" b="1" dirty="0"/>
            <a:t>ГРАМОТНІСТЬ</a:t>
          </a:r>
        </a:p>
      </dgm:t>
    </dgm:pt>
    <dgm:pt modelId="{ED89AE85-2C60-4908-B673-1F8086170717}" type="parTrans" cxnId="{95F526A5-0151-4FF6-BF89-4E3E7045EF92}">
      <dgm:prSet/>
      <dgm:spPr/>
      <dgm:t>
        <a:bodyPr/>
        <a:lstStyle/>
        <a:p>
          <a:endParaRPr lang="uk-UA"/>
        </a:p>
      </dgm:t>
    </dgm:pt>
    <dgm:pt modelId="{7F85D957-D2A3-460A-A732-73B7FB8B82FF}" type="sibTrans" cxnId="{95F526A5-0151-4FF6-BF89-4E3E7045EF92}">
      <dgm:prSet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uk-UA" sz="1400" b="1" dirty="0"/>
            <a:t>КОМП’ЮТЕРНА ГРАМОТНІСТЬ</a:t>
          </a:r>
        </a:p>
      </dgm:t>
    </dgm:pt>
    <dgm:pt modelId="{95E827DD-B1F4-411B-A3AB-A4193EFD3679}">
      <dgm:prSet phldrT="[Текст]" custT="1"/>
      <dgm:spPr/>
      <dgm:t>
        <a:bodyPr/>
        <a:lstStyle/>
        <a:p>
          <a:r>
            <a:rPr lang="uk-UA" sz="1400" b="1" dirty="0"/>
            <a:t>КОМПЕТЕНЦІЇ</a:t>
          </a:r>
        </a:p>
      </dgm:t>
    </dgm:pt>
    <dgm:pt modelId="{7A76FE36-B87A-40E1-A702-B7256565C96A}" type="parTrans" cxnId="{68F40549-2423-4E8A-A429-C0B7C0DAEFA0}">
      <dgm:prSet/>
      <dgm:spPr/>
      <dgm:t>
        <a:bodyPr/>
        <a:lstStyle/>
        <a:p>
          <a:endParaRPr lang="uk-UA"/>
        </a:p>
      </dgm:t>
    </dgm:pt>
    <dgm:pt modelId="{4088B452-A640-4171-A140-7213C3C97A5F}" type="sibTrans" cxnId="{68F40549-2423-4E8A-A429-C0B7C0DAEFA0}">
      <dgm:prSet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uk-UA" sz="1400" b="1" dirty="0"/>
            <a:t>КРИТИЧНЕ МИСЛЕННЯ</a:t>
          </a:r>
        </a:p>
      </dgm:t>
    </dgm:pt>
    <dgm:pt modelId="{2334696E-B1C1-4F23-9BD5-297C0F2C1CA8}">
      <dgm:prSet phldrT="[Текст]" custT="1"/>
      <dgm:spPr/>
      <dgm:t>
        <a:bodyPr/>
        <a:lstStyle/>
        <a:p>
          <a:r>
            <a:rPr lang="uk-UA" sz="1400" b="1" dirty="0"/>
            <a:t>ОСОБИСТІ ЯКОСТІ</a:t>
          </a:r>
        </a:p>
      </dgm:t>
    </dgm:pt>
    <dgm:pt modelId="{4486D9F4-697E-4D8B-A345-E87EE5EA3387}" type="parTrans" cxnId="{70368C32-6F5D-43F9-9D14-66BE2A22E8CA}">
      <dgm:prSet/>
      <dgm:spPr/>
      <dgm:t>
        <a:bodyPr/>
        <a:lstStyle/>
        <a:p>
          <a:endParaRPr lang="uk-UA"/>
        </a:p>
      </dgm:t>
    </dgm:pt>
    <dgm:pt modelId="{7AC74219-4A1F-49FC-94C7-1FD5B88F15DF}" type="sibTrans" cxnId="{70368C32-6F5D-43F9-9D14-66BE2A22E8CA}">
      <dgm:prSet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uk-UA" sz="1400" b="1" dirty="0"/>
            <a:t>КОМАНДНА СПІВПРАЦЯ</a:t>
          </a:r>
        </a:p>
      </dgm:t>
    </dgm:pt>
    <dgm:pt modelId="{9FC8F8E0-D920-449C-B419-44DDCDDD3197}" type="pres">
      <dgm:prSet presAssocID="{64E92A11-E1B3-41B9-9EE2-2B6873BF8FD3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E6D8A5F-6D10-4A0B-AA61-3D09795EA577}" type="pres">
      <dgm:prSet presAssocID="{CC53471A-1A65-4466-B1F6-B5126AF1853F}" presName="composite" presStyleCnt="0"/>
      <dgm:spPr/>
    </dgm:pt>
    <dgm:pt modelId="{58EE55F3-B728-4782-A3BD-2BF26E7538BF}" type="pres">
      <dgm:prSet presAssocID="{CC53471A-1A65-4466-B1F6-B5126AF1853F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6F1BC2-0BC8-41DA-A311-457027A0159A}" type="pres">
      <dgm:prSet presAssocID="{CC53471A-1A65-4466-B1F6-B5126AF1853F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4C8E3753-4285-4894-AAA5-E9C76FEDA461}" type="pres">
      <dgm:prSet presAssocID="{CC53471A-1A65-4466-B1F6-B5126AF1853F}" presName="BalanceSpacing" presStyleCnt="0"/>
      <dgm:spPr/>
    </dgm:pt>
    <dgm:pt modelId="{129DADB4-36F1-40A2-896E-78388664A1E8}" type="pres">
      <dgm:prSet presAssocID="{CC53471A-1A65-4466-B1F6-B5126AF1853F}" presName="BalanceSpacing1" presStyleCnt="0"/>
      <dgm:spPr/>
    </dgm:pt>
    <dgm:pt modelId="{BB4D7102-6DE6-4F4A-AAF2-4F52B8AC3B2B}" type="pres">
      <dgm:prSet presAssocID="{7F85D957-D2A3-460A-A732-73B7FB8B82FF}" presName="Accent1Text" presStyleLbl="node1" presStyleIdx="1" presStyleCnt="6"/>
      <dgm:spPr/>
      <dgm:t>
        <a:bodyPr/>
        <a:lstStyle/>
        <a:p>
          <a:endParaRPr lang="ru-RU"/>
        </a:p>
      </dgm:t>
    </dgm:pt>
    <dgm:pt modelId="{1C6DDB99-1504-4996-90C5-57A376FD4ED1}" type="pres">
      <dgm:prSet presAssocID="{7F85D957-D2A3-460A-A732-73B7FB8B82FF}" presName="spaceBetweenRectangles" presStyleCnt="0"/>
      <dgm:spPr/>
    </dgm:pt>
    <dgm:pt modelId="{9012689F-73A6-4F11-90E9-F3ADF59B91E0}" type="pres">
      <dgm:prSet presAssocID="{95E827DD-B1F4-411B-A3AB-A4193EFD3679}" presName="composite" presStyleCnt="0"/>
      <dgm:spPr/>
    </dgm:pt>
    <dgm:pt modelId="{0708BA65-725B-42E5-AA27-E48AB687C721}" type="pres">
      <dgm:prSet presAssocID="{95E827DD-B1F4-411B-A3AB-A4193EFD3679}" presName="Parent1" presStyleLbl="node1" presStyleIdx="2" presStyleCnt="6" custLinFactNeighborY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591E61-A8F0-4226-A244-BA52E2E3694C}" type="pres">
      <dgm:prSet presAssocID="{95E827DD-B1F4-411B-A3AB-A4193EFD3679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046286DC-BC1B-4AA2-BC15-10F9C90C5CAD}" type="pres">
      <dgm:prSet presAssocID="{95E827DD-B1F4-411B-A3AB-A4193EFD3679}" presName="BalanceSpacing" presStyleCnt="0"/>
      <dgm:spPr/>
    </dgm:pt>
    <dgm:pt modelId="{01C94285-4535-40AD-888C-0569857C4027}" type="pres">
      <dgm:prSet presAssocID="{95E827DD-B1F4-411B-A3AB-A4193EFD3679}" presName="BalanceSpacing1" presStyleCnt="0"/>
      <dgm:spPr/>
    </dgm:pt>
    <dgm:pt modelId="{B64836F2-C5EA-4330-93E5-24C24B4FD308}" type="pres">
      <dgm:prSet presAssocID="{4088B452-A640-4171-A140-7213C3C97A5F}" presName="Accent1Text" presStyleLbl="node1" presStyleIdx="3" presStyleCnt="6"/>
      <dgm:spPr/>
      <dgm:t>
        <a:bodyPr/>
        <a:lstStyle/>
        <a:p>
          <a:endParaRPr lang="ru-RU"/>
        </a:p>
      </dgm:t>
    </dgm:pt>
    <dgm:pt modelId="{091F2177-4649-439A-B7F2-69E8053894F9}" type="pres">
      <dgm:prSet presAssocID="{4088B452-A640-4171-A140-7213C3C97A5F}" presName="spaceBetweenRectangles" presStyleCnt="0"/>
      <dgm:spPr/>
    </dgm:pt>
    <dgm:pt modelId="{79161068-A973-4294-9088-11519218491C}" type="pres">
      <dgm:prSet presAssocID="{2334696E-B1C1-4F23-9BD5-297C0F2C1CA8}" presName="composite" presStyleCnt="0"/>
      <dgm:spPr/>
    </dgm:pt>
    <dgm:pt modelId="{373135A2-3A23-4062-961F-3275F9BE08C4}" type="pres">
      <dgm:prSet presAssocID="{2334696E-B1C1-4F23-9BD5-297C0F2C1CA8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1991BB-E8E3-4392-ABF1-E0EC4B94403B}" type="pres">
      <dgm:prSet presAssocID="{2334696E-B1C1-4F23-9BD5-297C0F2C1CA8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F3AA5078-7F27-4993-B5B2-8269F5971297}" type="pres">
      <dgm:prSet presAssocID="{2334696E-B1C1-4F23-9BD5-297C0F2C1CA8}" presName="BalanceSpacing" presStyleCnt="0"/>
      <dgm:spPr/>
    </dgm:pt>
    <dgm:pt modelId="{FD7A0E50-C3A6-49AB-9141-754D16840246}" type="pres">
      <dgm:prSet presAssocID="{2334696E-B1C1-4F23-9BD5-297C0F2C1CA8}" presName="BalanceSpacing1" presStyleCnt="0"/>
      <dgm:spPr/>
    </dgm:pt>
    <dgm:pt modelId="{88660CE1-F4B7-43C4-8848-400F9488F1FA}" type="pres">
      <dgm:prSet presAssocID="{7AC74219-4A1F-49FC-94C7-1FD5B88F15DF}" presName="Accent1Text" presStyleLbl="node1" presStyleIdx="5" presStyleCnt="6"/>
      <dgm:spPr/>
      <dgm:t>
        <a:bodyPr/>
        <a:lstStyle/>
        <a:p>
          <a:endParaRPr lang="ru-RU"/>
        </a:p>
      </dgm:t>
    </dgm:pt>
  </dgm:ptLst>
  <dgm:cxnLst>
    <dgm:cxn modelId="{B5CEBE70-D89E-48E3-A408-30C5608AF8D4}" type="presOf" srcId="{64E92A11-E1B3-41B9-9EE2-2B6873BF8FD3}" destId="{9FC8F8E0-D920-449C-B419-44DDCDDD3197}" srcOrd="0" destOrd="0" presId="urn:microsoft.com/office/officeart/2008/layout/AlternatingHexagons"/>
    <dgm:cxn modelId="{70368C32-6F5D-43F9-9D14-66BE2A22E8CA}" srcId="{64E92A11-E1B3-41B9-9EE2-2B6873BF8FD3}" destId="{2334696E-B1C1-4F23-9BD5-297C0F2C1CA8}" srcOrd="2" destOrd="0" parTransId="{4486D9F4-697E-4D8B-A345-E87EE5EA3387}" sibTransId="{7AC74219-4A1F-49FC-94C7-1FD5B88F15DF}"/>
    <dgm:cxn modelId="{0EB428F6-28F1-4CE7-9051-24FE0BB60665}" type="presOf" srcId="{2334696E-B1C1-4F23-9BD5-297C0F2C1CA8}" destId="{373135A2-3A23-4062-961F-3275F9BE08C4}" srcOrd="0" destOrd="0" presId="urn:microsoft.com/office/officeart/2008/layout/AlternatingHexagons"/>
    <dgm:cxn modelId="{89149915-018E-4D76-9879-E98FCD91C2C9}" type="presOf" srcId="{4088B452-A640-4171-A140-7213C3C97A5F}" destId="{B64836F2-C5EA-4330-93E5-24C24B4FD308}" srcOrd="0" destOrd="0" presId="urn:microsoft.com/office/officeart/2008/layout/AlternatingHexagons"/>
    <dgm:cxn modelId="{B9D49AB5-ED59-4FF9-AE31-6AD2E2EEE3E4}" type="presOf" srcId="{95E827DD-B1F4-411B-A3AB-A4193EFD3679}" destId="{0708BA65-725B-42E5-AA27-E48AB687C721}" srcOrd="0" destOrd="0" presId="urn:microsoft.com/office/officeart/2008/layout/AlternatingHexagons"/>
    <dgm:cxn modelId="{95F526A5-0151-4FF6-BF89-4E3E7045EF92}" srcId="{64E92A11-E1B3-41B9-9EE2-2B6873BF8FD3}" destId="{CC53471A-1A65-4466-B1F6-B5126AF1853F}" srcOrd="0" destOrd="0" parTransId="{ED89AE85-2C60-4908-B673-1F8086170717}" sibTransId="{7F85D957-D2A3-460A-A732-73B7FB8B82FF}"/>
    <dgm:cxn modelId="{779BF3D3-D351-4C66-AE2C-B9F94028E968}" type="presOf" srcId="{7AC74219-4A1F-49FC-94C7-1FD5B88F15DF}" destId="{88660CE1-F4B7-43C4-8848-400F9488F1FA}" srcOrd="0" destOrd="0" presId="urn:microsoft.com/office/officeart/2008/layout/AlternatingHexagons"/>
    <dgm:cxn modelId="{909D9CA3-3CA5-4C83-B31F-DDB429647983}" type="presOf" srcId="{CC53471A-1A65-4466-B1F6-B5126AF1853F}" destId="{58EE55F3-B728-4782-A3BD-2BF26E7538BF}" srcOrd="0" destOrd="0" presId="urn:microsoft.com/office/officeart/2008/layout/AlternatingHexagons"/>
    <dgm:cxn modelId="{68F40549-2423-4E8A-A429-C0B7C0DAEFA0}" srcId="{64E92A11-E1B3-41B9-9EE2-2B6873BF8FD3}" destId="{95E827DD-B1F4-411B-A3AB-A4193EFD3679}" srcOrd="1" destOrd="0" parTransId="{7A76FE36-B87A-40E1-A702-B7256565C96A}" sibTransId="{4088B452-A640-4171-A140-7213C3C97A5F}"/>
    <dgm:cxn modelId="{31299BF5-128E-4463-A45B-A06999AA42BE}" type="presOf" srcId="{7F85D957-D2A3-460A-A732-73B7FB8B82FF}" destId="{BB4D7102-6DE6-4F4A-AAF2-4F52B8AC3B2B}" srcOrd="0" destOrd="0" presId="urn:microsoft.com/office/officeart/2008/layout/AlternatingHexagons"/>
    <dgm:cxn modelId="{F3875284-7F69-4EF2-83D9-9CB3872F387F}" type="presParOf" srcId="{9FC8F8E0-D920-449C-B419-44DDCDDD3197}" destId="{7E6D8A5F-6D10-4A0B-AA61-3D09795EA577}" srcOrd="0" destOrd="0" presId="urn:microsoft.com/office/officeart/2008/layout/AlternatingHexagons"/>
    <dgm:cxn modelId="{5E3C733A-A4C8-40F8-9B90-4F7C8833EE98}" type="presParOf" srcId="{7E6D8A5F-6D10-4A0B-AA61-3D09795EA577}" destId="{58EE55F3-B728-4782-A3BD-2BF26E7538BF}" srcOrd="0" destOrd="0" presId="urn:microsoft.com/office/officeart/2008/layout/AlternatingHexagons"/>
    <dgm:cxn modelId="{6CE10971-F422-4FDD-80A3-0DC346A09742}" type="presParOf" srcId="{7E6D8A5F-6D10-4A0B-AA61-3D09795EA577}" destId="{CC6F1BC2-0BC8-41DA-A311-457027A0159A}" srcOrd="1" destOrd="0" presId="urn:microsoft.com/office/officeart/2008/layout/AlternatingHexagons"/>
    <dgm:cxn modelId="{BC1A1C33-6282-414C-ACEE-9764D9C38B90}" type="presParOf" srcId="{7E6D8A5F-6D10-4A0B-AA61-3D09795EA577}" destId="{4C8E3753-4285-4894-AAA5-E9C76FEDA461}" srcOrd="2" destOrd="0" presId="urn:microsoft.com/office/officeart/2008/layout/AlternatingHexagons"/>
    <dgm:cxn modelId="{3AFB5CD3-FD49-4A10-851E-2078820DB450}" type="presParOf" srcId="{7E6D8A5F-6D10-4A0B-AA61-3D09795EA577}" destId="{129DADB4-36F1-40A2-896E-78388664A1E8}" srcOrd="3" destOrd="0" presId="urn:microsoft.com/office/officeart/2008/layout/AlternatingHexagons"/>
    <dgm:cxn modelId="{BC73F2D7-E6A5-4F1E-88C4-1AD340F1A155}" type="presParOf" srcId="{7E6D8A5F-6D10-4A0B-AA61-3D09795EA577}" destId="{BB4D7102-6DE6-4F4A-AAF2-4F52B8AC3B2B}" srcOrd="4" destOrd="0" presId="urn:microsoft.com/office/officeart/2008/layout/AlternatingHexagons"/>
    <dgm:cxn modelId="{17CE6C71-B5E8-4674-8268-C0C5548DEE84}" type="presParOf" srcId="{9FC8F8E0-D920-449C-B419-44DDCDDD3197}" destId="{1C6DDB99-1504-4996-90C5-57A376FD4ED1}" srcOrd="1" destOrd="0" presId="urn:microsoft.com/office/officeart/2008/layout/AlternatingHexagons"/>
    <dgm:cxn modelId="{0A712FB1-B3C0-4964-9C52-5AB30615A397}" type="presParOf" srcId="{9FC8F8E0-D920-449C-B419-44DDCDDD3197}" destId="{9012689F-73A6-4F11-90E9-F3ADF59B91E0}" srcOrd="2" destOrd="0" presId="urn:microsoft.com/office/officeart/2008/layout/AlternatingHexagons"/>
    <dgm:cxn modelId="{1C8413E4-A09B-4F33-92DB-253A3CAAFA65}" type="presParOf" srcId="{9012689F-73A6-4F11-90E9-F3ADF59B91E0}" destId="{0708BA65-725B-42E5-AA27-E48AB687C721}" srcOrd="0" destOrd="0" presId="urn:microsoft.com/office/officeart/2008/layout/AlternatingHexagons"/>
    <dgm:cxn modelId="{5A2FCA02-9C5B-4E0A-B601-14195C944179}" type="presParOf" srcId="{9012689F-73A6-4F11-90E9-F3ADF59B91E0}" destId="{D7591E61-A8F0-4226-A244-BA52E2E3694C}" srcOrd="1" destOrd="0" presId="urn:microsoft.com/office/officeart/2008/layout/AlternatingHexagons"/>
    <dgm:cxn modelId="{62C5637E-5B16-4DE9-A18C-39B09EB97078}" type="presParOf" srcId="{9012689F-73A6-4F11-90E9-F3ADF59B91E0}" destId="{046286DC-BC1B-4AA2-BC15-10F9C90C5CAD}" srcOrd="2" destOrd="0" presId="urn:microsoft.com/office/officeart/2008/layout/AlternatingHexagons"/>
    <dgm:cxn modelId="{F8C72033-BBC3-488D-B31C-1CD702A3173E}" type="presParOf" srcId="{9012689F-73A6-4F11-90E9-F3ADF59B91E0}" destId="{01C94285-4535-40AD-888C-0569857C4027}" srcOrd="3" destOrd="0" presId="urn:microsoft.com/office/officeart/2008/layout/AlternatingHexagons"/>
    <dgm:cxn modelId="{EFF7F26F-CF76-479B-AFD3-C7F11EB7B807}" type="presParOf" srcId="{9012689F-73A6-4F11-90E9-F3ADF59B91E0}" destId="{B64836F2-C5EA-4330-93E5-24C24B4FD308}" srcOrd="4" destOrd="0" presId="urn:microsoft.com/office/officeart/2008/layout/AlternatingHexagons"/>
    <dgm:cxn modelId="{0CECA2A2-9D68-4BB2-9B8C-EEBAC70BC77D}" type="presParOf" srcId="{9FC8F8E0-D920-449C-B419-44DDCDDD3197}" destId="{091F2177-4649-439A-B7F2-69E8053894F9}" srcOrd="3" destOrd="0" presId="urn:microsoft.com/office/officeart/2008/layout/AlternatingHexagons"/>
    <dgm:cxn modelId="{B26613E5-5EAF-48FC-93D1-79A46B333FE9}" type="presParOf" srcId="{9FC8F8E0-D920-449C-B419-44DDCDDD3197}" destId="{79161068-A973-4294-9088-11519218491C}" srcOrd="4" destOrd="0" presId="urn:microsoft.com/office/officeart/2008/layout/AlternatingHexagons"/>
    <dgm:cxn modelId="{DCE967EE-71CE-4CE2-A3DC-A308F2B15F38}" type="presParOf" srcId="{79161068-A973-4294-9088-11519218491C}" destId="{373135A2-3A23-4062-961F-3275F9BE08C4}" srcOrd="0" destOrd="0" presId="urn:microsoft.com/office/officeart/2008/layout/AlternatingHexagons"/>
    <dgm:cxn modelId="{3E6AF4ED-BCE8-4CB9-8193-808E54AE6B0D}" type="presParOf" srcId="{79161068-A973-4294-9088-11519218491C}" destId="{5B1991BB-E8E3-4392-ABF1-E0EC4B94403B}" srcOrd="1" destOrd="0" presId="urn:microsoft.com/office/officeart/2008/layout/AlternatingHexagons"/>
    <dgm:cxn modelId="{76ACD410-5455-4073-8A97-17285DF4ABE8}" type="presParOf" srcId="{79161068-A973-4294-9088-11519218491C}" destId="{F3AA5078-7F27-4993-B5B2-8269F5971297}" srcOrd="2" destOrd="0" presId="urn:microsoft.com/office/officeart/2008/layout/AlternatingHexagons"/>
    <dgm:cxn modelId="{8F7E8B74-95B3-4A5E-BC65-EB58D850E7A8}" type="presParOf" srcId="{79161068-A973-4294-9088-11519218491C}" destId="{FD7A0E50-C3A6-49AB-9141-754D16840246}" srcOrd="3" destOrd="0" presId="urn:microsoft.com/office/officeart/2008/layout/AlternatingHexagons"/>
    <dgm:cxn modelId="{576F0818-6EFF-4E2E-B9C1-75A854DFE256}" type="presParOf" srcId="{79161068-A973-4294-9088-11519218491C}" destId="{88660CE1-F4B7-43C4-8848-400F9488F1FA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803C553-0ED7-45E3-861B-330563A92B60}" type="doc">
      <dgm:prSet loTypeId="urn:microsoft.com/office/officeart/2005/8/layout/balance1" loCatId="relationship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864DE0F4-9A56-419C-BB7C-E4094AE38F9D}">
      <dgm:prSet/>
      <dgm:spPr/>
      <dgm:t>
        <a:bodyPr/>
        <a:lstStyle/>
        <a:p>
          <a:r>
            <a:rPr lang="ru-RU" b="1" dirty="0"/>
            <a:t>Надання впевненості у власних силах</a:t>
          </a:r>
        </a:p>
      </dgm:t>
    </dgm:pt>
    <dgm:pt modelId="{2C015857-0AFC-4FCC-9CEC-1B9EF4969092}" type="parTrans" cxnId="{147368E2-3408-4476-8369-A2400B1748AA}">
      <dgm:prSet/>
      <dgm:spPr/>
      <dgm:t>
        <a:bodyPr/>
        <a:lstStyle/>
        <a:p>
          <a:endParaRPr lang="ru-RU"/>
        </a:p>
      </dgm:t>
    </dgm:pt>
    <dgm:pt modelId="{EC203082-375C-4C82-8737-18AC2D478E0C}" type="sibTrans" cxnId="{147368E2-3408-4476-8369-A2400B1748AA}">
      <dgm:prSet/>
      <dgm:spPr/>
      <dgm:t>
        <a:bodyPr/>
        <a:lstStyle/>
        <a:p>
          <a:endParaRPr lang="ru-RU"/>
        </a:p>
      </dgm:t>
    </dgm:pt>
    <dgm:pt modelId="{67ADE223-7785-4027-B6D6-0F307BE02304}">
      <dgm:prSet phldrT="[Текст]"/>
      <dgm:spPr/>
      <dgm:t>
        <a:bodyPr/>
        <a:lstStyle/>
        <a:p>
          <a:r>
            <a:rPr lang="ru-RU" b="1" dirty="0"/>
            <a:t>Навчання за темами, а не за предметами</a:t>
          </a:r>
        </a:p>
      </dgm:t>
    </dgm:pt>
    <dgm:pt modelId="{BFF38EA4-A3DF-4EBA-9ED6-CC3D36E1E752}" type="parTrans" cxnId="{CB7D4BC9-3089-407E-9F4B-3899178FD7CE}">
      <dgm:prSet/>
      <dgm:spPr/>
      <dgm:t>
        <a:bodyPr/>
        <a:lstStyle/>
        <a:p>
          <a:endParaRPr lang="ru-RU"/>
        </a:p>
      </dgm:t>
    </dgm:pt>
    <dgm:pt modelId="{CB18A220-6C0F-4892-957A-3D39BFBF64BF}" type="sibTrans" cxnId="{CB7D4BC9-3089-407E-9F4B-3899178FD7CE}">
      <dgm:prSet/>
      <dgm:spPr/>
      <dgm:t>
        <a:bodyPr/>
        <a:lstStyle/>
        <a:p>
          <a:endParaRPr lang="ru-RU"/>
        </a:p>
      </dgm:t>
    </dgm:pt>
    <dgm:pt modelId="{078245FD-09ED-4789-8538-5D3F5A5B0F7E}">
      <dgm:prSet phldrT="[Текст]" phldr="1"/>
      <dgm:spPr/>
      <dgm:t>
        <a:bodyPr/>
        <a:lstStyle/>
        <a:p>
          <a:endParaRPr lang="ru-RU" dirty="0"/>
        </a:p>
      </dgm:t>
    </dgm:pt>
    <dgm:pt modelId="{722BE502-FE7E-4380-8749-11EE6D0E6B90}" type="parTrans" cxnId="{4E098EBB-1A01-4221-83E6-59DAFAECE3D7}">
      <dgm:prSet/>
      <dgm:spPr/>
      <dgm:t>
        <a:bodyPr/>
        <a:lstStyle/>
        <a:p>
          <a:endParaRPr lang="ru-RU"/>
        </a:p>
      </dgm:t>
    </dgm:pt>
    <dgm:pt modelId="{A7B93526-8B95-4B73-90BD-D3782860BA8D}" type="sibTrans" cxnId="{4E098EBB-1A01-4221-83E6-59DAFAECE3D7}">
      <dgm:prSet/>
      <dgm:spPr/>
      <dgm:t>
        <a:bodyPr/>
        <a:lstStyle/>
        <a:p>
          <a:endParaRPr lang="ru-RU"/>
        </a:p>
      </dgm:t>
    </dgm:pt>
    <dgm:pt modelId="{28C102BD-DD1C-4F0C-AD30-CF46DEB6F657}">
      <dgm:prSet phldrT="[Текст]" phldr="1"/>
      <dgm:spPr/>
      <dgm:t>
        <a:bodyPr/>
        <a:lstStyle/>
        <a:p>
          <a:endParaRPr lang="ru-RU"/>
        </a:p>
      </dgm:t>
    </dgm:pt>
    <dgm:pt modelId="{6351F9A3-5EDD-4800-92C6-86BB35EE9C8D}" type="parTrans" cxnId="{1D8EBAE5-56E6-4C9D-80ED-DFD84C348DA9}">
      <dgm:prSet/>
      <dgm:spPr/>
      <dgm:t>
        <a:bodyPr/>
        <a:lstStyle/>
        <a:p>
          <a:endParaRPr lang="ru-RU"/>
        </a:p>
      </dgm:t>
    </dgm:pt>
    <dgm:pt modelId="{F087C1DE-1A4A-446B-AA55-F34FC6C54694}" type="sibTrans" cxnId="{1D8EBAE5-56E6-4C9D-80ED-DFD84C348DA9}">
      <dgm:prSet/>
      <dgm:spPr/>
      <dgm:t>
        <a:bodyPr/>
        <a:lstStyle/>
        <a:p>
          <a:endParaRPr lang="ru-RU"/>
        </a:p>
      </dgm:t>
    </dgm:pt>
    <dgm:pt modelId="{28FF0ADF-426E-4C80-B427-CDF48D6CCD92}">
      <dgm:prSet phldrT="[Текст]" phldr="1"/>
      <dgm:spPr/>
      <dgm:t>
        <a:bodyPr/>
        <a:lstStyle/>
        <a:p>
          <a:endParaRPr lang="ru-RU"/>
        </a:p>
      </dgm:t>
    </dgm:pt>
    <dgm:pt modelId="{6C3C8779-D50C-49E6-86DA-47D35A9594EA}" type="parTrans" cxnId="{A6AAC6B5-EE92-4044-ACB5-B9EF99408BD9}">
      <dgm:prSet/>
      <dgm:spPr/>
      <dgm:t>
        <a:bodyPr/>
        <a:lstStyle/>
        <a:p>
          <a:endParaRPr lang="ru-RU"/>
        </a:p>
      </dgm:t>
    </dgm:pt>
    <dgm:pt modelId="{654E4154-00FA-458A-90F7-7893C5FE90D3}" type="sibTrans" cxnId="{A6AAC6B5-EE92-4044-ACB5-B9EF99408BD9}">
      <dgm:prSet/>
      <dgm:spPr/>
      <dgm:t>
        <a:bodyPr/>
        <a:lstStyle/>
        <a:p>
          <a:endParaRPr lang="ru-RU"/>
        </a:p>
      </dgm:t>
    </dgm:pt>
    <dgm:pt modelId="{0B5D8114-795F-4853-AD1A-4679C6398C31}">
      <dgm:prSet phldrT="[Текст]" phldr="1"/>
      <dgm:spPr/>
      <dgm:t>
        <a:bodyPr/>
        <a:lstStyle/>
        <a:p>
          <a:endParaRPr lang="ru-RU"/>
        </a:p>
      </dgm:t>
    </dgm:pt>
    <dgm:pt modelId="{DF66704D-2EFD-4D18-B596-2D27AD9013F7}" type="parTrans" cxnId="{CF45E131-3B85-4529-B21B-64F98B9D0FCE}">
      <dgm:prSet/>
      <dgm:spPr/>
      <dgm:t>
        <a:bodyPr/>
        <a:lstStyle/>
        <a:p>
          <a:endParaRPr lang="ru-RU"/>
        </a:p>
      </dgm:t>
    </dgm:pt>
    <dgm:pt modelId="{5A86F0F2-428B-49F6-89CE-5A66DFC50DB7}" type="sibTrans" cxnId="{CF45E131-3B85-4529-B21B-64F98B9D0FCE}">
      <dgm:prSet/>
      <dgm:spPr/>
      <dgm:t>
        <a:bodyPr/>
        <a:lstStyle/>
        <a:p>
          <a:endParaRPr lang="ru-RU"/>
        </a:p>
      </dgm:t>
    </dgm:pt>
    <dgm:pt modelId="{1656A54E-A119-4C6D-B958-DC0D348CF3E3}">
      <dgm:prSet phldrT="[Текст]" phldr="1"/>
      <dgm:spPr/>
      <dgm:t>
        <a:bodyPr/>
        <a:lstStyle/>
        <a:p>
          <a:endParaRPr lang="ru-RU"/>
        </a:p>
      </dgm:t>
    </dgm:pt>
    <dgm:pt modelId="{FDBA8E62-CC24-4685-B442-862E66AC09CA}" type="parTrans" cxnId="{5931C76A-6FEC-4C0D-98BD-0FB123700E02}">
      <dgm:prSet/>
      <dgm:spPr/>
      <dgm:t>
        <a:bodyPr/>
        <a:lstStyle/>
        <a:p>
          <a:endParaRPr lang="ru-RU"/>
        </a:p>
      </dgm:t>
    </dgm:pt>
    <dgm:pt modelId="{A2EF330C-3771-46BB-97ED-B87095D7F38F}" type="sibTrans" cxnId="{5931C76A-6FEC-4C0D-98BD-0FB123700E02}">
      <dgm:prSet/>
      <dgm:spPr/>
      <dgm:t>
        <a:bodyPr/>
        <a:lstStyle/>
        <a:p>
          <a:endParaRPr lang="ru-RU"/>
        </a:p>
      </dgm:t>
    </dgm:pt>
    <dgm:pt modelId="{8BA5F83A-A2BC-4631-ACF2-23A1C5402029}">
      <dgm:prSet/>
      <dgm:spPr/>
      <dgm:t>
        <a:bodyPr/>
        <a:lstStyle/>
        <a:p>
          <a:r>
            <a:rPr lang="ru-RU" b="1" dirty="0"/>
            <a:t>Використання знань у повсякденному житті</a:t>
          </a:r>
        </a:p>
      </dgm:t>
    </dgm:pt>
    <dgm:pt modelId="{79203834-633C-4DDB-9C4F-B7B4C6E83560}" type="parTrans" cxnId="{001A2895-E4EA-4C22-BAF9-2D25FB4D49D2}">
      <dgm:prSet/>
      <dgm:spPr/>
      <dgm:t>
        <a:bodyPr/>
        <a:lstStyle/>
        <a:p>
          <a:endParaRPr lang="ru-RU"/>
        </a:p>
      </dgm:t>
    </dgm:pt>
    <dgm:pt modelId="{8CF9C3CD-71E4-459A-8BD2-6A7B00468C27}" type="sibTrans" cxnId="{001A2895-E4EA-4C22-BAF9-2D25FB4D49D2}">
      <dgm:prSet/>
      <dgm:spPr/>
      <dgm:t>
        <a:bodyPr/>
        <a:lstStyle/>
        <a:p>
          <a:endParaRPr lang="ru-RU"/>
        </a:p>
      </dgm:t>
    </dgm:pt>
    <dgm:pt modelId="{6AA74A92-E017-4131-9671-B0FF914AA8A0}">
      <dgm:prSet/>
      <dgm:spPr/>
      <dgm:t>
        <a:bodyPr/>
        <a:lstStyle/>
        <a:p>
          <a:r>
            <a:rPr lang="uk-UA" altLang="uk-UA" b="1">
              <a:latin typeface="Trebuchet MS" pitchFamily="34" charset="0"/>
            </a:rPr>
            <a:t>Підготовка дитини до технологічних інновацій у житті</a:t>
          </a:r>
          <a:endParaRPr lang="ru-RU" b="1" dirty="0"/>
        </a:p>
      </dgm:t>
    </dgm:pt>
    <dgm:pt modelId="{C71296D0-FBFF-4AF1-BA7E-F6CBED1A3CEB}" type="parTrans" cxnId="{6F0B78A8-C40B-4DCE-95BB-4AE3CD6374EE}">
      <dgm:prSet/>
      <dgm:spPr/>
      <dgm:t>
        <a:bodyPr/>
        <a:lstStyle/>
        <a:p>
          <a:endParaRPr lang="ru-RU"/>
        </a:p>
      </dgm:t>
    </dgm:pt>
    <dgm:pt modelId="{35BBB69E-97F6-41B0-8F44-58676F56D68E}" type="sibTrans" cxnId="{6F0B78A8-C40B-4DCE-95BB-4AE3CD6374EE}">
      <dgm:prSet/>
      <dgm:spPr/>
      <dgm:t>
        <a:bodyPr/>
        <a:lstStyle/>
        <a:p>
          <a:endParaRPr lang="ru-RU"/>
        </a:p>
      </dgm:t>
    </dgm:pt>
    <dgm:pt modelId="{D268B693-7B9F-40AF-81B9-8E4AD0363918}">
      <dgm:prSet/>
      <dgm:spPr/>
      <dgm:t>
        <a:bodyPr/>
        <a:lstStyle/>
        <a:p>
          <a:r>
            <a:rPr lang="ru-RU" b="1" dirty="0" err="1"/>
            <a:t>Розвиток</a:t>
          </a:r>
          <a:r>
            <a:rPr lang="ru-RU" b="1" dirty="0"/>
            <a:t> критичного </a:t>
          </a:r>
          <a:r>
            <a:rPr lang="ru-RU" b="1" dirty="0" err="1"/>
            <a:t>мислення</a:t>
          </a:r>
          <a:r>
            <a:rPr lang="ru-RU" b="1" dirty="0"/>
            <a:t>  та </a:t>
          </a:r>
          <a:r>
            <a:rPr lang="ru-RU" b="1" dirty="0" err="1"/>
            <a:t>вміння</a:t>
          </a:r>
          <a:r>
            <a:rPr lang="ru-RU" b="1" dirty="0"/>
            <a:t> </a:t>
          </a:r>
          <a:r>
            <a:rPr lang="ru-RU" b="1" dirty="0" err="1"/>
            <a:t>вирішувати</a:t>
          </a:r>
          <a:r>
            <a:rPr lang="ru-RU" b="1" dirty="0"/>
            <a:t> </a:t>
          </a:r>
          <a:r>
            <a:rPr lang="ru-RU" b="1" dirty="0" err="1"/>
            <a:t>проблеми</a:t>
          </a:r>
          <a:endParaRPr lang="ru-RU" b="1" dirty="0"/>
        </a:p>
      </dgm:t>
    </dgm:pt>
    <dgm:pt modelId="{7E04F801-C09F-4F0E-A694-1CC6ADAB9E7D}" type="sibTrans" cxnId="{A4C4F26F-2486-4E4E-A6A9-6BDE9B083D84}">
      <dgm:prSet/>
      <dgm:spPr/>
      <dgm:t>
        <a:bodyPr/>
        <a:lstStyle/>
        <a:p>
          <a:endParaRPr lang="ru-RU"/>
        </a:p>
      </dgm:t>
    </dgm:pt>
    <dgm:pt modelId="{A7CA11A3-32BF-4B99-890F-817E537BB20D}" type="parTrans" cxnId="{A4C4F26F-2486-4E4E-A6A9-6BDE9B083D84}">
      <dgm:prSet/>
      <dgm:spPr/>
      <dgm:t>
        <a:bodyPr/>
        <a:lstStyle/>
        <a:p>
          <a:endParaRPr lang="ru-RU"/>
        </a:p>
      </dgm:t>
    </dgm:pt>
    <dgm:pt modelId="{4B2A2164-6091-4DE4-8BF6-D878D8CE9C3C}">
      <dgm:prSet/>
      <dgm:spPr/>
      <dgm:t>
        <a:bodyPr/>
        <a:lstStyle/>
        <a:p>
          <a:endParaRPr lang="uk-UA"/>
        </a:p>
      </dgm:t>
    </dgm:pt>
    <dgm:pt modelId="{4C90F1AB-2A24-4EA7-AC22-14C80BDB2C29}" type="parTrans" cxnId="{97BBB381-C81C-4860-A3A3-5620589FCA15}">
      <dgm:prSet/>
      <dgm:spPr/>
      <dgm:t>
        <a:bodyPr/>
        <a:lstStyle/>
        <a:p>
          <a:endParaRPr lang="ru-RU"/>
        </a:p>
      </dgm:t>
    </dgm:pt>
    <dgm:pt modelId="{ADD80361-0562-4C18-A30A-CCAD616F8FF4}" type="sibTrans" cxnId="{97BBB381-C81C-4860-A3A3-5620589FCA15}">
      <dgm:prSet/>
      <dgm:spPr/>
      <dgm:t>
        <a:bodyPr/>
        <a:lstStyle/>
        <a:p>
          <a:endParaRPr lang="ru-RU"/>
        </a:p>
      </dgm:t>
    </dgm:pt>
    <dgm:pt modelId="{7BBB3A6E-D2E8-4A1E-909B-15203ED79A97}">
      <dgm:prSet/>
      <dgm:spPr/>
      <dgm:t>
        <a:bodyPr/>
        <a:lstStyle/>
        <a:p>
          <a:endParaRPr lang="ru-RU" dirty="0"/>
        </a:p>
      </dgm:t>
    </dgm:pt>
    <dgm:pt modelId="{08082923-93B7-4E8B-A7C7-690590EE8DFA}" type="parTrans" cxnId="{3F2123A2-6790-4410-83E5-2A322AA74533}">
      <dgm:prSet/>
      <dgm:spPr/>
      <dgm:t>
        <a:bodyPr/>
        <a:lstStyle/>
        <a:p>
          <a:endParaRPr lang="ru-RU"/>
        </a:p>
      </dgm:t>
    </dgm:pt>
    <dgm:pt modelId="{BB19A272-579F-4F03-8D5D-0D72C35C5F2A}" type="sibTrans" cxnId="{3F2123A2-6790-4410-83E5-2A322AA74533}">
      <dgm:prSet/>
      <dgm:spPr/>
      <dgm:t>
        <a:bodyPr/>
        <a:lstStyle/>
        <a:p>
          <a:endParaRPr lang="ru-RU"/>
        </a:p>
      </dgm:t>
    </dgm:pt>
    <dgm:pt modelId="{2D5AB13B-A4B5-4697-A0A6-80C3AD7E758A}">
      <dgm:prSet/>
      <dgm:spPr/>
      <dgm:t>
        <a:bodyPr/>
        <a:lstStyle/>
        <a:p>
          <a:endParaRPr lang="uk-UA"/>
        </a:p>
      </dgm:t>
    </dgm:pt>
    <dgm:pt modelId="{AC63C29C-FFCF-4AE9-A50C-640215F5DFEA}" type="parTrans" cxnId="{746CD4E1-5621-48F2-840C-8786C4CEF87C}">
      <dgm:prSet/>
      <dgm:spPr/>
      <dgm:t>
        <a:bodyPr/>
        <a:lstStyle/>
        <a:p>
          <a:endParaRPr lang="ru-RU"/>
        </a:p>
      </dgm:t>
    </dgm:pt>
    <dgm:pt modelId="{C1A99542-8604-439A-A8D1-3A19B4CE0837}" type="sibTrans" cxnId="{746CD4E1-5621-48F2-840C-8786C4CEF87C}">
      <dgm:prSet/>
      <dgm:spPr/>
      <dgm:t>
        <a:bodyPr/>
        <a:lstStyle/>
        <a:p>
          <a:endParaRPr lang="ru-RU"/>
        </a:p>
      </dgm:t>
    </dgm:pt>
    <dgm:pt modelId="{3658A29C-BFAE-4E52-8FE7-EA5FC2222519}">
      <dgm:prSet/>
      <dgm:spPr/>
      <dgm:t>
        <a:bodyPr/>
        <a:lstStyle/>
        <a:p>
          <a:endParaRPr lang="ru-RU" dirty="0"/>
        </a:p>
      </dgm:t>
    </dgm:pt>
    <dgm:pt modelId="{9B1DFD13-D3D6-40D0-ACDD-6D8C4DDD1948}" type="parTrans" cxnId="{6F4BAA70-B13E-4AA7-89F8-09EDBE3D3BE2}">
      <dgm:prSet/>
      <dgm:spPr/>
      <dgm:t>
        <a:bodyPr/>
        <a:lstStyle/>
        <a:p>
          <a:endParaRPr lang="ru-RU"/>
        </a:p>
      </dgm:t>
    </dgm:pt>
    <dgm:pt modelId="{9CE5DD4C-43C4-45A4-8696-DA2763EF6010}" type="sibTrans" cxnId="{6F4BAA70-B13E-4AA7-89F8-09EDBE3D3BE2}">
      <dgm:prSet/>
      <dgm:spPr/>
      <dgm:t>
        <a:bodyPr/>
        <a:lstStyle/>
        <a:p>
          <a:endParaRPr lang="ru-RU"/>
        </a:p>
      </dgm:t>
    </dgm:pt>
    <dgm:pt modelId="{404FA80D-4999-48B4-AF65-8B610F296FD7}">
      <dgm:prSet/>
      <dgm:spPr/>
      <dgm:t>
        <a:bodyPr/>
        <a:lstStyle/>
        <a:p>
          <a:endParaRPr lang="ru-RU" dirty="0"/>
        </a:p>
      </dgm:t>
    </dgm:pt>
    <dgm:pt modelId="{46E1DD1C-DD5D-4695-8977-4E02A39D8093}" type="parTrans" cxnId="{B62C86AF-786D-4396-8235-E0FB4DDE8C5A}">
      <dgm:prSet/>
      <dgm:spPr/>
      <dgm:t>
        <a:bodyPr/>
        <a:lstStyle/>
        <a:p>
          <a:endParaRPr lang="ru-RU"/>
        </a:p>
      </dgm:t>
    </dgm:pt>
    <dgm:pt modelId="{94FDB07B-B7BB-4D15-809E-7C537C2B0DEF}" type="sibTrans" cxnId="{B62C86AF-786D-4396-8235-E0FB4DDE8C5A}">
      <dgm:prSet/>
      <dgm:spPr/>
      <dgm:t>
        <a:bodyPr/>
        <a:lstStyle/>
        <a:p>
          <a:endParaRPr lang="ru-RU"/>
        </a:p>
      </dgm:t>
    </dgm:pt>
    <dgm:pt modelId="{DF03536F-9AB2-41D2-92A6-72FFCBB63958}">
      <dgm:prSet/>
      <dgm:spPr/>
      <dgm:t>
        <a:bodyPr/>
        <a:lstStyle/>
        <a:p>
          <a:r>
            <a:rPr lang="uk-UA" b="1" noProof="0" dirty="0"/>
            <a:t>Розвиток інтересу до технічних дисциплін</a:t>
          </a:r>
        </a:p>
      </dgm:t>
    </dgm:pt>
    <dgm:pt modelId="{8BF4A928-5168-4E23-B726-55932B1E85FF}" type="parTrans" cxnId="{AE9E8731-C0E9-45D7-B9E8-4CC273E7593D}">
      <dgm:prSet/>
      <dgm:spPr/>
      <dgm:t>
        <a:bodyPr/>
        <a:lstStyle/>
        <a:p>
          <a:endParaRPr lang="ru-RU"/>
        </a:p>
      </dgm:t>
    </dgm:pt>
    <dgm:pt modelId="{D004BA5A-E2E3-48AB-AB10-457F9F865072}" type="sibTrans" cxnId="{AE9E8731-C0E9-45D7-B9E8-4CC273E7593D}">
      <dgm:prSet/>
      <dgm:spPr/>
      <dgm:t>
        <a:bodyPr/>
        <a:lstStyle/>
        <a:p>
          <a:endParaRPr lang="ru-RU"/>
        </a:p>
      </dgm:t>
    </dgm:pt>
    <dgm:pt modelId="{A7E35405-16D8-4BA8-9A0C-E527A728F10E}">
      <dgm:prSet/>
      <dgm:spPr/>
      <dgm:t>
        <a:bodyPr/>
        <a:lstStyle/>
        <a:p>
          <a:r>
            <a:rPr lang="uk-UA" b="1" noProof="0" dirty="0"/>
            <a:t>Комунікація та командна робота</a:t>
          </a:r>
        </a:p>
      </dgm:t>
    </dgm:pt>
    <dgm:pt modelId="{36B44851-1561-4631-BE08-B80B3B59DAD0}" type="sibTrans" cxnId="{4EAAB0BA-E78D-492C-903D-AFD078048E44}">
      <dgm:prSet/>
      <dgm:spPr/>
      <dgm:t>
        <a:bodyPr/>
        <a:lstStyle/>
        <a:p>
          <a:endParaRPr lang="ru-RU"/>
        </a:p>
      </dgm:t>
    </dgm:pt>
    <dgm:pt modelId="{BD4761AB-9BB6-423E-9610-A6BE9698C25A}" type="parTrans" cxnId="{4EAAB0BA-E78D-492C-903D-AFD078048E44}">
      <dgm:prSet/>
      <dgm:spPr/>
      <dgm:t>
        <a:bodyPr/>
        <a:lstStyle/>
        <a:p>
          <a:endParaRPr lang="ru-RU"/>
        </a:p>
      </dgm:t>
    </dgm:pt>
    <dgm:pt modelId="{9490A67A-2F92-4847-972D-69C9F34892C7}">
      <dgm:prSet/>
      <dgm:spPr/>
      <dgm:t>
        <a:bodyPr/>
        <a:lstStyle/>
        <a:p>
          <a:r>
            <a:rPr lang="uk-UA" b="1" noProof="0" dirty="0"/>
            <a:t>Креативні та інноваційні підходи до проектів</a:t>
          </a:r>
        </a:p>
      </dgm:t>
    </dgm:pt>
    <dgm:pt modelId="{11993109-A3B9-4C85-A8CB-9A9C86FA7971}" type="sibTrans" cxnId="{2D22CF32-3DE1-4A49-BEEF-556AA44C3FCC}">
      <dgm:prSet/>
      <dgm:spPr/>
      <dgm:t>
        <a:bodyPr/>
        <a:lstStyle/>
        <a:p>
          <a:endParaRPr lang="ru-RU"/>
        </a:p>
      </dgm:t>
    </dgm:pt>
    <dgm:pt modelId="{BEDA7465-63B2-468B-8672-8CD6C168C8EF}" type="parTrans" cxnId="{2D22CF32-3DE1-4A49-BEEF-556AA44C3FCC}">
      <dgm:prSet/>
      <dgm:spPr/>
      <dgm:t>
        <a:bodyPr/>
        <a:lstStyle/>
        <a:p>
          <a:endParaRPr lang="ru-RU"/>
        </a:p>
      </dgm:t>
    </dgm:pt>
    <dgm:pt modelId="{254193BA-0075-41FF-97D7-8DD7BE734796}" type="pres">
      <dgm:prSet presAssocID="{9803C553-0ED7-45E3-861B-330563A92B60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50A370-8956-4B73-BA3E-2AFB3481234F}" type="pres">
      <dgm:prSet presAssocID="{9803C553-0ED7-45E3-861B-330563A92B60}" presName="dummyMaxCanvas" presStyleCnt="0"/>
      <dgm:spPr/>
    </dgm:pt>
    <dgm:pt modelId="{7BBDD916-4DB6-49FE-985B-A344969A5832}" type="pres">
      <dgm:prSet presAssocID="{9803C553-0ED7-45E3-861B-330563A92B60}" presName="parentComposite" presStyleCnt="0"/>
      <dgm:spPr/>
    </dgm:pt>
    <dgm:pt modelId="{D405A659-8F29-43B8-96BC-04116D01A115}" type="pres">
      <dgm:prSet presAssocID="{9803C553-0ED7-45E3-861B-330563A92B60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6E5B3F41-F134-47D7-BA31-ED7A4F015C7A}" type="pres">
      <dgm:prSet presAssocID="{9803C553-0ED7-45E3-861B-330563A92B60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53253253-4047-4A6D-95C1-6A384976F217}" type="pres">
      <dgm:prSet presAssocID="{9803C553-0ED7-45E3-861B-330563A92B60}" presName="childrenComposite" presStyleCnt="0"/>
      <dgm:spPr/>
    </dgm:pt>
    <dgm:pt modelId="{0F8F0770-971E-412B-9EED-1140C5E165BB}" type="pres">
      <dgm:prSet presAssocID="{9803C553-0ED7-45E3-861B-330563A92B60}" presName="dummyMaxCanvas_ChildArea" presStyleCnt="0"/>
      <dgm:spPr/>
    </dgm:pt>
    <dgm:pt modelId="{625C41C5-161B-4564-AD7C-B463DDF8505E}" type="pres">
      <dgm:prSet presAssocID="{9803C553-0ED7-45E3-861B-330563A92B60}" presName="fulcrum" presStyleLbl="alignAccFollowNode1" presStyleIdx="2" presStyleCnt="4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</dgm:pt>
    <dgm:pt modelId="{36528D07-67BB-4265-A4D2-5A8828D7F47D}" type="pres">
      <dgm:prSet presAssocID="{9803C553-0ED7-45E3-861B-330563A92B60}" presName="balance_33" presStyleLbl="alignAccFollowNode1" presStyleIdx="3" presStyleCnt="4">
        <dgm:presLayoutVars>
          <dgm:bulletEnabled val="1"/>
        </dgm:presLayoutVars>
      </dgm:prSet>
      <dgm:spPr/>
    </dgm:pt>
    <dgm:pt modelId="{A888EF5A-53E6-4D2F-8589-E1CC0AB28031}" type="pres">
      <dgm:prSet presAssocID="{9803C553-0ED7-45E3-861B-330563A92B60}" presName="right_33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CDB261-B53A-4B31-AF00-CAD773C27D56}" type="pres">
      <dgm:prSet presAssocID="{9803C553-0ED7-45E3-861B-330563A92B60}" presName="right_33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77A67A-1A7D-4546-A608-05AA570906FE}" type="pres">
      <dgm:prSet presAssocID="{9803C553-0ED7-45E3-861B-330563A92B60}" presName="right_33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1C35BD-844A-4AFE-8769-C8CC5C9E6FE3}" type="pres">
      <dgm:prSet presAssocID="{9803C553-0ED7-45E3-861B-330563A92B60}" presName="left_33_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DBE174-393D-4273-9506-D3EFFF66B3B4}" type="pres">
      <dgm:prSet presAssocID="{9803C553-0ED7-45E3-861B-330563A92B60}" presName="left_33_2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13F01F-2E69-448F-B14B-8FAB537EC878}" type="pres">
      <dgm:prSet presAssocID="{9803C553-0ED7-45E3-861B-330563A92B60}" presName="left_33_3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1A2895-E4EA-4C22-BAF9-2D25FB4D49D2}" srcId="{864DE0F4-9A56-419C-BB7C-E4094AE38F9D}" destId="{8BA5F83A-A2BC-4631-ACF2-23A1C5402029}" srcOrd="1" destOrd="0" parTransId="{79203834-633C-4DDB-9C4F-B7B4C6E83560}" sibTransId="{8CF9C3CD-71E4-459A-8BD2-6A7B00468C27}"/>
    <dgm:cxn modelId="{6F4BAA70-B13E-4AA7-89F8-09EDBE3D3BE2}" srcId="{7BBB3A6E-D2E8-4A1E-909B-15203ED79A97}" destId="{3658A29C-BFAE-4E52-8FE7-EA5FC2222519}" srcOrd="1" destOrd="0" parTransId="{9B1DFD13-D3D6-40D0-ACDD-6D8C4DDD1948}" sibTransId="{9CE5DD4C-43C4-45A4-8696-DA2763EF6010}"/>
    <dgm:cxn modelId="{A4C4F26F-2486-4E4E-A6A9-6BDE9B083D84}" srcId="{864DE0F4-9A56-419C-BB7C-E4094AE38F9D}" destId="{D268B693-7B9F-40AF-81B9-8E4AD0363918}" srcOrd="2" destOrd="0" parTransId="{A7CA11A3-32BF-4B99-890F-817E537BB20D}" sibTransId="{7E04F801-C09F-4F0E-A694-1CC6ADAB9E7D}"/>
    <dgm:cxn modelId="{CB7D4BC9-3089-407E-9F4B-3899178FD7CE}" srcId="{864DE0F4-9A56-419C-BB7C-E4094AE38F9D}" destId="{67ADE223-7785-4027-B6D6-0F307BE02304}" srcOrd="0" destOrd="0" parTransId="{BFF38EA4-A3DF-4EBA-9ED6-CC3D36E1E752}" sibTransId="{CB18A220-6C0F-4892-957A-3D39BFBF64BF}"/>
    <dgm:cxn modelId="{B62C86AF-786D-4396-8235-E0FB4DDE8C5A}" srcId="{4B2A2164-6091-4DE4-8BF6-D878D8CE9C3C}" destId="{404FA80D-4999-48B4-AF65-8B610F296FD7}" srcOrd="0" destOrd="0" parTransId="{46E1DD1C-DD5D-4695-8977-4E02A39D8093}" sibTransId="{94FDB07B-B7BB-4D15-809E-7C537C2B0DEF}"/>
    <dgm:cxn modelId="{4E098EBB-1A01-4221-83E6-59DAFAECE3D7}" srcId="{7BBB3A6E-D2E8-4A1E-909B-15203ED79A97}" destId="{078245FD-09ED-4789-8538-5D3F5A5B0F7E}" srcOrd="2" destOrd="0" parTransId="{722BE502-FE7E-4380-8749-11EE6D0E6B90}" sibTransId="{A7B93526-8B95-4B73-90BD-D3782860BA8D}"/>
    <dgm:cxn modelId="{696C6289-60F2-4349-861A-260B6662A721}" type="presOf" srcId="{DF03536F-9AB2-41D2-92A6-72FFCBB63958}" destId="{4ECDB261-B53A-4B31-AF00-CAD773C27D56}" srcOrd="0" destOrd="0" presId="urn:microsoft.com/office/officeart/2005/8/layout/balance1"/>
    <dgm:cxn modelId="{AE9E8731-C0E9-45D7-B9E8-4CC273E7593D}" srcId="{6AA74A92-E017-4131-9671-B0FF914AA8A0}" destId="{DF03536F-9AB2-41D2-92A6-72FFCBB63958}" srcOrd="1" destOrd="0" parTransId="{8BF4A928-5168-4E23-B726-55932B1E85FF}" sibTransId="{D004BA5A-E2E3-48AB-AB10-457F9F865072}"/>
    <dgm:cxn modelId="{5931C76A-6FEC-4C0D-98BD-0FB123700E02}" srcId="{28C102BD-DD1C-4F0C-AD30-CF46DEB6F657}" destId="{1656A54E-A119-4C6D-B958-DC0D348CF3E3}" srcOrd="2" destOrd="0" parTransId="{FDBA8E62-CC24-4685-B442-862E66AC09CA}" sibTransId="{A2EF330C-3771-46BB-97ED-B87095D7F38F}"/>
    <dgm:cxn modelId="{2D22CF32-3DE1-4A49-BEEF-556AA44C3FCC}" srcId="{6AA74A92-E017-4131-9671-B0FF914AA8A0}" destId="{9490A67A-2F92-4847-972D-69C9F34892C7}" srcOrd="0" destOrd="0" parTransId="{BEDA7465-63B2-468B-8672-8CD6C168C8EF}" sibTransId="{11993109-A3B9-4C85-A8CB-9A9C86FA7971}"/>
    <dgm:cxn modelId="{147368E2-3408-4476-8369-A2400B1748AA}" srcId="{9803C553-0ED7-45E3-861B-330563A92B60}" destId="{864DE0F4-9A56-419C-BB7C-E4094AE38F9D}" srcOrd="0" destOrd="0" parTransId="{2C015857-0AFC-4FCC-9CEC-1B9EF4969092}" sibTransId="{EC203082-375C-4C82-8737-18AC2D478E0C}"/>
    <dgm:cxn modelId="{4EAAB0BA-E78D-492C-903D-AFD078048E44}" srcId="{6AA74A92-E017-4131-9671-B0FF914AA8A0}" destId="{A7E35405-16D8-4BA8-9A0C-E527A728F10E}" srcOrd="2" destOrd="0" parTransId="{BD4761AB-9BB6-423E-9610-A6BE9698C25A}" sibTransId="{36B44851-1561-4631-BE08-B80B3B59DAD0}"/>
    <dgm:cxn modelId="{3D5F254A-11ED-49D0-8D6F-CC72A42062A9}" type="presOf" srcId="{8BA5F83A-A2BC-4631-ACF2-23A1C5402029}" destId="{72DBE174-393D-4273-9506-D3EFFF66B3B4}" srcOrd="0" destOrd="0" presId="urn:microsoft.com/office/officeart/2005/8/layout/balance1"/>
    <dgm:cxn modelId="{3F2123A2-6790-4410-83E5-2A322AA74533}" srcId="{9803C553-0ED7-45E3-861B-330563A92B60}" destId="{7BBB3A6E-D2E8-4A1E-909B-15203ED79A97}" srcOrd="3" destOrd="0" parTransId="{08082923-93B7-4E8B-A7C7-690590EE8DFA}" sibTransId="{BB19A272-579F-4F03-8D5D-0D72C35C5F2A}"/>
    <dgm:cxn modelId="{1D8EBAE5-56E6-4C9D-80ED-DFD84C348DA9}" srcId="{9803C553-0ED7-45E3-861B-330563A92B60}" destId="{28C102BD-DD1C-4F0C-AD30-CF46DEB6F657}" srcOrd="4" destOrd="0" parTransId="{6351F9A3-5EDD-4800-92C6-86BB35EE9C8D}" sibTransId="{F087C1DE-1A4A-446B-AA55-F34FC6C54694}"/>
    <dgm:cxn modelId="{486A25CD-7630-4064-8E20-00053789F98C}" type="presOf" srcId="{864DE0F4-9A56-419C-BB7C-E4094AE38F9D}" destId="{D405A659-8F29-43B8-96BC-04116D01A115}" srcOrd="0" destOrd="0" presId="urn:microsoft.com/office/officeart/2005/8/layout/balance1"/>
    <dgm:cxn modelId="{06664FD1-C720-48FF-AFD3-74A036950A54}" type="presOf" srcId="{9490A67A-2F92-4847-972D-69C9F34892C7}" destId="{A888EF5A-53E6-4D2F-8589-E1CC0AB28031}" srcOrd="0" destOrd="0" presId="urn:microsoft.com/office/officeart/2005/8/layout/balance1"/>
    <dgm:cxn modelId="{CF45E131-3B85-4529-B21B-64F98B9D0FCE}" srcId="{28C102BD-DD1C-4F0C-AD30-CF46DEB6F657}" destId="{0B5D8114-795F-4853-AD1A-4679C6398C31}" srcOrd="1" destOrd="0" parTransId="{DF66704D-2EFD-4D18-B596-2D27AD9013F7}" sibTransId="{5A86F0F2-428B-49F6-89CE-5A66DFC50DB7}"/>
    <dgm:cxn modelId="{E5510B8B-3C49-4609-8787-61471E2C8BEE}" type="presOf" srcId="{A7E35405-16D8-4BA8-9A0C-E527A728F10E}" destId="{B477A67A-1A7D-4546-A608-05AA570906FE}" srcOrd="0" destOrd="0" presId="urn:microsoft.com/office/officeart/2005/8/layout/balance1"/>
    <dgm:cxn modelId="{4AF7B24C-81F0-4A1B-AB15-9BE2E9D1384C}" type="presOf" srcId="{6AA74A92-E017-4131-9671-B0FF914AA8A0}" destId="{6E5B3F41-F134-47D7-BA31-ED7A4F015C7A}" srcOrd="0" destOrd="0" presId="urn:microsoft.com/office/officeart/2005/8/layout/balance1"/>
    <dgm:cxn modelId="{6F0B78A8-C40B-4DCE-95BB-4AE3CD6374EE}" srcId="{9803C553-0ED7-45E3-861B-330563A92B60}" destId="{6AA74A92-E017-4131-9671-B0FF914AA8A0}" srcOrd="1" destOrd="0" parTransId="{C71296D0-FBFF-4AF1-BA7E-F6CBED1A3CEB}" sibTransId="{35BBB69E-97F6-41B0-8F44-58676F56D68E}"/>
    <dgm:cxn modelId="{64A2B5A0-6335-41A9-A237-91CF9BEB4A2C}" type="presOf" srcId="{D268B693-7B9F-40AF-81B9-8E4AD0363918}" destId="{1613F01F-2E69-448F-B14B-8FAB537EC878}" srcOrd="0" destOrd="0" presId="urn:microsoft.com/office/officeart/2005/8/layout/balance1"/>
    <dgm:cxn modelId="{C03C27F7-CEEA-4AB7-9116-D2698C634B24}" type="presOf" srcId="{9803C553-0ED7-45E3-861B-330563A92B60}" destId="{254193BA-0075-41FF-97D7-8DD7BE734796}" srcOrd="0" destOrd="0" presId="urn:microsoft.com/office/officeart/2005/8/layout/balance1"/>
    <dgm:cxn modelId="{746CD4E1-5621-48F2-840C-8786C4CEF87C}" srcId="{7BBB3A6E-D2E8-4A1E-909B-15203ED79A97}" destId="{2D5AB13B-A4B5-4697-A0A6-80C3AD7E758A}" srcOrd="0" destOrd="0" parTransId="{AC63C29C-FFCF-4AE9-A50C-640215F5DFEA}" sibTransId="{C1A99542-8604-439A-A8D1-3A19B4CE0837}"/>
    <dgm:cxn modelId="{B6E226C2-D113-41BC-A130-ABDBE4034F23}" type="presOf" srcId="{67ADE223-7785-4027-B6D6-0F307BE02304}" destId="{E11C35BD-844A-4AFE-8769-C8CC5C9E6FE3}" srcOrd="0" destOrd="0" presId="urn:microsoft.com/office/officeart/2005/8/layout/balance1"/>
    <dgm:cxn modelId="{A6AAC6B5-EE92-4044-ACB5-B9EF99408BD9}" srcId="{28C102BD-DD1C-4F0C-AD30-CF46DEB6F657}" destId="{28FF0ADF-426E-4C80-B427-CDF48D6CCD92}" srcOrd="0" destOrd="0" parTransId="{6C3C8779-D50C-49E6-86DA-47D35A9594EA}" sibTransId="{654E4154-00FA-458A-90F7-7893C5FE90D3}"/>
    <dgm:cxn modelId="{97BBB381-C81C-4860-A3A3-5620589FCA15}" srcId="{9803C553-0ED7-45E3-861B-330563A92B60}" destId="{4B2A2164-6091-4DE4-8BF6-D878D8CE9C3C}" srcOrd="2" destOrd="0" parTransId="{4C90F1AB-2A24-4EA7-AC22-14C80BDB2C29}" sibTransId="{ADD80361-0562-4C18-A30A-CCAD616F8FF4}"/>
    <dgm:cxn modelId="{5B2C2CAA-C2FC-4149-894D-60CDEEC339F0}" type="presParOf" srcId="{254193BA-0075-41FF-97D7-8DD7BE734796}" destId="{9150A370-8956-4B73-BA3E-2AFB3481234F}" srcOrd="0" destOrd="0" presId="urn:microsoft.com/office/officeart/2005/8/layout/balance1"/>
    <dgm:cxn modelId="{E28E4A8D-00DF-465A-BC67-9D253F25CDE8}" type="presParOf" srcId="{254193BA-0075-41FF-97D7-8DD7BE734796}" destId="{7BBDD916-4DB6-49FE-985B-A344969A5832}" srcOrd="1" destOrd="0" presId="urn:microsoft.com/office/officeart/2005/8/layout/balance1"/>
    <dgm:cxn modelId="{1D5F2E22-A44B-4190-AD18-938078139E2B}" type="presParOf" srcId="{7BBDD916-4DB6-49FE-985B-A344969A5832}" destId="{D405A659-8F29-43B8-96BC-04116D01A115}" srcOrd="0" destOrd="0" presId="urn:microsoft.com/office/officeart/2005/8/layout/balance1"/>
    <dgm:cxn modelId="{75B83010-E684-43D0-B6E6-851C89FDACF3}" type="presParOf" srcId="{7BBDD916-4DB6-49FE-985B-A344969A5832}" destId="{6E5B3F41-F134-47D7-BA31-ED7A4F015C7A}" srcOrd="1" destOrd="0" presId="urn:microsoft.com/office/officeart/2005/8/layout/balance1"/>
    <dgm:cxn modelId="{EB11149A-B6E6-4A56-ACBF-94864C865B45}" type="presParOf" srcId="{254193BA-0075-41FF-97D7-8DD7BE734796}" destId="{53253253-4047-4A6D-95C1-6A384976F217}" srcOrd="2" destOrd="0" presId="urn:microsoft.com/office/officeart/2005/8/layout/balance1"/>
    <dgm:cxn modelId="{66DA093D-2F55-4648-B799-B7ADA6CA7D16}" type="presParOf" srcId="{53253253-4047-4A6D-95C1-6A384976F217}" destId="{0F8F0770-971E-412B-9EED-1140C5E165BB}" srcOrd="0" destOrd="0" presId="urn:microsoft.com/office/officeart/2005/8/layout/balance1"/>
    <dgm:cxn modelId="{F61185A9-6B09-4A12-AAAD-AA7E14177892}" type="presParOf" srcId="{53253253-4047-4A6D-95C1-6A384976F217}" destId="{625C41C5-161B-4564-AD7C-B463DDF8505E}" srcOrd="1" destOrd="0" presId="urn:microsoft.com/office/officeart/2005/8/layout/balance1"/>
    <dgm:cxn modelId="{24611422-A409-4F8E-9A86-AE1AD1D5703D}" type="presParOf" srcId="{53253253-4047-4A6D-95C1-6A384976F217}" destId="{36528D07-67BB-4265-A4D2-5A8828D7F47D}" srcOrd="2" destOrd="0" presId="urn:microsoft.com/office/officeart/2005/8/layout/balance1"/>
    <dgm:cxn modelId="{7B987CD3-D062-4D33-BF2F-85B18ACD9B71}" type="presParOf" srcId="{53253253-4047-4A6D-95C1-6A384976F217}" destId="{A888EF5A-53E6-4D2F-8589-E1CC0AB28031}" srcOrd="3" destOrd="0" presId="urn:microsoft.com/office/officeart/2005/8/layout/balance1"/>
    <dgm:cxn modelId="{525D50E6-20EE-45C7-878F-2124CD5A5280}" type="presParOf" srcId="{53253253-4047-4A6D-95C1-6A384976F217}" destId="{4ECDB261-B53A-4B31-AF00-CAD773C27D56}" srcOrd="4" destOrd="0" presId="urn:microsoft.com/office/officeart/2005/8/layout/balance1"/>
    <dgm:cxn modelId="{7AF9F480-D319-4929-A310-2683F2744D61}" type="presParOf" srcId="{53253253-4047-4A6D-95C1-6A384976F217}" destId="{B477A67A-1A7D-4546-A608-05AA570906FE}" srcOrd="5" destOrd="0" presId="urn:microsoft.com/office/officeart/2005/8/layout/balance1"/>
    <dgm:cxn modelId="{31922D09-3C60-4B8F-930E-866A52E7D1BD}" type="presParOf" srcId="{53253253-4047-4A6D-95C1-6A384976F217}" destId="{E11C35BD-844A-4AFE-8769-C8CC5C9E6FE3}" srcOrd="6" destOrd="0" presId="urn:microsoft.com/office/officeart/2005/8/layout/balance1"/>
    <dgm:cxn modelId="{F3D6602C-9460-43D0-AEE9-A4EAA5119B4E}" type="presParOf" srcId="{53253253-4047-4A6D-95C1-6A384976F217}" destId="{72DBE174-393D-4273-9506-D3EFFF66B3B4}" srcOrd="7" destOrd="0" presId="urn:microsoft.com/office/officeart/2005/8/layout/balance1"/>
    <dgm:cxn modelId="{D8E62CE0-53B8-424E-94BB-64D471DBB0F2}" type="presParOf" srcId="{53253253-4047-4A6D-95C1-6A384976F217}" destId="{1613F01F-2E69-448F-B14B-8FAB537EC878}" srcOrd="8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9EFECC-C9D8-446F-99AD-4C670544E591}" type="doc">
      <dgm:prSet loTypeId="urn:microsoft.com/office/officeart/2005/8/layout/vList3#7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uk-UA"/>
        </a:p>
      </dgm:t>
    </dgm:pt>
    <dgm:pt modelId="{96E8742A-787A-4987-A23F-5BB8483241AF}">
      <dgm:prSet/>
      <dgm:spPr/>
      <dgm:t>
        <a:bodyPr/>
        <a:lstStyle/>
        <a:p>
          <a:pPr rtl="0"/>
          <a:r>
            <a:rPr lang="uk-UA" dirty="0"/>
            <a:t>Занурює дитину у світ творчості та фантазії</a:t>
          </a:r>
        </a:p>
      </dgm:t>
    </dgm:pt>
    <dgm:pt modelId="{61F69F4F-8E35-430A-A5DC-8F1ACE406418}" type="parTrans" cxnId="{DD32462B-8AEC-47DE-B058-79D66F4C407E}">
      <dgm:prSet/>
      <dgm:spPr/>
      <dgm:t>
        <a:bodyPr/>
        <a:lstStyle/>
        <a:p>
          <a:endParaRPr lang="uk-UA"/>
        </a:p>
      </dgm:t>
    </dgm:pt>
    <dgm:pt modelId="{B4603C4E-5E75-473C-BAC9-B37053DBA164}" type="sibTrans" cxnId="{DD32462B-8AEC-47DE-B058-79D66F4C407E}">
      <dgm:prSet/>
      <dgm:spPr/>
      <dgm:t>
        <a:bodyPr/>
        <a:lstStyle/>
        <a:p>
          <a:endParaRPr lang="uk-UA"/>
        </a:p>
      </dgm:t>
    </dgm:pt>
    <dgm:pt modelId="{FE9CB6F9-EE7C-444A-8C98-6A54AB57B6C7}">
      <dgm:prSet/>
      <dgm:spPr/>
      <dgm:t>
        <a:bodyPr/>
        <a:lstStyle/>
        <a:p>
          <a:pPr rtl="0"/>
          <a:r>
            <a:rPr lang="uk-UA" dirty="0"/>
            <a:t>Здійснює ранню діагностику здібностей</a:t>
          </a:r>
        </a:p>
      </dgm:t>
    </dgm:pt>
    <dgm:pt modelId="{CD600572-E1FA-4ACC-9293-7CF429DF2B1E}" type="parTrans" cxnId="{3055046E-715D-4F7D-B108-5786AF57B8D7}">
      <dgm:prSet/>
      <dgm:spPr/>
      <dgm:t>
        <a:bodyPr/>
        <a:lstStyle/>
        <a:p>
          <a:endParaRPr lang="uk-UA"/>
        </a:p>
      </dgm:t>
    </dgm:pt>
    <dgm:pt modelId="{581DFDA7-0AA8-410F-A8DA-11A5A401B5E2}" type="sibTrans" cxnId="{3055046E-715D-4F7D-B108-5786AF57B8D7}">
      <dgm:prSet/>
      <dgm:spPr/>
      <dgm:t>
        <a:bodyPr/>
        <a:lstStyle/>
        <a:p>
          <a:endParaRPr lang="uk-UA"/>
        </a:p>
      </dgm:t>
    </dgm:pt>
    <dgm:pt modelId="{74A5A79A-2144-41C1-A67C-BED77837D289}">
      <dgm:prSet/>
      <dgm:spPr/>
      <dgm:t>
        <a:bodyPr/>
        <a:lstStyle/>
        <a:p>
          <a:pPr rtl="0"/>
          <a:r>
            <a:rPr lang="uk-UA" dirty="0"/>
            <a:t>Конструювання та перші винаходи</a:t>
          </a:r>
        </a:p>
      </dgm:t>
    </dgm:pt>
    <dgm:pt modelId="{EF2E3D54-CD43-4769-BAD4-13D80D17B38C}" type="parTrans" cxnId="{9935A68E-AC0A-46CB-9D8D-07DA2A0053DC}">
      <dgm:prSet/>
      <dgm:spPr/>
      <dgm:t>
        <a:bodyPr/>
        <a:lstStyle/>
        <a:p>
          <a:endParaRPr lang="uk-UA"/>
        </a:p>
      </dgm:t>
    </dgm:pt>
    <dgm:pt modelId="{A6D3D7C7-4249-4587-88D0-875AE847743F}" type="sibTrans" cxnId="{9935A68E-AC0A-46CB-9D8D-07DA2A0053DC}">
      <dgm:prSet/>
      <dgm:spPr/>
      <dgm:t>
        <a:bodyPr/>
        <a:lstStyle/>
        <a:p>
          <a:endParaRPr lang="uk-UA"/>
        </a:p>
      </dgm:t>
    </dgm:pt>
    <dgm:pt modelId="{96B7E2C1-9C6E-4A80-9CEF-BE8EAA414005}" type="pres">
      <dgm:prSet presAssocID="{3A9EFECC-C9D8-446F-99AD-4C670544E591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B21B86-AEA2-4A2F-8934-B731665CBE0D}" type="pres">
      <dgm:prSet presAssocID="{96E8742A-787A-4987-A23F-5BB8483241AF}" presName="composite" presStyleCnt="0"/>
      <dgm:spPr/>
    </dgm:pt>
    <dgm:pt modelId="{9FC6B39B-05CA-4712-9C7E-C04CD623F548}" type="pres">
      <dgm:prSet presAssocID="{96E8742A-787A-4987-A23F-5BB8483241AF}" presName="imgShp" presStyleLbl="fgImgPlace1" presStyleIdx="0" presStyleCnt="3"/>
      <dgm:spPr>
        <a:blipFill>
          <a:blip xmlns:r="http://schemas.openxmlformats.org/officeDocument/2006/relationships" r:embed="rId1"/>
          <a:srcRect/>
          <a:stretch>
            <a:fillRect t="-8000" b="-8000"/>
          </a:stretch>
        </a:blipFill>
      </dgm:spPr>
    </dgm:pt>
    <dgm:pt modelId="{A0633064-7ED9-40C8-B141-1107D1A8D6B0}" type="pres">
      <dgm:prSet presAssocID="{96E8742A-787A-4987-A23F-5BB8483241AF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2358BD-BC55-41DE-8F11-23C16D323262}" type="pres">
      <dgm:prSet presAssocID="{B4603C4E-5E75-473C-BAC9-B37053DBA164}" presName="spacing" presStyleCnt="0"/>
      <dgm:spPr/>
    </dgm:pt>
    <dgm:pt modelId="{FBF63B19-557E-477F-8BE1-B0C07A6B0002}" type="pres">
      <dgm:prSet presAssocID="{FE9CB6F9-EE7C-444A-8C98-6A54AB57B6C7}" presName="composite" presStyleCnt="0"/>
      <dgm:spPr/>
    </dgm:pt>
    <dgm:pt modelId="{3A610861-26F7-4A5E-AFFA-8E0D574C4909}" type="pres">
      <dgm:prSet presAssocID="{FE9CB6F9-EE7C-444A-8C98-6A54AB57B6C7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21F9F93E-AC7B-4431-B155-BA130007075E}" type="pres">
      <dgm:prSet presAssocID="{FE9CB6F9-EE7C-444A-8C98-6A54AB57B6C7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C2C530-6DC7-4A11-9B32-1CB4B94BE623}" type="pres">
      <dgm:prSet presAssocID="{581DFDA7-0AA8-410F-A8DA-11A5A401B5E2}" presName="spacing" presStyleCnt="0"/>
      <dgm:spPr/>
    </dgm:pt>
    <dgm:pt modelId="{2DEC0717-6294-4D2A-B995-2DF53F8FE204}" type="pres">
      <dgm:prSet presAssocID="{74A5A79A-2144-41C1-A67C-BED77837D289}" presName="composite" presStyleCnt="0"/>
      <dgm:spPr/>
    </dgm:pt>
    <dgm:pt modelId="{E5DD4CD9-CE72-4D2A-8B50-E74761AB60D0}" type="pres">
      <dgm:prSet presAssocID="{74A5A79A-2144-41C1-A67C-BED77837D289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C8FA86C2-46AD-4ABC-BEB5-8CA28D759C19}" type="pres">
      <dgm:prSet presAssocID="{74A5A79A-2144-41C1-A67C-BED77837D289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D2C247-9569-4770-B770-C19AC5CF0B36}" type="presOf" srcId="{FE9CB6F9-EE7C-444A-8C98-6A54AB57B6C7}" destId="{21F9F93E-AC7B-4431-B155-BA130007075E}" srcOrd="0" destOrd="0" presId="urn:microsoft.com/office/officeart/2005/8/layout/vList3#7"/>
    <dgm:cxn modelId="{EC57AC27-4E15-4BB9-846C-E712CF9572F1}" type="presOf" srcId="{96E8742A-787A-4987-A23F-5BB8483241AF}" destId="{A0633064-7ED9-40C8-B141-1107D1A8D6B0}" srcOrd="0" destOrd="0" presId="urn:microsoft.com/office/officeart/2005/8/layout/vList3#7"/>
    <dgm:cxn modelId="{9935A68E-AC0A-46CB-9D8D-07DA2A0053DC}" srcId="{3A9EFECC-C9D8-446F-99AD-4C670544E591}" destId="{74A5A79A-2144-41C1-A67C-BED77837D289}" srcOrd="2" destOrd="0" parTransId="{EF2E3D54-CD43-4769-BAD4-13D80D17B38C}" sibTransId="{A6D3D7C7-4249-4587-88D0-875AE847743F}"/>
    <dgm:cxn modelId="{3055046E-715D-4F7D-B108-5786AF57B8D7}" srcId="{3A9EFECC-C9D8-446F-99AD-4C670544E591}" destId="{FE9CB6F9-EE7C-444A-8C98-6A54AB57B6C7}" srcOrd="1" destOrd="0" parTransId="{CD600572-E1FA-4ACC-9293-7CF429DF2B1E}" sibTransId="{581DFDA7-0AA8-410F-A8DA-11A5A401B5E2}"/>
    <dgm:cxn modelId="{8DEC54D7-8F35-4493-A098-EAF20BCF3CFE}" type="presOf" srcId="{74A5A79A-2144-41C1-A67C-BED77837D289}" destId="{C8FA86C2-46AD-4ABC-BEB5-8CA28D759C19}" srcOrd="0" destOrd="0" presId="urn:microsoft.com/office/officeart/2005/8/layout/vList3#7"/>
    <dgm:cxn modelId="{80EA9ECC-3BB5-4968-B020-BEF8FA2BD5AE}" type="presOf" srcId="{3A9EFECC-C9D8-446F-99AD-4C670544E591}" destId="{96B7E2C1-9C6E-4A80-9CEF-BE8EAA414005}" srcOrd="0" destOrd="0" presId="urn:microsoft.com/office/officeart/2005/8/layout/vList3#7"/>
    <dgm:cxn modelId="{DD32462B-8AEC-47DE-B058-79D66F4C407E}" srcId="{3A9EFECC-C9D8-446F-99AD-4C670544E591}" destId="{96E8742A-787A-4987-A23F-5BB8483241AF}" srcOrd="0" destOrd="0" parTransId="{61F69F4F-8E35-430A-A5DC-8F1ACE406418}" sibTransId="{B4603C4E-5E75-473C-BAC9-B37053DBA164}"/>
    <dgm:cxn modelId="{FFF55E9E-104D-408C-AF1B-C7B2DFE5D2B0}" type="presParOf" srcId="{96B7E2C1-9C6E-4A80-9CEF-BE8EAA414005}" destId="{1FB21B86-AEA2-4A2F-8934-B731665CBE0D}" srcOrd="0" destOrd="0" presId="urn:microsoft.com/office/officeart/2005/8/layout/vList3#7"/>
    <dgm:cxn modelId="{044F6886-AA90-46C8-A15B-53BDA255E159}" type="presParOf" srcId="{1FB21B86-AEA2-4A2F-8934-B731665CBE0D}" destId="{9FC6B39B-05CA-4712-9C7E-C04CD623F548}" srcOrd="0" destOrd="0" presId="urn:microsoft.com/office/officeart/2005/8/layout/vList3#7"/>
    <dgm:cxn modelId="{28E6BF6B-2E46-4F56-8964-582FB98A984E}" type="presParOf" srcId="{1FB21B86-AEA2-4A2F-8934-B731665CBE0D}" destId="{A0633064-7ED9-40C8-B141-1107D1A8D6B0}" srcOrd="1" destOrd="0" presId="urn:microsoft.com/office/officeart/2005/8/layout/vList3#7"/>
    <dgm:cxn modelId="{996C3816-697C-41DE-805F-BACEA5F838E6}" type="presParOf" srcId="{96B7E2C1-9C6E-4A80-9CEF-BE8EAA414005}" destId="{632358BD-BC55-41DE-8F11-23C16D323262}" srcOrd="1" destOrd="0" presId="urn:microsoft.com/office/officeart/2005/8/layout/vList3#7"/>
    <dgm:cxn modelId="{C1B0DEEC-F98C-44A6-BD10-7367FC969569}" type="presParOf" srcId="{96B7E2C1-9C6E-4A80-9CEF-BE8EAA414005}" destId="{FBF63B19-557E-477F-8BE1-B0C07A6B0002}" srcOrd="2" destOrd="0" presId="urn:microsoft.com/office/officeart/2005/8/layout/vList3#7"/>
    <dgm:cxn modelId="{4EC93FAC-5E8A-498A-90B3-D936F005667B}" type="presParOf" srcId="{FBF63B19-557E-477F-8BE1-B0C07A6B0002}" destId="{3A610861-26F7-4A5E-AFFA-8E0D574C4909}" srcOrd="0" destOrd="0" presId="urn:microsoft.com/office/officeart/2005/8/layout/vList3#7"/>
    <dgm:cxn modelId="{BDB7BA36-7818-4F00-8500-CAE73AA6090A}" type="presParOf" srcId="{FBF63B19-557E-477F-8BE1-B0C07A6B0002}" destId="{21F9F93E-AC7B-4431-B155-BA130007075E}" srcOrd="1" destOrd="0" presId="urn:microsoft.com/office/officeart/2005/8/layout/vList3#7"/>
    <dgm:cxn modelId="{9FFC3DE8-DE46-4C16-9747-2A336593CDD7}" type="presParOf" srcId="{96B7E2C1-9C6E-4A80-9CEF-BE8EAA414005}" destId="{77C2C530-6DC7-4A11-9B32-1CB4B94BE623}" srcOrd="3" destOrd="0" presId="urn:microsoft.com/office/officeart/2005/8/layout/vList3#7"/>
    <dgm:cxn modelId="{9D845ABC-8AE0-4A46-BE79-C649A88F5FA9}" type="presParOf" srcId="{96B7E2C1-9C6E-4A80-9CEF-BE8EAA414005}" destId="{2DEC0717-6294-4D2A-B995-2DF53F8FE204}" srcOrd="4" destOrd="0" presId="urn:microsoft.com/office/officeart/2005/8/layout/vList3#7"/>
    <dgm:cxn modelId="{8D817ECC-2C68-4A4C-88F9-A4A0B5C51A80}" type="presParOf" srcId="{2DEC0717-6294-4D2A-B995-2DF53F8FE204}" destId="{E5DD4CD9-CE72-4D2A-8B50-E74761AB60D0}" srcOrd="0" destOrd="0" presId="urn:microsoft.com/office/officeart/2005/8/layout/vList3#7"/>
    <dgm:cxn modelId="{3A6E0A36-B427-47EE-83A1-D2EC793EC5BF}" type="presParOf" srcId="{2DEC0717-6294-4D2A-B995-2DF53F8FE204}" destId="{C8FA86C2-46AD-4ABC-BEB5-8CA28D759C19}" srcOrd="1" destOrd="0" presId="urn:microsoft.com/office/officeart/2005/8/layout/vList3#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1A317E3-0E57-41DB-985A-C149E518C0B3}" type="doc">
      <dgm:prSet loTypeId="urn:microsoft.com/office/officeart/2005/8/layout/hList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uk-UA"/>
        </a:p>
      </dgm:t>
    </dgm:pt>
    <dgm:pt modelId="{8D9BD35D-C6D3-47AF-9707-CD42B6128CE8}">
      <dgm:prSet phldrT="[Текст]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/>
            <a:t>STREAM=ІНТЕГРАЦІЯ</a:t>
          </a:r>
          <a:endParaRPr lang="uk-UA" dirty="0"/>
        </a:p>
      </dgm:t>
    </dgm:pt>
    <dgm:pt modelId="{58AACA45-A688-4B69-A185-F0B42E5D376C}" type="parTrans" cxnId="{0696CB06-6440-4217-B095-18AE2C006643}">
      <dgm:prSet/>
      <dgm:spPr/>
      <dgm:t>
        <a:bodyPr/>
        <a:lstStyle/>
        <a:p>
          <a:endParaRPr lang="uk-UA"/>
        </a:p>
      </dgm:t>
    </dgm:pt>
    <dgm:pt modelId="{BC76C646-10A7-4B8B-A024-E4E18BE3B869}" type="sibTrans" cxnId="{0696CB06-6440-4217-B095-18AE2C006643}">
      <dgm:prSet/>
      <dgm:spPr/>
      <dgm:t>
        <a:bodyPr/>
        <a:lstStyle/>
        <a:p>
          <a:endParaRPr lang="uk-UA"/>
        </a:p>
      </dgm:t>
    </dgm:pt>
    <dgm:pt modelId="{8FF192EF-397A-4606-B344-04F074D76A6E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>
              <a:solidFill>
                <a:srgbClr val="0070C0"/>
              </a:solidFill>
            </a:rPr>
            <a:t>Природничі </a:t>
          </a:r>
          <a:r>
            <a:rPr lang="uk-UA" b="1" dirty="0" smtClean="0">
              <a:solidFill>
                <a:srgbClr val="0070C0"/>
              </a:solidFill>
            </a:rPr>
            <a:t>науки</a:t>
          </a:r>
        </a:p>
        <a:p>
          <a:r>
            <a:rPr kumimoji="0" lang="uk-UA" b="0" i="0" u="none" strike="noStrike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+mn-ea"/>
              <a:cs typeface="Arial"/>
            </a:rPr>
            <a:t>або Подорож Всесвітом </a:t>
          </a:r>
          <a:endParaRPr lang="uk-UA" b="1" dirty="0">
            <a:solidFill>
              <a:srgbClr val="0070C0"/>
            </a:solidFill>
          </a:endParaRPr>
        </a:p>
      </dgm:t>
    </dgm:pt>
    <dgm:pt modelId="{6E81D664-DF57-476E-9907-E3ECB58DA4D7}" type="parTrans" cxnId="{A8229D22-B31A-450A-9349-9CED33494A32}">
      <dgm:prSet/>
      <dgm:spPr/>
      <dgm:t>
        <a:bodyPr/>
        <a:lstStyle/>
        <a:p>
          <a:endParaRPr lang="uk-UA"/>
        </a:p>
      </dgm:t>
    </dgm:pt>
    <dgm:pt modelId="{197CA982-E8FC-4E3D-A8F7-EE0E125B7252}" type="sibTrans" cxnId="{A8229D22-B31A-450A-9349-9CED33494A32}">
      <dgm:prSet/>
      <dgm:spPr/>
      <dgm:t>
        <a:bodyPr/>
        <a:lstStyle/>
        <a:p>
          <a:endParaRPr lang="uk-UA"/>
        </a:p>
      </dgm:t>
    </dgm:pt>
    <dgm:pt modelId="{76863DD7-1003-4EFE-AC28-8900534ECEB5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>
              <a:solidFill>
                <a:srgbClr val="0070C0"/>
              </a:solidFill>
            </a:rPr>
            <a:t>Читання та </a:t>
          </a:r>
          <a:r>
            <a:rPr lang="uk-UA" b="1" dirty="0" smtClean="0">
              <a:solidFill>
                <a:srgbClr val="0070C0"/>
              </a:solidFill>
            </a:rPr>
            <a:t>письмо</a:t>
          </a:r>
        </a:p>
        <a:p>
          <a:r>
            <a:rPr kumimoji="0" lang="uk-UA" b="0" i="0" u="none" strike="noStrike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+mn-ea"/>
              <a:cs typeface="Arial"/>
            </a:rPr>
            <a:t>або Мандрівка до Країни Слів</a:t>
          </a:r>
          <a:endParaRPr lang="uk-UA" b="1" dirty="0">
            <a:solidFill>
              <a:srgbClr val="0070C0"/>
            </a:solidFill>
          </a:endParaRPr>
        </a:p>
      </dgm:t>
    </dgm:pt>
    <dgm:pt modelId="{3508C283-1457-4D9F-B6D1-258E5C0AF44A}" type="parTrans" cxnId="{20DE2938-C827-48BE-A02D-CB24BC900ED4}">
      <dgm:prSet/>
      <dgm:spPr/>
      <dgm:t>
        <a:bodyPr/>
        <a:lstStyle/>
        <a:p>
          <a:endParaRPr lang="uk-UA"/>
        </a:p>
      </dgm:t>
    </dgm:pt>
    <dgm:pt modelId="{072FC6DB-4235-49D3-A889-C051E8FCA0C7}" type="sibTrans" cxnId="{20DE2938-C827-48BE-A02D-CB24BC900ED4}">
      <dgm:prSet/>
      <dgm:spPr/>
      <dgm:t>
        <a:bodyPr/>
        <a:lstStyle/>
        <a:p>
          <a:endParaRPr lang="uk-UA"/>
        </a:p>
      </dgm:t>
    </dgm:pt>
    <dgm:pt modelId="{86C56EC0-1F58-4A54-BCB0-A69E9A3EF29C}">
      <dgm:prSet/>
      <dgm:spPr/>
      <dgm:t>
        <a:bodyPr/>
        <a:lstStyle/>
        <a:p>
          <a:endParaRPr lang="ru-RU"/>
        </a:p>
      </dgm:t>
    </dgm:pt>
    <dgm:pt modelId="{091D47BC-B9B6-4C53-91C9-5DF0A1128B4E}" type="parTrans" cxnId="{6833DB81-F9A6-47A8-944E-35CFFB5CF9E7}">
      <dgm:prSet/>
      <dgm:spPr/>
      <dgm:t>
        <a:bodyPr/>
        <a:lstStyle/>
        <a:p>
          <a:endParaRPr lang="uk-UA"/>
        </a:p>
      </dgm:t>
    </dgm:pt>
    <dgm:pt modelId="{E3D892C2-4693-4C1E-B508-9B76B43DDDB8}" type="sibTrans" cxnId="{6833DB81-F9A6-47A8-944E-35CFFB5CF9E7}">
      <dgm:prSet/>
      <dgm:spPr/>
      <dgm:t>
        <a:bodyPr/>
        <a:lstStyle/>
        <a:p>
          <a:endParaRPr lang="uk-UA"/>
        </a:p>
      </dgm:t>
    </dgm:pt>
    <dgm:pt modelId="{D7DD5414-E4E8-4DAC-97C4-2615AFBF634B}">
      <dgm:prSet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 smtClean="0">
              <a:solidFill>
                <a:srgbClr val="0070C0"/>
              </a:solidFill>
            </a:rPr>
            <a:t>Технології</a:t>
          </a:r>
        </a:p>
        <a:p>
          <a:r>
            <a:rPr kumimoji="0" lang="uk-UA" b="0" i="0" u="none" strike="noStrike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+mn-ea"/>
              <a:cs typeface="Arial"/>
            </a:rPr>
            <a:t>або Таємничі перетворення</a:t>
          </a:r>
          <a:endParaRPr lang="uk-UA" b="1" dirty="0" smtClean="0">
            <a:solidFill>
              <a:srgbClr val="0070C0"/>
            </a:solidFill>
          </a:endParaRPr>
        </a:p>
        <a:p>
          <a:endParaRPr lang="uk-UA" b="1" dirty="0">
            <a:solidFill>
              <a:srgbClr val="0070C0"/>
            </a:solidFill>
          </a:endParaRPr>
        </a:p>
      </dgm:t>
    </dgm:pt>
    <dgm:pt modelId="{C4C0D8DB-028B-47FD-84B9-676E958DF8FF}" type="parTrans" cxnId="{08F6284A-F6E1-4845-AC8A-BF92B8CF2AD9}">
      <dgm:prSet/>
      <dgm:spPr/>
      <dgm:t>
        <a:bodyPr/>
        <a:lstStyle/>
        <a:p>
          <a:endParaRPr lang="uk-UA"/>
        </a:p>
      </dgm:t>
    </dgm:pt>
    <dgm:pt modelId="{401D6A33-13C8-4470-AC30-75D6A3F9DDCF}" type="sibTrans" cxnId="{08F6284A-F6E1-4845-AC8A-BF92B8CF2AD9}">
      <dgm:prSet/>
      <dgm:spPr/>
      <dgm:t>
        <a:bodyPr/>
        <a:lstStyle/>
        <a:p>
          <a:endParaRPr lang="uk-UA"/>
        </a:p>
      </dgm:t>
    </dgm:pt>
    <dgm:pt modelId="{AFB00540-C143-419B-90A0-99D61048BFD4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 err="1" smtClean="0">
              <a:solidFill>
                <a:srgbClr val="0070C0"/>
              </a:solidFill>
            </a:rPr>
            <a:t>Інженерінг</a:t>
          </a:r>
          <a:endParaRPr lang="uk-UA" b="1" dirty="0" smtClean="0">
            <a:solidFill>
              <a:srgbClr val="0070C0"/>
            </a:solidFill>
          </a:endParaRPr>
        </a:p>
        <a:p>
          <a:r>
            <a:rPr kumimoji="0" lang="uk-UA" b="0" i="0" u="none" strike="noStrike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+mn-ea"/>
              <a:cs typeface="Arial"/>
            </a:rPr>
            <a:t>або Маленькі винахідники </a:t>
          </a:r>
          <a:endParaRPr lang="uk-UA" b="1" dirty="0">
            <a:solidFill>
              <a:srgbClr val="0070C0"/>
            </a:solidFill>
          </a:endParaRPr>
        </a:p>
      </dgm:t>
    </dgm:pt>
    <dgm:pt modelId="{F2B71FCE-7B85-4FB2-9BE7-EA258CD3679F}" type="parTrans" cxnId="{72D41F69-F3CA-4F0D-9AA2-E45EE5E0001D}">
      <dgm:prSet/>
      <dgm:spPr/>
      <dgm:t>
        <a:bodyPr/>
        <a:lstStyle/>
        <a:p>
          <a:endParaRPr lang="uk-UA"/>
        </a:p>
      </dgm:t>
    </dgm:pt>
    <dgm:pt modelId="{5A831D77-273D-4CA1-99F9-14B469C447E2}" type="sibTrans" cxnId="{72D41F69-F3CA-4F0D-9AA2-E45EE5E0001D}">
      <dgm:prSet/>
      <dgm:spPr/>
      <dgm:t>
        <a:bodyPr/>
        <a:lstStyle/>
        <a:p>
          <a:endParaRPr lang="uk-UA"/>
        </a:p>
      </dgm:t>
    </dgm:pt>
    <dgm:pt modelId="{BDA07793-D590-4AAB-89FA-C0A6C47AFFC4}">
      <dgm:prSet phldrT="[Текст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 smtClean="0">
              <a:solidFill>
                <a:srgbClr val="0070C0"/>
              </a:solidFill>
            </a:rPr>
            <a:t>Мистецтво</a:t>
          </a:r>
        </a:p>
        <a:p>
          <a:r>
            <a:rPr kumimoji="0" lang="uk-UA" b="0" i="0" u="none" strike="noStrike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+mn-ea"/>
              <a:cs typeface="Arial"/>
            </a:rPr>
            <a:t>або Таємниці Дивосвіту </a:t>
          </a:r>
          <a:endParaRPr lang="uk-UA" b="1" dirty="0">
            <a:solidFill>
              <a:srgbClr val="0070C0"/>
            </a:solidFill>
          </a:endParaRPr>
        </a:p>
      </dgm:t>
    </dgm:pt>
    <dgm:pt modelId="{8330805E-DF20-439A-B532-AFBC4B69AB96}" type="parTrans" cxnId="{7652B262-126A-41D1-879B-EE3CCCFB770B}">
      <dgm:prSet/>
      <dgm:spPr/>
      <dgm:t>
        <a:bodyPr/>
        <a:lstStyle/>
        <a:p>
          <a:endParaRPr lang="uk-UA"/>
        </a:p>
      </dgm:t>
    </dgm:pt>
    <dgm:pt modelId="{68D43E02-C61F-4C62-9661-A8D2E6F9C643}" type="sibTrans" cxnId="{7652B262-126A-41D1-879B-EE3CCCFB770B}">
      <dgm:prSet/>
      <dgm:spPr/>
      <dgm:t>
        <a:bodyPr/>
        <a:lstStyle/>
        <a:p>
          <a:endParaRPr lang="uk-UA"/>
        </a:p>
      </dgm:t>
    </dgm:pt>
    <dgm:pt modelId="{701E806A-A6E9-430C-818F-49D3F0F15892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 smtClean="0">
              <a:solidFill>
                <a:srgbClr val="0070C0"/>
              </a:solidFill>
            </a:rPr>
            <a:t>Математика.</a:t>
          </a:r>
        </a:p>
        <a:p>
          <a:r>
            <a:rPr lang="uk-UA" b="1" dirty="0" smtClean="0">
              <a:solidFill>
                <a:srgbClr val="0070C0"/>
              </a:solidFill>
            </a:rPr>
            <a:t>Логіка</a:t>
          </a:r>
        </a:p>
        <a:p>
          <a:r>
            <a:rPr kumimoji="0" lang="uk-UA" b="0" i="0" u="none" strike="noStrike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+mn-ea"/>
              <a:cs typeface="Arial"/>
            </a:rPr>
            <a:t>або Пізнаємо красу чисел і геометричних фігур </a:t>
          </a:r>
          <a:endParaRPr lang="uk-UA" b="1" dirty="0">
            <a:solidFill>
              <a:srgbClr val="0070C0"/>
            </a:solidFill>
          </a:endParaRPr>
        </a:p>
      </dgm:t>
    </dgm:pt>
    <dgm:pt modelId="{CF8EA7A3-2504-4068-8ABD-901678E37AAB}" type="parTrans" cxnId="{EC0D8658-3711-48D9-97D9-2E027E348F65}">
      <dgm:prSet/>
      <dgm:spPr/>
      <dgm:t>
        <a:bodyPr/>
        <a:lstStyle/>
        <a:p>
          <a:endParaRPr lang="uk-UA"/>
        </a:p>
      </dgm:t>
    </dgm:pt>
    <dgm:pt modelId="{56C6F4DF-3DE1-4031-96BC-0972CE68675B}" type="sibTrans" cxnId="{EC0D8658-3711-48D9-97D9-2E027E348F65}">
      <dgm:prSet/>
      <dgm:spPr/>
      <dgm:t>
        <a:bodyPr/>
        <a:lstStyle/>
        <a:p>
          <a:endParaRPr lang="uk-UA"/>
        </a:p>
      </dgm:t>
    </dgm:pt>
    <dgm:pt modelId="{A36F16EB-AB54-45FB-AEAB-9B7F3232F9DF}" type="pres">
      <dgm:prSet presAssocID="{61A317E3-0E57-41DB-985A-C149E518C0B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B9EA264-9F82-470A-82C9-D0107E512471}" type="pres">
      <dgm:prSet presAssocID="{8D9BD35D-C6D3-47AF-9707-CD42B6128CE8}" presName="roof" presStyleLbl="dkBgShp" presStyleIdx="0" presStyleCnt="2"/>
      <dgm:spPr/>
      <dgm:t>
        <a:bodyPr/>
        <a:lstStyle/>
        <a:p>
          <a:endParaRPr lang="ru-RU"/>
        </a:p>
      </dgm:t>
    </dgm:pt>
    <dgm:pt modelId="{C0BE692E-7E51-4B4B-8ACD-A0E4554CCD44}" type="pres">
      <dgm:prSet presAssocID="{8D9BD35D-C6D3-47AF-9707-CD42B6128CE8}" presName="pillars" presStyleCnt="0"/>
      <dgm:spPr/>
    </dgm:pt>
    <dgm:pt modelId="{3ECAB2E1-E922-4014-93B3-FC7F46CACA90}" type="pres">
      <dgm:prSet presAssocID="{8D9BD35D-C6D3-47AF-9707-CD42B6128CE8}" presName="pillar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D61310-B310-4193-B495-A7545FE1288D}" type="pres">
      <dgm:prSet presAssocID="{D7DD5414-E4E8-4DAC-97C4-2615AFBF634B}" presName="pillarX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9EA905-216A-410A-8C63-4EFA57CBE7FE}" type="pres">
      <dgm:prSet presAssocID="{76863DD7-1003-4EFE-AC28-8900534ECEB5}" presName="pillarX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69F5B9-7B02-4513-8A90-F8EA76620B83}" type="pres">
      <dgm:prSet presAssocID="{AFB00540-C143-419B-90A0-99D61048BFD4}" presName="pillarX" presStyleLbl="node1" presStyleIdx="3" presStyleCnt="6" custLinFactNeighborX="0" custLinFactNeighborY="10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1D355B-0E98-4B10-830E-8ED5915DBC87}" type="pres">
      <dgm:prSet presAssocID="{BDA07793-D590-4AAB-89FA-C0A6C47AFFC4}" presName="pillarX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A5E520-D3D8-4371-886A-D5FF64C1554F}" type="pres">
      <dgm:prSet presAssocID="{701E806A-A6E9-430C-818F-49D3F0F15892}" presName="pillarX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05C5CB-4335-49E0-A53A-E47F5BE12E53}" type="pres">
      <dgm:prSet presAssocID="{8D9BD35D-C6D3-47AF-9707-CD42B6128CE8}" presName="base" presStyleLbl="dkBgShp" presStyleIdx="1" presStyleCnt="2"/>
      <dgm:spPr/>
    </dgm:pt>
  </dgm:ptLst>
  <dgm:cxnLst>
    <dgm:cxn modelId="{D0625B79-5860-42D9-8954-18DB89E6335D}" type="presOf" srcId="{8D9BD35D-C6D3-47AF-9707-CD42B6128CE8}" destId="{9B9EA264-9F82-470A-82C9-D0107E512471}" srcOrd="0" destOrd="0" presId="urn:microsoft.com/office/officeart/2005/8/layout/hList3"/>
    <dgm:cxn modelId="{8E34ACC9-21F0-4CCF-A4B7-E40FCB8F8BE5}" type="presOf" srcId="{76863DD7-1003-4EFE-AC28-8900534ECEB5}" destId="{ED9EA905-216A-410A-8C63-4EFA57CBE7FE}" srcOrd="0" destOrd="0" presId="urn:microsoft.com/office/officeart/2005/8/layout/hList3"/>
    <dgm:cxn modelId="{20DE2938-C827-48BE-A02D-CB24BC900ED4}" srcId="{8D9BD35D-C6D3-47AF-9707-CD42B6128CE8}" destId="{76863DD7-1003-4EFE-AC28-8900534ECEB5}" srcOrd="2" destOrd="0" parTransId="{3508C283-1457-4D9F-B6D1-258E5C0AF44A}" sibTransId="{072FC6DB-4235-49D3-A889-C051E8FCA0C7}"/>
    <dgm:cxn modelId="{EC0D8658-3711-48D9-97D9-2E027E348F65}" srcId="{8D9BD35D-C6D3-47AF-9707-CD42B6128CE8}" destId="{701E806A-A6E9-430C-818F-49D3F0F15892}" srcOrd="5" destOrd="0" parTransId="{CF8EA7A3-2504-4068-8ABD-901678E37AAB}" sibTransId="{56C6F4DF-3DE1-4031-96BC-0972CE68675B}"/>
    <dgm:cxn modelId="{6833DB81-F9A6-47A8-944E-35CFFB5CF9E7}" srcId="{61A317E3-0E57-41DB-985A-C149E518C0B3}" destId="{86C56EC0-1F58-4A54-BCB0-A69E9A3EF29C}" srcOrd="1" destOrd="0" parTransId="{091D47BC-B9B6-4C53-91C9-5DF0A1128B4E}" sibTransId="{E3D892C2-4693-4C1E-B508-9B76B43DDDB8}"/>
    <dgm:cxn modelId="{B64A1487-713F-43DB-B2C2-596A7611FF4D}" type="presOf" srcId="{D7DD5414-E4E8-4DAC-97C4-2615AFBF634B}" destId="{8AD61310-B310-4193-B495-A7545FE1288D}" srcOrd="0" destOrd="0" presId="urn:microsoft.com/office/officeart/2005/8/layout/hList3"/>
    <dgm:cxn modelId="{08F6284A-F6E1-4845-AC8A-BF92B8CF2AD9}" srcId="{8D9BD35D-C6D3-47AF-9707-CD42B6128CE8}" destId="{D7DD5414-E4E8-4DAC-97C4-2615AFBF634B}" srcOrd="1" destOrd="0" parTransId="{C4C0D8DB-028B-47FD-84B9-676E958DF8FF}" sibTransId="{401D6A33-13C8-4470-AC30-75D6A3F9DDCF}"/>
    <dgm:cxn modelId="{A8229D22-B31A-450A-9349-9CED33494A32}" srcId="{8D9BD35D-C6D3-47AF-9707-CD42B6128CE8}" destId="{8FF192EF-397A-4606-B344-04F074D76A6E}" srcOrd="0" destOrd="0" parTransId="{6E81D664-DF57-476E-9907-E3ECB58DA4D7}" sibTransId="{197CA982-E8FC-4E3D-A8F7-EE0E125B7252}"/>
    <dgm:cxn modelId="{AEA8D27F-3F07-4721-A218-E50373CD45AA}" type="presOf" srcId="{AFB00540-C143-419B-90A0-99D61048BFD4}" destId="{BF69F5B9-7B02-4513-8A90-F8EA76620B83}" srcOrd="0" destOrd="0" presId="urn:microsoft.com/office/officeart/2005/8/layout/hList3"/>
    <dgm:cxn modelId="{72D41F69-F3CA-4F0D-9AA2-E45EE5E0001D}" srcId="{8D9BD35D-C6D3-47AF-9707-CD42B6128CE8}" destId="{AFB00540-C143-419B-90A0-99D61048BFD4}" srcOrd="3" destOrd="0" parTransId="{F2B71FCE-7B85-4FB2-9BE7-EA258CD3679F}" sibTransId="{5A831D77-273D-4CA1-99F9-14B469C447E2}"/>
    <dgm:cxn modelId="{0696CB06-6440-4217-B095-18AE2C006643}" srcId="{61A317E3-0E57-41DB-985A-C149E518C0B3}" destId="{8D9BD35D-C6D3-47AF-9707-CD42B6128CE8}" srcOrd="0" destOrd="0" parTransId="{58AACA45-A688-4B69-A185-F0B42E5D376C}" sibTransId="{BC76C646-10A7-4B8B-A024-E4E18BE3B869}"/>
    <dgm:cxn modelId="{B261B32B-4C70-4461-83FF-4D386CA04945}" type="presOf" srcId="{701E806A-A6E9-430C-818F-49D3F0F15892}" destId="{4EA5E520-D3D8-4371-886A-D5FF64C1554F}" srcOrd="0" destOrd="0" presId="urn:microsoft.com/office/officeart/2005/8/layout/hList3"/>
    <dgm:cxn modelId="{7652B262-126A-41D1-879B-EE3CCCFB770B}" srcId="{8D9BD35D-C6D3-47AF-9707-CD42B6128CE8}" destId="{BDA07793-D590-4AAB-89FA-C0A6C47AFFC4}" srcOrd="4" destOrd="0" parTransId="{8330805E-DF20-439A-B532-AFBC4B69AB96}" sibTransId="{68D43E02-C61F-4C62-9661-A8D2E6F9C643}"/>
    <dgm:cxn modelId="{500C1CA5-AC5E-4730-BC15-D82855C7E5E6}" type="presOf" srcId="{BDA07793-D590-4AAB-89FA-C0A6C47AFFC4}" destId="{101D355B-0E98-4B10-830E-8ED5915DBC87}" srcOrd="0" destOrd="0" presId="urn:microsoft.com/office/officeart/2005/8/layout/hList3"/>
    <dgm:cxn modelId="{5421C0BB-96C1-425F-9E3C-D20DD50BD42F}" type="presOf" srcId="{61A317E3-0E57-41DB-985A-C149E518C0B3}" destId="{A36F16EB-AB54-45FB-AEAB-9B7F3232F9DF}" srcOrd="0" destOrd="0" presId="urn:microsoft.com/office/officeart/2005/8/layout/hList3"/>
    <dgm:cxn modelId="{EB911533-5486-4FF6-A026-DDE6F0CA18E5}" type="presOf" srcId="{8FF192EF-397A-4606-B344-04F074D76A6E}" destId="{3ECAB2E1-E922-4014-93B3-FC7F46CACA90}" srcOrd="0" destOrd="0" presId="urn:microsoft.com/office/officeart/2005/8/layout/hList3"/>
    <dgm:cxn modelId="{CE8059E3-B3D1-4DC3-B82C-ADE8A6290716}" type="presParOf" srcId="{A36F16EB-AB54-45FB-AEAB-9B7F3232F9DF}" destId="{9B9EA264-9F82-470A-82C9-D0107E512471}" srcOrd="0" destOrd="0" presId="urn:microsoft.com/office/officeart/2005/8/layout/hList3"/>
    <dgm:cxn modelId="{B17C82A5-D32D-463C-8B3C-C6D1CCD9D178}" type="presParOf" srcId="{A36F16EB-AB54-45FB-AEAB-9B7F3232F9DF}" destId="{C0BE692E-7E51-4B4B-8ACD-A0E4554CCD44}" srcOrd="1" destOrd="0" presId="urn:microsoft.com/office/officeart/2005/8/layout/hList3"/>
    <dgm:cxn modelId="{6E160513-43BF-4D16-BE62-E6FE5718887C}" type="presParOf" srcId="{C0BE692E-7E51-4B4B-8ACD-A0E4554CCD44}" destId="{3ECAB2E1-E922-4014-93B3-FC7F46CACA90}" srcOrd="0" destOrd="0" presId="urn:microsoft.com/office/officeart/2005/8/layout/hList3"/>
    <dgm:cxn modelId="{35BE1C4A-83C8-4101-8F45-A9122D7E6903}" type="presParOf" srcId="{C0BE692E-7E51-4B4B-8ACD-A0E4554CCD44}" destId="{8AD61310-B310-4193-B495-A7545FE1288D}" srcOrd="1" destOrd="0" presId="urn:microsoft.com/office/officeart/2005/8/layout/hList3"/>
    <dgm:cxn modelId="{1A27064F-0CD4-4C78-AB4A-0209517DA08F}" type="presParOf" srcId="{C0BE692E-7E51-4B4B-8ACD-A0E4554CCD44}" destId="{ED9EA905-216A-410A-8C63-4EFA57CBE7FE}" srcOrd="2" destOrd="0" presId="urn:microsoft.com/office/officeart/2005/8/layout/hList3"/>
    <dgm:cxn modelId="{90D4C4AE-FDD8-4AFD-9340-D5F82D4EB5ED}" type="presParOf" srcId="{C0BE692E-7E51-4B4B-8ACD-A0E4554CCD44}" destId="{BF69F5B9-7B02-4513-8A90-F8EA76620B83}" srcOrd="3" destOrd="0" presId="urn:microsoft.com/office/officeart/2005/8/layout/hList3"/>
    <dgm:cxn modelId="{B8DEE7C7-2AB5-46ED-8612-9977A342D69B}" type="presParOf" srcId="{C0BE692E-7E51-4B4B-8ACD-A0E4554CCD44}" destId="{101D355B-0E98-4B10-830E-8ED5915DBC87}" srcOrd="4" destOrd="0" presId="urn:microsoft.com/office/officeart/2005/8/layout/hList3"/>
    <dgm:cxn modelId="{905827B0-9AC3-4828-8402-77F650D592D9}" type="presParOf" srcId="{C0BE692E-7E51-4B4B-8ACD-A0E4554CCD44}" destId="{4EA5E520-D3D8-4371-886A-D5FF64C1554F}" srcOrd="5" destOrd="0" presId="urn:microsoft.com/office/officeart/2005/8/layout/hList3"/>
    <dgm:cxn modelId="{47FE2D93-BA9B-4665-9CBD-D3115DC4A041}" type="presParOf" srcId="{A36F16EB-AB54-45FB-AEAB-9B7F3232F9DF}" destId="{3505C5CB-4335-49E0-A53A-E47F5BE12E53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EE55F3-B728-4782-A3BD-2BF26E7538BF}">
      <dsp:nvSpPr>
        <dsp:cNvPr id="0" name=""/>
        <dsp:cNvSpPr/>
      </dsp:nvSpPr>
      <dsp:spPr>
        <a:xfrm rot="5400000">
          <a:off x="5258702" y="149356"/>
          <a:ext cx="2267995" cy="197315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/>
            <a:t>Читання письмо або Мандрівка до країни слів</a:t>
          </a:r>
          <a:endParaRPr lang="uk-UA" sz="1400" b="1" kern="1200" dirty="0"/>
        </a:p>
      </dsp:txBody>
      <dsp:txXfrm rot="-5400000">
        <a:off x="5713605" y="355366"/>
        <a:ext cx="1358188" cy="1561137"/>
      </dsp:txXfrm>
    </dsp:sp>
    <dsp:sp modelId="{CC6F1BC2-0BC8-41DA-A311-457027A0159A}">
      <dsp:nvSpPr>
        <dsp:cNvPr id="0" name=""/>
        <dsp:cNvSpPr/>
      </dsp:nvSpPr>
      <dsp:spPr>
        <a:xfrm>
          <a:off x="7439152" y="455536"/>
          <a:ext cx="2531082" cy="1360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4D7102-6DE6-4F4A-AAF2-4F52B8AC3B2B}">
      <dsp:nvSpPr>
        <dsp:cNvPr id="0" name=""/>
        <dsp:cNvSpPr/>
      </dsp:nvSpPr>
      <dsp:spPr>
        <a:xfrm rot="5400000">
          <a:off x="3127693" y="149356"/>
          <a:ext cx="2267995" cy="1973156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lumMod val="5000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/>
            <a:t>Природничі дисципліни або Подорож Всесвітом</a:t>
          </a:r>
          <a:endParaRPr lang="uk-UA" sz="1400" b="1" kern="1200" dirty="0"/>
        </a:p>
      </dsp:txBody>
      <dsp:txXfrm rot="-5400000">
        <a:off x="3582596" y="355366"/>
        <a:ext cx="1358188" cy="1561137"/>
      </dsp:txXfrm>
    </dsp:sp>
    <dsp:sp modelId="{0708BA65-725B-42E5-AA27-E48AB687C721}">
      <dsp:nvSpPr>
        <dsp:cNvPr id="0" name=""/>
        <dsp:cNvSpPr/>
      </dsp:nvSpPr>
      <dsp:spPr>
        <a:xfrm rot="5400000">
          <a:off x="4189115" y="2074431"/>
          <a:ext cx="2267995" cy="197315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/>
            <a:t> </a:t>
          </a:r>
          <a:r>
            <a:rPr lang="uk-UA" sz="1400" b="1" kern="1200" dirty="0" err="1" smtClean="0"/>
            <a:t>Інженерінг</a:t>
          </a:r>
          <a:r>
            <a:rPr lang="uk-UA" sz="1400" b="1" kern="1200" dirty="0" smtClean="0"/>
            <a:t> або Маленькі винахідники </a:t>
          </a:r>
          <a:endParaRPr lang="uk-UA" sz="1400" b="1" kern="1200" dirty="0"/>
        </a:p>
      </dsp:txBody>
      <dsp:txXfrm rot="-5400000">
        <a:off x="4644018" y="2280441"/>
        <a:ext cx="1358188" cy="1561137"/>
      </dsp:txXfrm>
    </dsp:sp>
    <dsp:sp modelId="{D7591E61-A8F0-4226-A244-BA52E2E3694C}">
      <dsp:nvSpPr>
        <dsp:cNvPr id="0" name=""/>
        <dsp:cNvSpPr/>
      </dsp:nvSpPr>
      <dsp:spPr>
        <a:xfrm>
          <a:off x="1805452" y="2380610"/>
          <a:ext cx="2449435" cy="1360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4836F2-C5EA-4330-93E5-24C24B4FD308}">
      <dsp:nvSpPr>
        <dsp:cNvPr id="0" name=""/>
        <dsp:cNvSpPr/>
      </dsp:nvSpPr>
      <dsp:spPr>
        <a:xfrm rot="5400000">
          <a:off x="6320123" y="2074431"/>
          <a:ext cx="2267995" cy="1973156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lumMod val="5000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/>
            <a:t>Мистецтво або Таємниці Дивосвіту</a:t>
          </a:r>
          <a:endParaRPr lang="uk-UA" sz="1400" b="1" kern="1200" dirty="0"/>
        </a:p>
      </dsp:txBody>
      <dsp:txXfrm rot="-5400000">
        <a:off x="6775026" y="2280441"/>
        <a:ext cx="1358188" cy="1561137"/>
      </dsp:txXfrm>
    </dsp:sp>
    <dsp:sp modelId="{373135A2-3A23-4062-961F-3275F9BE08C4}">
      <dsp:nvSpPr>
        <dsp:cNvPr id="0" name=""/>
        <dsp:cNvSpPr/>
      </dsp:nvSpPr>
      <dsp:spPr>
        <a:xfrm rot="5400000">
          <a:off x="5258702" y="3999506"/>
          <a:ext cx="2267995" cy="197315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/>
            <a:t> Партнерська взаємодія в реалізації </a:t>
          </a:r>
          <a:r>
            <a:rPr lang="en-US" sz="1400" b="1" kern="1200" dirty="0" smtClean="0"/>
            <a:t>STREAM</a:t>
          </a:r>
          <a:r>
            <a:rPr lang="uk-UA" sz="1400" b="1" kern="1200" dirty="0" smtClean="0"/>
            <a:t>-ОСВІТИ</a:t>
          </a:r>
          <a:endParaRPr lang="uk-UA" sz="1400" b="1" kern="1200" dirty="0"/>
        </a:p>
      </dsp:txBody>
      <dsp:txXfrm rot="-5400000">
        <a:off x="5713605" y="4205516"/>
        <a:ext cx="1358188" cy="1561137"/>
      </dsp:txXfrm>
    </dsp:sp>
    <dsp:sp modelId="{5B1991BB-E8E3-4392-ABF1-E0EC4B94403B}">
      <dsp:nvSpPr>
        <dsp:cNvPr id="0" name=""/>
        <dsp:cNvSpPr/>
      </dsp:nvSpPr>
      <dsp:spPr>
        <a:xfrm>
          <a:off x="7439152" y="4305685"/>
          <a:ext cx="2531082" cy="1360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660CE1-F4B7-43C4-8848-400F9488F1FA}">
      <dsp:nvSpPr>
        <dsp:cNvPr id="0" name=""/>
        <dsp:cNvSpPr/>
      </dsp:nvSpPr>
      <dsp:spPr>
        <a:xfrm rot="5400000">
          <a:off x="3127693" y="3999506"/>
          <a:ext cx="2267995" cy="1973156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lumMod val="5000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/>
            <a:t> </a:t>
          </a:r>
          <a:r>
            <a:rPr lang="uk-UA" sz="1400" b="1" kern="1200" dirty="0" err="1" smtClean="0"/>
            <a:t>Математитика</a:t>
          </a:r>
          <a:r>
            <a:rPr lang="uk-UA" sz="1400" b="1" kern="1200" dirty="0" smtClean="0"/>
            <a:t> або пізнаємо Красу чисел та геометричних фігур</a:t>
          </a:r>
          <a:endParaRPr lang="uk-UA" sz="1400" b="1" kern="1200" dirty="0"/>
        </a:p>
      </dsp:txBody>
      <dsp:txXfrm rot="-5400000">
        <a:off x="3582596" y="4205516"/>
        <a:ext cx="1358188" cy="15611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EE55F3-B728-4782-A3BD-2BF26E7538BF}">
      <dsp:nvSpPr>
        <dsp:cNvPr id="0" name=""/>
        <dsp:cNvSpPr/>
      </dsp:nvSpPr>
      <dsp:spPr>
        <a:xfrm rot="5400000">
          <a:off x="5258702" y="149356"/>
          <a:ext cx="2267995" cy="197315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/>
            <a:t>ГРАМОТНІСТЬ</a:t>
          </a:r>
        </a:p>
      </dsp:txBody>
      <dsp:txXfrm rot="-5400000">
        <a:off x="5713605" y="355366"/>
        <a:ext cx="1358188" cy="1561137"/>
      </dsp:txXfrm>
    </dsp:sp>
    <dsp:sp modelId="{CC6F1BC2-0BC8-41DA-A311-457027A0159A}">
      <dsp:nvSpPr>
        <dsp:cNvPr id="0" name=""/>
        <dsp:cNvSpPr/>
      </dsp:nvSpPr>
      <dsp:spPr>
        <a:xfrm>
          <a:off x="7439152" y="455536"/>
          <a:ext cx="2531082" cy="1360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4D7102-6DE6-4F4A-AAF2-4F52B8AC3B2B}">
      <dsp:nvSpPr>
        <dsp:cNvPr id="0" name=""/>
        <dsp:cNvSpPr/>
      </dsp:nvSpPr>
      <dsp:spPr>
        <a:xfrm rot="5400000">
          <a:off x="3127693" y="149356"/>
          <a:ext cx="2267995" cy="1973156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lumMod val="5000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/>
            <a:t>КОМП’ЮТЕРНА ГРАМОТНІСТЬ</a:t>
          </a:r>
        </a:p>
      </dsp:txBody>
      <dsp:txXfrm rot="-5400000">
        <a:off x="3582596" y="355366"/>
        <a:ext cx="1358188" cy="1561137"/>
      </dsp:txXfrm>
    </dsp:sp>
    <dsp:sp modelId="{0708BA65-725B-42E5-AA27-E48AB687C721}">
      <dsp:nvSpPr>
        <dsp:cNvPr id="0" name=""/>
        <dsp:cNvSpPr/>
      </dsp:nvSpPr>
      <dsp:spPr>
        <a:xfrm rot="5400000">
          <a:off x="4189115" y="2074431"/>
          <a:ext cx="2267995" cy="197315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/>
            <a:t>КОМПЕТЕНЦІЇ</a:t>
          </a:r>
        </a:p>
      </dsp:txBody>
      <dsp:txXfrm rot="-5400000">
        <a:off x="4644018" y="2280441"/>
        <a:ext cx="1358188" cy="1561137"/>
      </dsp:txXfrm>
    </dsp:sp>
    <dsp:sp modelId="{D7591E61-A8F0-4226-A244-BA52E2E3694C}">
      <dsp:nvSpPr>
        <dsp:cNvPr id="0" name=""/>
        <dsp:cNvSpPr/>
      </dsp:nvSpPr>
      <dsp:spPr>
        <a:xfrm>
          <a:off x="1805452" y="2380610"/>
          <a:ext cx="2449435" cy="1360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4836F2-C5EA-4330-93E5-24C24B4FD308}">
      <dsp:nvSpPr>
        <dsp:cNvPr id="0" name=""/>
        <dsp:cNvSpPr/>
      </dsp:nvSpPr>
      <dsp:spPr>
        <a:xfrm rot="5400000">
          <a:off x="6320123" y="2074431"/>
          <a:ext cx="2267995" cy="1973156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lumMod val="5000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/>
            <a:t>КРИТИЧНЕ МИСЛЕННЯ</a:t>
          </a:r>
        </a:p>
      </dsp:txBody>
      <dsp:txXfrm rot="-5400000">
        <a:off x="6775026" y="2280441"/>
        <a:ext cx="1358188" cy="1561137"/>
      </dsp:txXfrm>
    </dsp:sp>
    <dsp:sp modelId="{373135A2-3A23-4062-961F-3275F9BE08C4}">
      <dsp:nvSpPr>
        <dsp:cNvPr id="0" name=""/>
        <dsp:cNvSpPr/>
      </dsp:nvSpPr>
      <dsp:spPr>
        <a:xfrm rot="5400000">
          <a:off x="5258702" y="3999506"/>
          <a:ext cx="2267995" cy="197315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/>
            <a:t>ОСОБИСТІ ЯКОСТІ</a:t>
          </a:r>
        </a:p>
      </dsp:txBody>
      <dsp:txXfrm rot="-5400000">
        <a:off x="5713605" y="4205516"/>
        <a:ext cx="1358188" cy="1561137"/>
      </dsp:txXfrm>
    </dsp:sp>
    <dsp:sp modelId="{5B1991BB-E8E3-4392-ABF1-E0EC4B94403B}">
      <dsp:nvSpPr>
        <dsp:cNvPr id="0" name=""/>
        <dsp:cNvSpPr/>
      </dsp:nvSpPr>
      <dsp:spPr>
        <a:xfrm>
          <a:off x="7439152" y="4305685"/>
          <a:ext cx="2531082" cy="1360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660CE1-F4B7-43C4-8848-400F9488F1FA}">
      <dsp:nvSpPr>
        <dsp:cNvPr id="0" name=""/>
        <dsp:cNvSpPr/>
      </dsp:nvSpPr>
      <dsp:spPr>
        <a:xfrm rot="5400000">
          <a:off x="3127693" y="3999506"/>
          <a:ext cx="2267995" cy="1973156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lumMod val="5000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/>
            <a:t>КОМАНДНА СПІВПРАЦЯ</a:t>
          </a:r>
        </a:p>
      </dsp:txBody>
      <dsp:txXfrm rot="-5400000">
        <a:off x="3582596" y="4205516"/>
        <a:ext cx="1358188" cy="15611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05A659-8F29-43B8-96BC-04116D01A115}">
      <dsp:nvSpPr>
        <dsp:cNvPr id="0" name=""/>
        <dsp:cNvSpPr/>
      </dsp:nvSpPr>
      <dsp:spPr>
        <a:xfrm>
          <a:off x="3239346" y="0"/>
          <a:ext cx="1950720" cy="1083733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/>
            <a:t>Надання впевненості у власних силах</a:t>
          </a:r>
        </a:p>
      </dsp:txBody>
      <dsp:txXfrm>
        <a:off x="3271087" y="31741"/>
        <a:ext cx="1887238" cy="1020251"/>
      </dsp:txXfrm>
    </dsp:sp>
    <dsp:sp modelId="{6E5B3F41-F134-47D7-BA31-ED7A4F015C7A}">
      <dsp:nvSpPr>
        <dsp:cNvPr id="0" name=""/>
        <dsp:cNvSpPr/>
      </dsp:nvSpPr>
      <dsp:spPr>
        <a:xfrm>
          <a:off x="6057053" y="0"/>
          <a:ext cx="1950720" cy="1083733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-2901361"/>
            <a:satOff val="19016"/>
            <a:lumOff val="813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2901361"/>
              <a:satOff val="19016"/>
              <a:lumOff val="813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altLang="uk-UA" sz="1600" b="1" kern="1200">
              <a:latin typeface="Trebuchet MS" pitchFamily="34" charset="0"/>
            </a:rPr>
            <a:t>Підготовка дитини до технологічних інновацій у житті</a:t>
          </a:r>
          <a:endParaRPr lang="ru-RU" sz="1600" b="1" kern="1200" dirty="0"/>
        </a:p>
      </dsp:txBody>
      <dsp:txXfrm>
        <a:off x="6088794" y="31741"/>
        <a:ext cx="1887238" cy="1020251"/>
      </dsp:txXfrm>
    </dsp:sp>
    <dsp:sp modelId="{625C41C5-161B-4564-AD7C-B463DDF8505E}">
      <dsp:nvSpPr>
        <dsp:cNvPr id="0" name=""/>
        <dsp:cNvSpPr/>
      </dsp:nvSpPr>
      <dsp:spPr>
        <a:xfrm>
          <a:off x="5217159" y="4605866"/>
          <a:ext cx="812800" cy="812800"/>
        </a:xfrm>
        <a:prstGeom prst="triangle">
          <a:avLst/>
        </a:prstGeom>
        <a:gradFill rotWithShape="1">
          <a:gsLst>
            <a:gs pos="0">
              <a:schemeClr val="accent2">
                <a:lumMod val="95000"/>
              </a:schemeClr>
            </a:gs>
            <a:gs pos="100000">
              <a:schemeClr val="accent2"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2">
              <a:shade val="30000"/>
              <a:satMod val="120000"/>
            </a:schemeClr>
          </a:contourClr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</dsp:sp>
    <dsp:sp modelId="{36528D07-67BB-4265-A4D2-5A8828D7F47D}">
      <dsp:nvSpPr>
        <dsp:cNvPr id="0" name=""/>
        <dsp:cNvSpPr/>
      </dsp:nvSpPr>
      <dsp:spPr>
        <a:xfrm>
          <a:off x="3185159" y="4265574"/>
          <a:ext cx="4876800" cy="329454"/>
        </a:xfrm>
        <a:prstGeom prst="rect">
          <a:avLst/>
        </a:prstGeom>
        <a:solidFill>
          <a:schemeClr val="accent4">
            <a:tint val="40000"/>
            <a:alpha val="90000"/>
            <a:hueOff val="-8704081"/>
            <a:satOff val="57049"/>
            <a:lumOff val="2439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8704081"/>
              <a:satOff val="57049"/>
              <a:lumOff val="2439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888EF5A-53E6-4D2F-8589-E1CC0AB28031}">
      <dsp:nvSpPr>
        <dsp:cNvPr id="0" name=""/>
        <dsp:cNvSpPr/>
      </dsp:nvSpPr>
      <dsp:spPr>
        <a:xfrm>
          <a:off x="6057053" y="3316224"/>
          <a:ext cx="1950720" cy="910336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4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noProof="0" dirty="0"/>
            <a:t>Креативні та інноваційні підходи до проектів</a:t>
          </a:r>
        </a:p>
      </dsp:txBody>
      <dsp:txXfrm>
        <a:off x="6101492" y="3360663"/>
        <a:ext cx="1861842" cy="821458"/>
      </dsp:txXfrm>
    </dsp:sp>
    <dsp:sp modelId="{4ECDB261-B53A-4B31-AF00-CAD773C27D56}">
      <dsp:nvSpPr>
        <dsp:cNvPr id="0" name=""/>
        <dsp:cNvSpPr/>
      </dsp:nvSpPr>
      <dsp:spPr>
        <a:xfrm>
          <a:off x="6057053" y="2340864"/>
          <a:ext cx="1950720" cy="910336"/>
        </a:xfrm>
        <a:prstGeom prst="roundRect">
          <a:avLst/>
        </a:prstGeom>
        <a:gradFill rotWithShape="0">
          <a:gsLst>
            <a:gs pos="0">
              <a:schemeClr val="accent4">
                <a:hueOff val="-1654372"/>
                <a:satOff val="9289"/>
                <a:lumOff val="-431"/>
                <a:alphaOff val="0"/>
                <a:lumMod val="95000"/>
              </a:schemeClr>
            </a:gs>
            <a:gs pos="100000">
              <a:schemeClr val="accent4">
                <a:hueOff val="-1654372"/>
                <a:satOff val="9289"/>
                <a:lumOff val="-431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4">
              <a:hueOff val="-1654372"/>
              <a:satOff val="9289"/>
              <a:lumOff val="-431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noProof="0" dirty="0"/>
            <a:t>Розвиток інтересу до технічних дисциплін</a:t>
          </a:r>
        </a:p>
      </dsp:txBody>
      <dsp:txXfrm>
        <a:off x="6101492" y="2385303"/>
        <a:ext cx="1861842" cy="821458"/>
      </dsp:txXfrm>
    </dsp:sp>
    <dsp:sp modelId="{B477A67A-1A7D-4546-A608-05AA570906FE}">
      <dsp:nvSpPr>
        <dsp:cNvPr id="0" name=""/>
        <dsp:cNvSpPr/>
      </dsp:nvSpPr>
      <dsp:spPr>
        <a:xfrm>
          <a:off x="6057053" y="1365504"/>
          <a:ext cx="1950720" cy="910336"/>
        </a:xfrm>
        <a:prstGeom prst="roundRect">
          <a:avLst/>
        </a:prstGeom>
        <a:gradFill rotWithShape="0">
          <a:gsLst>
            <a:gs pos="0">
              <a:schemeClr val="accent4">
                <a:hueOff val="-3308744"/>
                <a:satOff val="18578"/>
                <a:lumOff val="-862"/>
                <a:alphaOff val="0"/>
                <a:lumMod val="95000"/>
              </a:schemeClr>
            </a:gs>
            <a:gs pos="100000">
              <a:schemeClr val="accent4">
                <a:hueOff val="-3308744"/>
                <a:satOff val="18578"/>
                <a:lumOff val="-862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4">
              <a:hueOff val="-3308744"/>
              <a:satOff val="18578"/>
              <a:lumOff val="-862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noProof="0" dirty="0"/>
            <a:t>Комунікація та командна робота</a:t>
          </a:r>
        </a:p>
      </dsp:txBody>
      <dsp:txXfrm>
        <a:off x="6101492" y="1409943"/>
        <a:ext cx="1861842" cy="821458"/>
      </dsp:txXfrm>
    </dsp:sp>
    <dsp:sp modelId="{E11C35BD-844A-4AFE-8769-C8CC5C9E6FE3}">
      <dsp:nvSpPr>
        <dsp:cNvPr id="0" name=""/>
        <dsp:cNvSpPr/>
      </dsp:nvSpPr>
      <dsp:spPr>
        <a:xfrm>
          <a:off x="3239346" y="3316224"/>
          <a:ext cx="1950720" cy="910336"/>
        </a:xfrm>
        <a:prstGeom prst="roundRect">
          <a:avLst/>
        </a:prstGeom>
        <a:gradFill rotWithShape="0">
          <a:gsLst>
            <a:gs pos="0">
              <a:schemeClr val="accent4">
                <a:hueOff val="-4963116"/>
                <a:satOff val="27867"/>
                <a:lumOff val="-1294"/>
                <a:alphaOff val="0"/>
                <a:lumMod val="95000"/>
              </a:schemeClr>
            </a:gs>
            <a:gs pos="100000">
              <a:schemeClr val="accent4">
                <a:hueOff val="-4963116"/>
                <a:satOff val="27867"/>
                <a:lumOff val="-1294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4">
              <a:hueOff val="-4963116"/>
              <a:satOff val="27867"/>
              <a:lumOff val="-1294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/>
            <a:t>Навчання за темами, а не за предметами</a:t>
          </a:r>
        </a:p>
      </dsp:txBody>
      <dsp:txXfrm>
        <a:off x="3283785" y="3360663"/>
        <a:ext cx="1861842" cy="821458"/>
      </dsp:txXfrm>
    </dsp:sp>
    <dsp:sp modelId="{72DBE174-393D-4273-9506-D3EFFF66B3B4}">
      <dsp:nvSpPr>
        <dsp:cNvPr id="0" name=""/>
        <dsp:cNvSpPr/>
      </dsp:nvSpPr>
      <dsp:spPr>
        <a:xfrm>
          <a:off x="3239346" y="2340864"/>
          <a:ext cx="1950720" cy="910336"/>
        </a:xfrm>
        <a:prstGeom prst="roundRect">
          <a:avLst/>
        </a:prstGeom>
        <a:gradFill rotWithShape="0">
          <a:gsLst>
            <a:gs pos="0">
              <a:schemeClr val="accent4">
                <a:hueOff val="-6617488"/>
                <a:satOff val="37156"/>
                <a:lumOff val="-1725"/>
                <a:alphaOff val="0"/>
                <a:lumMod val="95000"/>
              </a:schemeClr>
            </a:gs>
            <a:gs pos="100000">
              <a:schemeClr val="accent4">
                <a:hueOff val="-6617488"/>
                <a:satOff val="37156"/>
                <a:lumOff val="-1725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4">
              <a:hueOff val="-6617488"/>
              <a:satOff val="37156"/>
              <a:lumOff val="-1725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/>
            <a:t>Використання знань у повсякденному житті</a:t>
          </a:r>
        </a:p>
      </dsp:txBody>
      <dsp:txXfrm>
        <a:off x="3283785" y="2385303"/>
        <a:ext cx="1861842" cy="821458"/>
      </dsp:txXfrm>
    </dsp:sp>
    <dsp:sp modelId="{1613F01F-2E69-448F-B14B-8FAB537EC878}">
      <dsp:nvSpPr>
        <dsp:cNvPr id="0" name=""/>
        <dsp:cNvSpPr/>
      </dsp:nvSpPr>
      <dsp:spPr>
        <a:xfrm>
          <a:off x="3239346" y="1365504"/>
          <a:ext cx="1950720" cy="910336"/>
        </a:xfrm>
        <a:prstGeom prst="roundRect">
          <a:avLst/>
        </a:prstGeom>
        <a:gradFill rotWithShape="0">
          <a:gsLst>
            <a:gs pos="0">
              <a:schemeClr val="accent4">
                <a:hueOff val="-8271860"/>
                <a:satOff val="46445"/>
                <a:lumOff val="-2156"/>
                <a:alphaOff val="0"/>
                <a:lumMod val="95000"/>
              </a:schemeClr>
            </a:gs>
            <a:gs pos="100000">
              <a:schemeClr val="accent4">
                <a:hueOff val="-8271860"/>
                <a:satOff val="46445"/>
                <a:lumOff val="-2156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4">
              <a:hueOff val="-8271860"/>
              <a:satOff val="46445"/>
              <a:lumOff val="-2156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err="1"/>
            <a:t>Розвиток</a:t>
          </a:r>
          <a:r>
            <a:rPr lang="ru-RU" sz="1300" b="1" kern="1200" dirty="0"/>
            <a:t> критичного </a:t>
          </a:r>
          <a:r>
            <a:rPr lang="ru-RU" sz="1300" b="1" kern="1200" dirty="0" err="1"/>
            <a:t>мислення</a:t>
          </a:r>
          <a:r>
            <a:rPr lang="ru-RU" sz="1300" b="1" kern="1200" dirty="0"/>
            <a:t>  та </a:t>
          </a:r>
          <a:r>
            <a:rPr lang="ru-RU" sz="1300" b="1" kern="1200" dirty="0" err="1"/>
            <a:t>вміння</a:t>
          </a:r>
          <a:r>
            <a:rPr lang="ru-RU" sz="1300" b="1" kern="1200" dirty="0"/>
            <a:t> </a:t>
          </a:r>
          <a:r>
            <a:rPr lang="ru-RU" sz="1300" b="1" kern="1200" dirty="0" err="1"/>
            <a:t>вирішувати</a:t>
          </a:r>
          <a:r>
            <a:rPr lang="ru-RU" sz="1300" b="1" kern="1200" dirty="0"/>
            <a:t> </a:t>
          </a:r>
          <a:r>
            <a:rPr lang="ru-RU" sz="1300" b="1" kern="1200" dirty="0" err="1"/>
            <a:t>проблеми</a:t>
          </a:r>
          <a:endParaRPr lang="ru-RU" sz="1300" b="1" kern="1200" dirty="0"/>
        </a:p>
      </dsp:txBody>
      <dsp:txXfrm>
        <a:off x="3283785" y="1409943"/>
        <a:ext cx="1861842" cy="8214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633064-7ED9-40C8-B141-1107D1A8D6B0}">
      <dsp:nvSpPr>
        <dsp:cNvPr id="0" name=""/>
        <dsp:cNvSpPr/>
      </dsp:nvSpPr>
      <dsp:spPr>
        <a:xfrm rot="10800000">
          <a:off x="2208363" y="838"/>
          <a:ext cx="7390781" cy="138710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1673" tIns="152400" rIns="28448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kern="1200" dirty="0"/>
            <a:t>Занурює дитину у світ творчості та фантазії</a:t>
          </a:r>
        </a:p>
      </dsp:txBody>
      <dsp:txXfrm rot="10800000">
        <a:off x="2555138" y="838"/>
        <a:ext cx="7044006" cy="1387101"/>
      </dsp:txXfrm>
    </dsp:sp>
    <dsp:sp modelId="{9FC6B39B-05CA-4712-9C7E-C04CD623F548}">
      <dsp:nvSpPr>
        <dsp:cNvPr id="0" name=""/>
        <dsp:cNvSpPr/>
      </dsp:nvSpPr>
      <dsp:spPr>
        <a:xfrm>
          <a:off x="1514812" y="838"/>
          <a:ext cx="1387101" cy="1387101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t="-8000" b="-8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F9F93E-AC7B-4431-B155-BA130007075E}">
      <dsp:nvSpPr>
        <dsp:cNvPr id="0" name=""/>
        <dsp:cNvSpPr/>
      </dsp:nvSpPr>
      <dsp:spPr>
        <a:xfrm rot="10800000">
          <a:off x="2208363" y="1801999"/>
          <a:ext cx="7390781" cy="138710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1673" tIns="152400" rIns="28448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kern="1200" dirty="0"/>
            <a:t>Здійснює ранню діагностику здібностей</a:t>
          </a:r>
        </a:p>
      </dsp:txBody>
      <dsp:txXfrm rot="10800000">
        <a:off x="2555138" y="1801999"/>
        <a:ext cx="7044006" cy="1387101"/>
      </dsp:txXfrm>
    </dsp:sp>
    <dsp:sp modelId="{3A610861-26F7-4A5E-AFFA-8E0D574C4909}">
      <dsp:nvSpPr>
        <dsp:cNvPr id="0" name=""/>
        <dsp:cNvSpPr/>
      </dsp:nvSpPr>
      <dsp:spPr>
        <a:xfrm>
          <a:off x="1514812" y="1801999"/>
          <a:ext cx="1387101" cy="138710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FA86C2-46AD-4ABC-BEB5-8CA28D759C19}">
      <dsp:nvSpPr>
        <dsp:cNvPr id="0" name=""/>
        <dsp:cNvSpPr/>
      </dsp:nvSpPr>
      <dsp:spPr>
        <a:xfrm rot="10800000">
          <a:off x="2208363" y="3603160"/>
          <a:ext cx="7390781" cy="138710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1673" tIns="152400" rIns="28448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kern="1200" dirty="0"/>
            <a:t>Конструювання та перші винаходи</a:t>
          </a:r>
        </a:p>
      </dsp:txBody>
      <dsp:txXfrm rot="10800000">
        <a:off x="2555138" y="3603160"/>
        <a:ext cx="7044006" cy="1387101"/>
      </dsp:txXfrm>
    </dsp:sp>
    <dsp:sp modelId="{E5DD4CD9-CE72-4D2A-8B50-E74761AB60D0}">
      <dsp:nvSpPr>
        <dsp:cNvPr id="0" name=""/>
        <dsp:cNvSpPr/>
      </dsp:nvSpPr>
      <dsp:spPr>
        <a:xfrm>
          <a:off x="1514812" y="3603160"/>
          <a:ext cx="1387101" cy="138710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9EA264-9F82-470A-82C9-D0107E512471}">
      <dsp:nvSpPr>
        <dsp:cNvPr id="0" name=""/>
        <dsp:cNvSpPr/>
      </dsp:nvSpPr>
      <dsp:spPr>
        <a:xfrm>
          <a:off x="0" y="0"/>
          <a:ext cx="12192000" cy="2057400"/>
        </a:xfrm>
        <a:prstGeom prst="rect">
          <a:avLst/>
        </a:prstGeom>
        <a:gradFill rotWithShape="1">
          <a:gsLst>
            <a:gs pos="0">
              <a:schemeClr val="accent2">
                <a:lumMod val="95000"/>
              </a:schemeClr>
            </a:gs>
            <a:gs pos="100000">
              <a:schemeClr val="accent2">
                <a:shade val="82000"/>
                <a:satMod val="125000"/>
                <a:lumMod val="74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500" kern="1200"/>
            <a:t>STREAM=ІНТЕГРАЦІЯ</a:t>
          </a:r>
          <a:endParaRPr lang="uk-UA" sz="6500" kern="1200" dirty="0"/>
        </a:p>
      </dsp:txBody>
      <dsp:txXfrm>
        <a:off x="0" y="0"/>
        <a:ext cx="12192000" cy="2057400"/>
      </dsp:txXfrm>
    </dsp:sp>
    <dsp:sp modelId="{3ECAB2E1-E922-4014-93B3-FC7F46CACA90}">
      <dsp:nvSpPr>
        <dsp:cNvPr id="0" name=""/>
        <dsp:cNvSpPr/>
      </dsp:nvSpPr>
      <dsp:spPr>
        <a:xfrm>
          <a:off x="5953" y="2057400"/>
          <a:ext cx="2030015" cy="4320540"/>
        </a:xfrm>
        <a:prstGeom prst="rect">
          <a:avLst/>
        </a:prstGeom>
        <a:gradFill rotWithShape="1">
          <a:gsLst>
            <a:gs pos="28000">
              <a:schemeClr val="accent3">
                <a:tint val="18000"/>
                <a:satMod val="120000"/>
                <a:lumMod val="88000"/>
              </a:schemeClr>
            </a:gs>
            <a:gs pos="100000">
              <a:schemeClr val="accent3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3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>
              <a:solidFill>
                <a:srgbClr val="0070C0"/>
              </a:solidFill>
            </a:rPr>
            <a:t>Природничі </a:t>
          </a:r>
          <a:r>
            <a:rPr lang="uk-UA" sz="2000" b="1" kern="1200" dirty="0" smtClean="0">
              <a:solidFill>
                <a:srgbClr val="0070C0"/>
              </a:solidFill>
            </a:rPr>
            <a:t>науки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+mn-ea"/>
              <a:cs typeface="Arial"/>
            </a:rPr>
            <a:t>або Подорож Всесвітом </a:t>
          </a:r>
          <a:endParaRPr lang="uk-UA" sz="2000" b="1" kern="1200" dirty="0">
            <a:solidFill>
              <a:srgbClr val="0070C0"/>
            </a:solidFill>
          </a:endParaRPr>
        </a:p>
      </dsp:txBody>
      <dsp:txXfrm>
        <a:off x="5953" y="2057400"/>
        <a:ext cx="2030015" cy="4320540"/>
      </dsp:txXfrm>
    </dsp:sp>
    <dsp:sp modelId="{8AD61310-B310-4193-B495-A7545FE1288D}">
      <dsp:nvSpPr>
        <dsp:cNvPr id="0" name=""/>
        <dsp:cNvSpPr/>
      </dsp:nvSpPr>
      <dsp:spPr>
        <a:xfrm>
          <a:off x="2035968" y="2057400"/>
          <a:ext cx="2030015" cy="4320540"/>
        </a:xfrm>
        <a:prstGeom prst="rect">
          <a:avLst/>
        </a:prstGeom>
        <a:gradFill rotWithShape="1">
          <a:gsLst>
            <a:gs pos="28000">
              <a:schemeClr val="accent4">
                <a:tint val="18000"/>
                <a:satMod val="120000"/>
                <a:lumMod val="88000"/>
              </a:schemeClr>
            </a:gs>
            <a:gs pos="100000">
              <a:schemeClr val="accent4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4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0070C0"/>
              </a:solidFill>
            </a:rPr>
            <a:t>Технології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+mn-ea"/>
              <a:cs typeface="Arial"/>
            </a:rPr>
            <a:t>або Таємничі перетворення</a:t>
          </a:r>
          <a:endParaRPr lang="uk-UA" sz="2000" b="1" kern="1200" dirty="0" smtClean="0">
            <a:solidFill>
              <a:srgbClr val="0070C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000" b="1" kern="1200" dirty="0">
            <a:solidFill>
              <a:srgbClr val="0070C0"/>
            </a:solidFill>
          </a:endParaRPr>
        </a:p>
      </dsp:txBody>
      <dsp:txXfrm>
        <a:off x="2035968" y="2057400"/>
        <a:ext cx="2030015" cy="4320540"/>
      </dsp:txXfrm>
    </dsp:sp>
    <dsp:sp modelId="{ED9EA905-216A-410A-8C63-4EFA57CBE7FE}">
      <dsp:nvSpPr>
        <dsp:cNvPr id="0" name=""/>
        <dsp:cNvSpPr/>
      </dsp:nvSpPr>
      <dsp:spPr>
        <a:xfrm>
          <a:off x="4065984" y="2057400"/>
          <a:ext cx="2030015" cy="4320540"/>
        </a:xfrm>
        <a:prstGeom prst="rect">
          <a:avLst/>
        </a:prstGeom>
        <a:gradFill rotWithShape="1">
          <a:gsLst>
            <a:gs pos="28000">
              <a:schemeClr val="accent1">
                <a:tint val="18000"/>
                <a:satMod val="120000"/>
                <a:lumMod val="88000"/>
              </a:schemeClr>
            </a:gs>
            <a:gs pos="100000">
              <a:schemeClr val="accent1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>
              <a:solidFill>
                <a:srgbClr val="0070C0"/>
              </a:solidFill>
            </a:rPr>
            <a:t>Читання та </a:t>
          </a:r>
          <a:r>
            <a:rPr lang="uk-UA" sz="2000" b="1" kern="1200" dirty="0" smtClean="0">
              <a:solidFill>
                <a:srgbClr val="0070C0"/>
              </a:solidFill>
            </a:rPr>
            <a:t>письмо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+mn-ea"/>
              <a:cs typeface="Arial"/>
            </a:rPr>
            <a:t>або Мандрівка до Країни Слів</a:t>
          </a:r>
          <a:endParaRPr lang="uk-UA" sz="2000" b="1" kern="1200" dirty="0">
            <a:solidFill>
              <a:srgbClr val="0070C0"/>
            </a:solidFill>
          </a:endParaRPr>
        </a:p>
      </dsp:txBody>
      <dsp:txXfrm>
        <a:off x="4065984" y="2057400"/>
        <a:ext cx="2030015" cy="4320540"/>
      </dsp:txXfrm>
    </dsp:sp>
    <dsp:sp modelId="{BF69F5B9-7B02-4513-8A90-F8EA76620B83}">
      <dsp:nvSpPr>
        <dsp:cNvPr id="0" name=""/>
        <dsp:cNvSpPr/>
      </dsp:nvSpPr>
      <dsp:spPr>
        <a:xfrm>
          <a:off x="6096000" y="2101987"/>
          <a:ext cx="2030015" cy="4320540"/>
        </a:xfrm>
        <a:prstGeom prst="rect">
          <a:avLst/>
        </a:prstGeom>
        <a:gradFill rotWithShape="1">
          <a:gsLst>
            <a:gs pos="28000">
              <a:schemeClr val="accent5">
                <a:tint val="18000"/>
                <a:satMod val="120000"/>
                <a:lumMod val="88000"/>
              </a:schemeClr>
            </a:gs>
            <a:gs pos="100000">
              <a:schemeClr val="accent5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5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err="1" smtClean="0">
              <a:solidFill>
                <a:srgbClr val="0070C0"/>
              </a:solidFill>
            </a:rPr>
            <a:t>Інженерінг</a:t>
          </a:r>
          <a:endParaRPr lang="uk-UA" sz="2000" b="1" kern="1200" dirty="0" smtClean="0">
            <a:solidFill>
              <a:srgbClr val="0070C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+mn-ea"/>
              <a:cs typeface="Arial"/>
            </a:rPr>
            <a:t>або Маленькі винахідники </a:t>
          </a:r>
          <a:endParaRPr lang="uk-UA" sz="2000" b="1" kern="1200" dirty="0">
            <a:solidFill>
              <a:srgbClr val="0070C0"/>
            </a:solidFill>
          </a:endParaRPr>
        </a:p>
      </dsp:txBody>
      <dsp:txXfrm>
        <a:off x="6096000" y="2101987"/>
        <a:ext cx="2030015" cy="4320540"/>
      </dsp:txXfrm>
    </dsp:sp>
    <dsp:sp modelId="{101D355B-0E98-4B10-830E-8ED5915DBC87}">
      <dsp:nvSpPr>
        <dsp:cNvPr id="0" name=""/>
        <dsp:cNvSpPr/>
      </dsp:nvSpPr>
      <dsp:spPr>
        <a:xfrm>
          <a:off x="8126015" y="2057400"/>
          <a:ext cx="2030015" cy="4320540"/>
        </a:xfrm>
        <a:prstGeom prst="rect">
          <a:avLst/>
        </a:prstGeom>
        <a:gradFill rotWithShape="1">
          <a:gsLst>
            <a:gs pos="28000">
              <a:schemeClr val="accent6">
                <a:tint val="18000"/>
                <a:satMod val="120000"/>
                <a:lumMod val="88000"/>
              </a:schemeClr>
            </a:gs>
            <a:gs pos="100000">
              <a:schemeClr val="accent6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6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0070C0"/>
              </a:solidFill>
            </a:rPr>
            <a:t>Мистецтво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+mn-ea"/>
              <a:cs typeface="Arial"/>
            </a:rPr>
            <a:t>або Таємниці Дивосвіту </a:t>
          </a:r>
          <a:endParaRPr lang="uk-UA" sz="2000" b="1" kern="1200" dirty="0">
            <a:solidFill>
              <a:srgbClr val="0070C0"/>
            </a:solidFill>
          </a:endParaRPr>
        </a:p>
      </dsp:txBody>
      <dsp:txXfrm>
        <a:off x="8126015" y="2057400"/>
        <a:ext cx="2030015" cy="4320540"/>
      </dsp:txXfrm>
    </dsp:sp>
    <dsp:sp modelId="{4EA5E520-D3D8-4371-886A-D5FF64C1554F}">
      <dsp:nvSpPr>
        <dsp:cNvPr id="0" name=""/>
        <dsp:cNvSpPr/>
      </dsp:nvSpPr>
      <dsp:spPr>
        <a:xfrm>
          <a:off x="10156031" y="2057400"/>
          <a:ext cx="2030015" cy="4320540"/>
        </a:xfrm>
        <a:prstGeom prst="rect">
          <a:avLst/>
        </a:prstGeom>
        <a:gradFill rotWithShape="1">
          <a:gsLst>
            <a:gs pos="28000">
              <a:schemeClr val="accent2">
                <a:tint val="18000"/>
                <a:satMod val="120000"/>
                <a:lumMod val="88000"/>
              </a:schemeClr>
            </a:gs>
            <a:gs pos="100000">
              <a:schemeClr val="accent2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0070C0"/>
              </a:solidFill>
            </a:rPr>
            <a:t>Математика.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0070C0"/>
              </a:solidFill>
            </a:rPr>
            <a:t>Логіка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+mn-ea"/>
              <a:cs typeface="Arial"/>
            </a:rPr>
            <a:t>або Пізнаємо красу чисел і геометричних фігур </a:t>
          </a:r>
          <a:endParaRPr lang="uk-UA" sz="2000" b="1" kern="1200" dirty="0">
            <a:solidFill>
              <a:srgbClr val="0070C0"/>
            </a:solidFill>
          </a:endParaRPr>
        </a:p>
      </dsp:txBody>
      <dsp:txXfrm>
        <a:off x="10156031" y="2057400"/>
        <a:ext cx="2030015" cy="4320540"/>
      </dsp:txXfrm>
    </dsp:sp>
    <dsp:sp modelId="{3505C5CB-4335-49E0-A53A-E47F5BE12E53}">
      <dsp:nvSpPr>
        <dsp:cNvPr id="0" name=""/>
        <dsp:cNvSpPr/>
      </dsp:nvSpPr>
      <dsp:spPr>
        <a:xfrm>
          <a:off x="0" y="6377940"/>
          <a:ext cx="12192000" cy="480060"/>
        </a:xfrm>
        <a:prstGeom prst="rect">
          <a:avLst/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7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E319350-AF81-4399-A511-EFC914029D1D}" type="datetimeFigureOut">
              <a:rPr lang="uk-UA"/>
              <a:pPr>
                <a:defRPr/>
              </a:pPr>
              <a:t>14.03.2023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EE854AD-6226-4323-A30B-15807F5EC56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45332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E854AD-6226-4323-A30B-15807F5EC566}" type="slidenum">
              <a:rPr lang="uk-UA" smtClean="0"/>
              <a:pPr>
                <a:defRPr/>
              </a:pPr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4707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E854AD-6226-4323-A30B-15807F5EC566}" type="slidenum">
              <a:rPr lang="uk-UA" smtClean="0"/>
              <a:pPr>
                <a:defRPr/>
              </a:pPr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709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E854AD-6226-4323-A30B-15807F5EC566}" type="slidenum">
              <a:rPr lang="uk-UA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493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E854AD-6226-4323-A30B-15807F5EC566}" type="slidenum">
              <a:rPr lang="uk-UA" smtClean="0"/>
              <a:pPr>
                <a:defRPr/>
              </a:pPr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02429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Схильність до точних чи</a:t>
            </a:r>
            <a:r>
              <a:rPr lang="uk-UA" baseline="0" dirty="0" smtClean="0"/>
              <a:t> гуманітарних наук не визначає нездатність математиків малювати чи танцювати , бути кандидатами наук. Ми маємо прагнути до різностороннього розвитку дитини.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E854AD-6226-4323-A30B-15807F5EC566}" type="slidenum">
              <a:rPr lang="uk-UA" smtClean="0"/>
              <a:pPr>
                <a:defRPr/>
              </a:pPr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6525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E854AD-6226-4323-A30B-15807F5EC566}" type="slidenum">
              <a:rPr lang="uk-UA" smtClean="0"/>
              <a:pPr>
                <a:defRPr/>
              </a:pPr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9990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E854AD-6226-4323-A30B-15807F5EC566}" type="slidenum">
              <a:rPr lang="uk-UA" smtClean="0"/>
              <a:pPr>
                <a:defRPr/>
              </a:pPr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5365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E854AD-6226-4323-A30B-15807F5EC566}" type="slidenum">
              <a:rPr lang="uk-UA" smtClean="0"/>
              <a:pPr>
                <a:defRPr/>
              </a:pPr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40842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E2A02A-C3E2-4BA2-9681-28873F9C598F}" type="datetimeFigureOut">
              <a:rPr lang="uk-UA" smtClean="0"/>
              <a:pPr>
                <a:defRPr/>
              </a:pPr>
              <a:t>14.03.2023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85AF6C-7CBA-415C-832E-DEFF2A22A6C8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C3CF34-C895-4010-9535-52A371E9A5DF}" type="datetimeFigureOut">
              <a:rPr lang="uk-UA" smtClean="0"/>
              <a:pPr>
                <a:defRPr/>
              </a:pPr>
              <a:t>14.03.2023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2EA3EC-A51D-469D-B824-C660EE07E666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7952FF-06D4-40EB-A5D7-05B44EF97C4F}" type="datetimeFigureOut">
              <a:rPr lang="uk-UA" smtClean="0"/>
              <a:pPr>
                <a:defRPr/>
              </a:pPr>
              <a:t>14.03.2023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846BF7-94CE-4DAF-9ADC-90571E2EFA2D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>
          <a:xfrm>
            <a:off x="431373" y="188644"/>
            <a:ext cx="11329259" cy="576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Рисунок 6"/>
          <p:cNvSpPr>
            <a:spLocks noGrp="1"/>
          </p:cNvSpPr>
          <p:nvPr>
            <p:ph type="pic" sz="quarter" idx="13"/>
          </p:nvPr>
        </p:nvSpPr>
        <p:spPr>
          <a:xfrm>
            <a:off x="1708800" y="1052736"/>
            <a:ext cx="9067200" cy="3816424"/>
          </a:xfrm>
          <a:prstGeom prst="rect">
            <a:avLst/>
          </a:prstGeom>
          <a:effectLst/>
        </p:spPr>
        <p:txBody>
          <a:bodyPr rtlCol="0">
            <a:normAutofit/>
          </a:bodyPr>
          <a:lstStyle/>
          <a:p>
            <a:pPr lvl="0"/>
            <a:endParaRPr lang="uk-UA" noProof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6"/>
          </p:nvPr>
        </p:nvSpPr>
        <p:spPr>
          <a:xfrm>
            <a:off x="1871533" y="6381337"/>
            <a:ext cx="8448939" cy="3602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1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>
          <a:xfrm>
            <a:off x="431373" y="188644"/>
            <a:ext cx="11329259" cy="576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Рисунок 6"/>
          <p:cNvSpPr>
            <a:spLocks noGrp="1"/>
          </p:cNvSpPr>
          <p:nvPr>
            <p:ph type="pic" sz="quarter" idx="13"/>
          </p:nvPr>
        </p:nvSpPr>
        <p:spPr>
          <a:xfrm>
            <a:off x="1708800" y="1052736"/>
            <a:ext cx="9067200" cy="3816424"/>
          </a:xfrm>
          <a:prstGeom prst="rect">
            <a:avLst/>
          </a:prstGeom>
          <a:effectLst/>
        </p:spPr>
        <p:txBody>
          <a:bodyPr rtlCol="0">
            <a:normAutofit/>
          </a:bodyPr>
          <a:lstStyle/>
          <a:p>
            <a:pPr lvl="0"/>
            <a:endParaRPr lang="uk-UA" noProof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6"/>
          </p:nvPr>
        </p:nvSpPr>
        <p:spPr>
          <a:xfrm>
            <a:off x="1871533" y="6381337"/>
            <a:ext cx="8448939" cy="3602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1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>
          <a:xfrm>
            <a:off x="431373" y="188644"/>
            <a:ext cx="11329259" cy="576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Рисунок 6"/>
          <p:cNvSpPr>
            <a:spLocks noGrp="1"/>
          </p:cNvSpPr>
          <p:nvPr>
            <p:ph type="pic" sz="quarter" idx="13"/>
          </p:nvPr>
        </p:nvSpPr>
        <p:spPr>
          <a:xfrm>
            <a:off x="2123821" y="3429000"/>
            <a:ext cx="7944363" cy="3096344"/>
          </a:xfrm>
          <a:prstGeom prst="rect">
            <a:avLst/>
          </a:prstGeom>
          <a:effectLst/>
        </p:spPr>
        <p:txBody>
          <a:bodyPr rtlCol="0">
            <a:normAutofit/>
          </a:bodyPr>
          <a:lstStyle/>
          <a:p>
            <a:pPr lvl="0"/>
            <a:endParaRPr lang="uk-UA" noProof="0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EB37C1-D3E8-41D8-B9E9-3616245FBB29}" type="datetimeFigureOut">
              <a:rPr lang="uk-UA" smtClean="0"/>
              <a:pPr>
                <a:defRPr/>
              </a:pPr>
              <a:t>14.03.2023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643984-C21E-4785-B906-4E443BA57F08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C797F1-AA1E-42CF-BEF5-940231EB67EA}" type="datetimeFigureOut">
              <a:rPr lang="uk-UA" smtClean="0"/>
              <a:pPr>
                <a:defRPr/>
              </a:pPr>
              <a:t>14.03.2023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6F3390-339B-45FC-A098-16582D751D09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3AF22D-F6F3-453D-AFB7-B77F4F85DA4E}" type="datetimeFigureOut">
              <a:rPr lang="uk-UA" smtClean="0"/>
              <a:pPr>
                <a:defRPr/>
              </a:pPr>
              <a:t>14.03.2023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D6802A-8DBA-4C47-97DE-A4EA40D06DCE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23F4BC-8036-47E5-897D-D6DF66E9115C}" type="datetimeFigureOut">
              <a:rPr lang="uk-UA" smtClean="0"/>
              <a:pPr>
                <a:defRPr/>
              </a:pPr>
              <a:t>14.03.2023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68C16A-2D78-435F-9822-86FC9A625F22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A8E33C-F78C-406C-8E45-67D07BDF3EC6}" type="datetimeFigureOut">
              <a:rPr lang="uk-UA" smtClean="0"/>
              <a:pPr>
                <a:defRPr/>
              </a:pPr>
              <a:t>14.03.2023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169A1-33C7-4645-B224-4FA21BF9F7F2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5637D5-EFB9-4813-9A0E-1F84C5D2A8CA}" type="datetimeFigureOut">
              <a:rPr lang="uk-UA" smtClean="0"/>
              <a:pPr>
                <a:defRPr/>
              </a:pPr>
              <a:t>14.03.2023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4CF1B3-B50A-4EE5-94B0-FD5F5341E975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1293A3-8ECC-4A09-8539-3631C350D10E}" type="datetimeFigureOut">
              <a:rPr lang="uk-UA" smtClean="0"/>
              <a:pPr>
                <a:defRPr/>
              </a:pPr>
              <a:t>14.03.2023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A879CB-CEE5-489B-A40C-F48CFDE71E4A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BB64CD-E7E0-44DF-A8C3-E56860B2E3CA}" type="datetimeFigureOut">
              <a:rPr lang="uk-UA" smtClean="0"/>
              <a:pPr>
                <a:defRPr/>
              </a:pPr>
              <a:t>14.03.2023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483E83-870E-4548-AE2A-A93209667A2A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85929B11-9768-4922-BB77-07F813AB8ED3}" type="datetimeFigureOut">
              <a:rPr lang="uk-UA" smtClean="0"/>
              <a:pPr>
                <a:defRPr/>
              </a:pPr>
              <a:t>14.03.2023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B83CA2B1-BB2F-4216-9229-AC4E7EFCD147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689" r:id="rId12"/>
    <p:sldLayoutId id="2147483743" r:id="rId13"/>
    <p:sldLayoutId id="2147483744" r:id="rId14"/>
  </p:sldLayoutIdLst>
  <p:transition spd="slow">
    <p:fade/>
  </p:transition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8961" y="0"/>
            <a:ext cx="11743951" cy="6858000"/>
          </a:xfrm>
          <a:noFill/>
        </p:spPr>
        <p:txBody>
          <a:bodyPr rtlCol="0" anchor="t">
            <a:normAutofit/>
          </a:bodyPr>
          <a:lstStyle/>
          <a:p>
            <a:pPr algn="ctr">
              <a:buNone/>
            </a:pPr>
            <a:r>
              <a:rPr lang="uk-UA" sz="2800" b="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2800" b="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7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27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7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27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400" dirty="0" smtClean="0">
                <a:solidFill>
                  <a:srgbClr val="0070C0"/>
                </a:solidFill>
              </a:rPr>
              <a:t>STREAM – </a:t>
            </a:r>
            <a:r>
              <a:rPr lang="uk-UA" sz="4400" dirty="0" smtClean="0">
                <a:solidFill>
                  <a:srgbClr val="0070C0"/>
                </a:solidFill>
              </a:rPr>
              <a:t>освіта </a:t>
            </a:r>
            <a:br>
              <a:rPr lang="uk-UA" sz="4400" dirty="0" smtClean="0">
                <a:solidFill>
                  <a:srgbClr val="0070C0"/>
                </a:solidFill>
              </a:rPr>
            </a:br>
            <a:r>
              <a:rPr lang="en-US" sz="4400" dirty="0" smtClean="0">
                <a:solidFill>
                  <a:srgbClr val="0070C0"/>
                </a:solidFill>
              </a:rPr>
              <a:t>STEAM-</a:t>
            </a:r>
            <a:r>
              <a:rPr lang="uk-UA" sz="31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31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uk-UA" sz="2400" b="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89098" y="3377826"/>
            <a:ext cx="5419899" cy="1446415"/>
          </a:xfrm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Презентація вибіркової дисципліни</a:t>
            </a:r>
            <a:endParaRPr lang="uk-UA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32C587C5-2EBA-425D-B355-06881479C8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8553271"/>
              </p:ext>
            </p:extLst>
          </p:nvPr>
        </p:nvGraphicFramePr>
        <p:xfrm>
          <a:off x="869795" y="167268"/>
          <a:ext cx="11775688" cy="6122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2BA382-0BDA-44B6-A8D9-803EF9106D3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649677" y="3429000"/>
            <a:ext cx="3316511" cy="331041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64D7A15-9F7F-46B0-A7AA-DAE15E7900A0}"/>
              </a:ext>
            </a:extLst>
          </p:cNvPr>
          <p:cNvSpPr/>
          <p:nvPr/>
        </p:nvSpPr>
        <p:spPr>
          <a:xfrm>
            <a:off x="-766647" y="2321004"/>
            <a:ext cx="496085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ea typeface="+mj-ea"/>
                <a:cs typeface="+mj-cs"/>
              </a:rPr>
              <a:t>НАВИЧКИ </a:t>
            </a:r>
          </a:p>
          <a:p>
            <a:pPr algn="ctr"/>
            <a:r>
              <a:rPr lang="uk-UA" sz="4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ea typeface="+mj-ea"/>
                <a:cs typeface="+mj-cs"/>
              </a:rPr>
              <a:t>ХХІ </a:t>
            </a:r>
          </a:p>
          <a:p>
            <a:pPr algn="ctr"/>
            <a:r>
              <a:rPr lang="uk-UA" sz="4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ea typeface="+mj-ea"/>
                <a:cs typeface="+mj-cs"/>
              </a:rPr>
              <a:t>СТОЛІТТЯ</a:t>
            </a:r>
            <a:endParaRPr lang="uk-UA" dirty="0"/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B4D5FDBD-7FF9-4942-9191-9CB42D6F090A}"/>
              </a:ext>
            </a:extLst>
          </p:cNvPr>
          <p:cNvSpPr/>
          <p:nvPr/>
        </p:nvSpPr>
        <p:spPr>
          <a:xfrm>
            <a:off x="3206855" y="2970511"/>
            <a:ext cx="1326995" cy="74578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431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8"/>
          <p:cNvPicPr>
            <a:picLocks noGrp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 rot="21148022">
            <a:off x="7808219" y="442166"/>
            <a:ext cx="4230243" cy="262084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28599" y="216842"/>
            <a:ext cx="874395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Чому потрібно виховувати ІНЖЕНЕРІВ і ВЧЕНИХ ?</a:t>
            </a:r>
            <a:endParaRPr lang="ru-RU" dirty="0">
              <a:solidFill>
                <a:srgbClr val="0070C0"/>
              </a:solidFill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0" y="3656331"/>
            <a:ext cx="6004178" cy="3015932"/>
            <a:chOff x="1030223" y="2363724"/>
            <a:chExt cx="7259955" cy="3573145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0223" y="2363724"/>
              <a:ext cx="5773673" cy="357301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83323" y="3557016"/>
              <a:ext cx="1506473" cy="1187957"/>
            </a:xfrm>
            <a:prstGeom prst="rect">
              <a:avLst/>
            </a:prstGeom>
          </p:spPr>
        </p:pic>
      </p:grpSp>
      <p:grpSp>
        <p:nvGrpSpPr>
          <p:cNvPr id="14" name="object 4"/>
          <p:cNvGrpSpPr/>
          <p:nvPr/>
        </p:nvGrpSpPr>
        <p:grpSpPr>
          <a:xfrm>
            <a:off x="7048881" y="4192332"/>
            <a:ext cx="3472179" cy="1941830"/>
            <a:chOff x="8449056" y="3206495"/>
            <a:chExt cx="3472179" cy="1941830"/>
          </a:xfrm>
        </p:grpSpPr>
        <p:pic>
          <p:nvPicPr>
            <p:cNvPr id="1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49056" y="3206495"/>
              <a:ext cx="3471672" cy="1941576"/>
            </a:xfrm>
            <a:prstGeom prst="rect">
              <a:avLst/>
            </a:prstGeom>
          </p:spPr>
        </p:pic>
        <p:pic>
          <p:nvPicPr>
            <p:cNvPr id="1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95588" y="3433572"/>
              <a:ext cx="2709672" cy="1656588"/>
            </a:xfrm>
            <a:prstGeom prst="rect">
              <a:avLst/>
            </a:prstGeom>
          </p:spPr>
        </p:pic>
        <p:sp>
          <p:nvSpPr>
            <p:cNvPr id="17" name="object 7"/>
            <p:cNvSpPr/>
            <p:nvPr/>
          </p:nvSpPr>
          <p:spPr>
            <a:xfrm>
              <a:off x="8474964" y="3232404"/>
              <a:ext cx="3369945" cy="1839595"/>
            </a:xfrm>
            <a:custGeom>
              <a:avLst/>
              <a:gdLst/>
              <a:ahLst/>
              <a:cxnLst/>
              <a:rect l="l" t="t" r="r" b="b"/>
              <a:pathLst>
                <a:path w="3369945" h="1839595">
                  <a:moveTo>
                    <a:pt x="1684782" y="0"/>
                  </a:moveTo>
                  <a:lnTo>
                    <a:pt x="1623014" y="606"/>
                  </a:lnTo>
                  <a:lnTo>
                    <a:pt x="1561806" y="2412"/>
                  </a:lnTo>
                  <a:lnTo>
                    <a:pt x="1501197" y="5396"/>
                  </a:lnTo>
                  <a:lnTo>
                    <a:pt x="1441225" y="9538"/>
                  </a:lnTo>
                  <a:lnTo>
                    <a:pt x="1381927" y="14816"/>
                  </a:lnTo>
                  <a:lnTo>
                    <a:pt x="1323341" y="21211"/>
                  </a:lnTo>
                  <a:lnTo>
                    <a:pt x="1265507" y="28701"/>
                  </a:lnTo>
                  <a:lnTo>
                    <a:pt x="1208460" y="37265"/>
                  </a:lnTo>
                  <a:lnTo>
                    <a:pt x="1152241" y="46884"/>
                  </a:lnTo>
                  <a:lnTo>
                    <a:pt x="1096886" y="57535"/>
                  </a:lnTo>
                  <a:lnTo>
                    <a:pt x="1042435" y="69199"/>
                  </a:lnTo>
                  <a:lnTo>
                    <a:pt x="988924" y="81854"/>
                  </a:lnTo>
                  <a:lnTo>
                    <a:pt x="936392" y="95480"/>
                  </a:lnTo>
                  <a:lnTo>
                    <a:pt x="884877" y="110055"/>
                  </a:lnTo>
                  <a:lnTo>
                    <a:pt x="834418" y="125560"/>
                  </a:lnTo>
                  <a:lnTo>
                    <a:pt x="785051" y="141973"/>
                  </a:lnTo>
                  <a:lnTo>
                    <a:pt x="736816" y="159274"/>
                  </a:lnTo>
                  <a:lnTo>
                    <a:pt x="689750" y="177442"/>
                  </a:lnTo>
                  <a:lnTo>
                    <a:pt x="643891" y="196456"/>
                  </a:lnTo>
                  <a:lnTo>
                    <a:pt x="599277" y="216295"/>
                  </a:lnTo>
                  <a:lnTo>
                    <a:pt x="555947" y="236938"/>
                  </a:lnTo>
                  <a:lnTo>
                    <a:pt x="513939" y="258365"/>
                  </a:lnTo>
                  <a:lnTo>
                    <a:pt x="473290" y="280556"/>
                  </a:lnTo>
                  <a:lnTo>
                    <a:pt x="434039" y="303488"/>
                  </a:lnTo>
                  <a:lnTo>
                    <a:pt x="396223" y="327142"/>
                  </a:lnTo>
                  <a:lnTo>
                    <a:pt x="359881" y="351497"/>
                  </a:lnTo>
                  <a:lnTo>
                    <a:pt x="325050" y="376531"/>
                  </a:lnTo>
                  <a:lnTo>
                    <a:pt x="291770" y="402225"/>
                  </a:lnTo>
                  <a:lnTo>
                    <a:pt x="260077" y="428557"/>
                  </a:lnTo>
                  <a:lnTo>
                    <a:pt x="230011" y="455506"/>
                  </a:lnTo>
                  <a:lnTo>
                    <a:pt x="201608" y="483052"/>
                  </a:lnTo>
                  <a:lnTo>
                    <a:pt x="174907" y="511175"/>
                  </a:lnTo>
                  <a:lnTo>
                    <a:pt x="126764" y="569065"/>
                  </a:lnTo>
                  <a:lnTo>
                    <a:pt x="85886" y="629009"/>
                  </a:lnTo>
                  <a:lnTo>
                    <a:pt x="52577" y="690842"/>
                  </a:lnTo>
                  <a:lnTo>
                    <a:pt x="27142" y="754398"/>
                  </a:lnTo>
                  <a:lnTo>
                    <a:pt x="9885" y="819511"/>
                  </a:lnTo>
                  <a:lnTo>
                    <a:pt x="1111" y="886013"/>
                  </a:lnTo>
                  <a:lnTo>
                    <a:pt x="0" y="919733"/>
                  </a:lnTo>
                  <a:lnTo>
                    <a:pt x="1111" y="953454"/>
                  </a:lnTo>
                  <a:lnTo>
                    <a:pt x="9885" y="1019956"/>
                  </a:lnTo>
                  <a:lnTo>
                    <a:pt x="27142" y="1085069"/>
                  </a:lnTo>
                  <a:lnTo>
                    <a:pt x="52577" y="1148625"/>
                  </a:lnTo>
                  <a:lnTo>
                    <a:pt x="85886" y="1210458"/>
                  </a:lnTo>
                  <a:lnTo>
                    <a:pt x="126764" y="1270402"/>
                  </a:lnTo>
                  <a:lnTo>
                    <a:pt x="174907" y="1328292"/>
                  </a:lnTo>
                  <a:lnTo>
                    <a:pt x="201608" y="1356415"/>
                  </a:lnTo>
                  <a:lnTo>
                    <a:pt x="230011" y="1383961"/>
                  </a:lnTo>
                  <a:lnTo>
                    <a:pt x="260077" y="1410910"/>
                  </a:lnTo>
                  <a:lnTo>
                    <a:pt x="291770" y="1437242"/>
                  </a:lnTo>
                  <a:lnTo>
                    <a:pt x="325050" y="1462936"/>
                  </a:lnTo>
                  <a:lnTo>
                    <a:pt x="359881" y="1487970"/>
                  </a:lnTo>
                  <a:lnTo>
                    <a:pt x="396223" y="1512325"/>
                  </a:lnTo>
                  <a:lnTo>
                    <a:pt x="434039" y="1535979"/>
                  </a:lnTo>
                  <a:lnTo>
                    <a:pt x="473290" y="1558911"/>
                  </a:lnTo>
                  <a:lnTo>
                    <a:pt x="513939" y="1581102"/>
                  </a:lnTo>
                  <a:lnTo>
                    <a:pt x="555947" y="1602529"/>
                  </a:lnTo>
                  <a:lnTo>
                    <a:pt x="599277" y="1623172"/>
                  </a:lnTo>
                  <a:lnTo>
                    <a:pt x="643891" y="1643011"/>
                  </a:lnTo>
                  <a:lnTo>
                    <a:pt x="689750" y="1662025"/>
                  </a:lnTo>
                  <a:lnTo>
                    <a:pt x="736816" y="1680193"/>
                  </a:lnTo>
                  <a:lnTo>
                    <a:pt x="785051" y="1697494"/>
                  </a:lnTo>
                  <a:lnTo>
                    <a:pt x="834418" y="1713907"/>
                  </a:lnTo>
                  <a:lnTo>
                    <a:pt x="884877" y="1729412"/>
                  </a:lnTo>
                  <a:lnTo>
                    <a:pt x="936392" y="1743987"/>
                  </a:lnTo>
                  <a:lnTo>
                    <a:pt x="988924" y="1757613"/>
                  </a:lnTo>
                  <a:lnTo>
                    <a:pt x="1042435" y="1770268"/>
                  </a:lnTo>
                  <a:lnTo>
                    <a:pt x="1096886" y="1781932"/>
                  </a:lnTo>
                  <a:lnTo>
                    <a:pt x="1152241" y="1792583"/>
                  </a:lnTo>
                  <a:lnTo>
                    <a:pt x="1208460" y="1802202"/>
                  </a:lnTo>
                  <a:lnTo>
                    <a:pt x="1265507" y="1810766"/>
                  </a:lnTo>
                  <a:lnTo>
                    <a:pt x="1323341" y="1818256"/>
                  </a:lnTo>
                  <a:lnTo>
                    <a:pt x="1381927" y="1824651"/>
                  </a:lnTo>
                  <a:lnTo>
                    <a:pt x="1441225" y="1829929"/>
                  </a:lnTo>
                  <a:lnTo>
                    <a:pt x="1501197" y="1834071"/>
                  </a:lnTo>
                  <a:lnTo>
                    <a:pt x="1561806" y="1837055"/>
                  </a:lnTo>
                  <a:lnTo>
                    <a:pt x="1623014" y="1838861"/>
                  </a:lnTo>
                  <a:lnTo>
                    <a:pt x="1684782" y="1839467"/>
                  </a:lnTo>
                  <a:lnTo>
                    <a:pt x="1746549" y="1838861"/>
                  </a:lnTo>
                  <a:lnTo>
                    <a:pt x="1807757" y="1837055"/>
                  </a:lnTo>
                  <a:lnTo>
                    <a:pt x="1868366" y="1834071"/>
                  </a:lnTo>
                  <a:lnTo>
                    <a:pt x="1928338" y="1829929"/>
                  </a:lnTo>
                  <a:lnTo>
                    <a:pt x="1987636" y="1824651"/>
                  </a:lnTo>
                  <a:lnTo>
                    <a:pt x="2046222" y="1818256"/>
                  </a:lnTo>
                  <a:lnTo>
                    <a:pt x="2104056" y="1810766"/>
                  </a:lnTo>
                  <a:lnTo>
                    <a:pt x="2161103" y="1802202"/>
                  </a:lnTo>
                  <a:lnTo>
                    <a:pt x="2217322" y="1792583"/>
                  </a:lnTo>
                  <a:lnTo>
                    <a:pt x="2272677" y="1781932"/>
                  </a:lnTo>
                  <a:lnTo>
                    <a:pt x="2327128" y="1770268"/>
                  </a:lnTo>
                  <a:lnTo>
                    <a:pt x="2380639" y="1757613"/>
                  </a:lnTo>
                  <a:lnTo>
                    <a:pt x="2433171" y="1743987"/>
                  </a:lnTo>
                  <a:lnTo>
                    <a:pt x="2484686" y="1729412"/>
                  </a:lnTo>
                  <a:lnTo>
                    <a:pt x="2535145" y="1713907"/>
                  </a:lnTo>
                  <a:lnTo>
                    <a:pt x="2584512" y="1697494"/>
                  </a:lnTo>
                  <a:lnTo>
                    <a:pt x="2632747" y="1680193"/>
                  </a:lnTo>
                  <a:lnTo>
                    <a:pt x="2679813" y="1662025"/>
                  </a:lnTo>
                  <a:lnTo>
                    <a:pt x="2725672" y="1643011"/>
                  </a:lnTo>
                  <a:lnTo>
                    <a:pt x="2770286" y="1623172"/>
                  </a:lnTo>
                  <a:lnTo>
                    <a:pt x="2813616" y="1602529"/>
                  </a:lnTo>
                  <a:lnTo>
                    <a:pt x="2855624" y="1581102"/>
                  </a:lnTo>
                  <a:lnTo>
                    <a:pt x="2896273" y="1558911"/>
                  </a:lnTo>
                  <a:lnTo>
                    <a:pt x="2935524" y="1535979"/>
                  </a:lnTo>
                  <a:lnTo>
                    <a:pt x="2973340" y="1512325"/>
                  </a:lnTo>
                  <a:lnTo>
                    <a:pt x="3009682" y="1487970"/>
                  </a:lnTo>
                  <a:lnTo>
                    <a:pt x="3044513" y="1462936"/>
                  </a:lnTo>
                  <a:lnTo>
                    <a:pt x="3077793" y="1437242"/>
                  </a:lnTo>
                  <a:lnTo>
                    <a:pt x="3109486" y="1410910"/>
                  </a:lnTo>
                  <a:lnTo>
                    <a:pt x="3139552" y="1383961"/>
                  </a:lnTo>
                  <a:lnTo>
                    <a:pt x="3167955" y="1356415"/>
                  </a:lnTo>
                  <a:lnTo>
                    <a:pt x="3194656" y="1328292"/>
                  </a:lnTo>
                  <a:lnTo>
                    <a:pt x="3242799" y="1270402"/>
                  </a:lnTo>
                  <a:lnTo>
                    <a:pt x="3283677" y="1210458"/>
                  </a:lnTo>
                  <a:lnTo>
                    <a:pt x="3316986" y="1148625"/>
                  </a:lnTo>
                  <a:lnTo>
                    <a:pt x="3342421" y="1085069"/>
                  </a:lnTo>
                  <a:lnTo>
                    <a:pt x="3359678" y="1019956"/>
                  </a:lnTo>
                  <a:lnTo>
                    <a:pt x="3368452" y="953454"/>
                  </a:lnTo>
                  <a:lnTo>
                    <a:pt x="3369564" y="919733"/>
                  </a:lnTo>
                  <a:lnTo>
                    <a:pt x="3368452" y="886013"/>
                  </a:lnTo>
                  <a:lnTo>
                    <a:pt x="3359678" y="819511"/>
                  </a:lnTo>
                  <a:lnTo>
                    <a:pt x="3342421" y="754398"/>
                  </a:lnTo>
                  <a:lnTo>
                    <a:pt x="3316986" y="690842"/>
                  </a:lnTo>
                  <a:lnTo>
                    <a:pt x="3283677" y="629009"/>
                  </a:lnTo>
                  <a:lnTo>
                    <a:pt x="3242799" y="569065"/>
                  </a:lnTo>
                  <a:lnTo>
                    <a:pt x="3194656" y="511175"/>
                  </a:lnTo>
                  <a:lnTo>
                    <a:pt x="3167955" y="483052"/>
                  </a:lnTo>
                  <a:lnTo>
                    <a:pt x="3139552" y="455506"/>
                  </a:lnTo>
                  <a:lnTo>
                    <a:pt x="3109486" y="428557"/>
                  </a:lnTo>
                  <a:lnTo>
                    <a:pt x="3077793" y="402225"/>
                  </a:lnTo>
                  <a:lnTo>
                    <a:pt x="3044513" y="376531"/>
                  </a:lnTo>
                  <a:lnTo>
                    <a:pt x="3009682" y="351497"/>
                  </a:lnTo>
                  <a:lnTo>
                    <a:pt x="2973340" y="327142"/>
                  </a:lnTo>
                  <a:lnTo>
                    <a:pt x="2935524" y="303488"/>
                  </a:lnTo>
                  <a:lnTo>
                    <a:pt x="2896273" y="280556"/>
                  </a:lnTo>
                  <a:lnTo>
                    <a:pt x="2855624" y="258365"/>
                  </a:lnTo>
                  <a:lnTo>
                    <a:pt x="2813616" y="236938"/>
                  </a:lnTo>
                  <a:lnTo>
                    <a:pt x="2770286" y="216295"/>
                  </a:lnTo>
                  <a:lnTo>
                    <a:pt x="2725672" y="196456"/>
                  </a:lnTo>
                  <a:lnTo>
                    <a:pt x="2679813" y="177442"/>
                  </a:lnTo>
                  <a:lnTo>
                    <a:pt x="2632747" y="159274"/>
                  </a:lnTo>
                  <a:lnTo>
                    <a:pt x="2584512" y="141973"/>
                  </a:lnTo>
                  <a:lnTo>
                    <a:pt x="2535145" y="125560"/>
                  </a:lnTo>
                  <a:lnTo>
                    <a:pt x="2484686" y="110055"/>
                  </a:lnTo>
                  <a:lnTo>
                    <a:pt x="2433171" y="95480"/>
                  </a:lnTo>
                  <a:lnTo>
                    <a:pt x="2380639" y="81854"/>
                  </a:lnTo>
                  <a:lnTo>
                    <a:pt x="2327128" y="69199"/>
                  </a:lnTo>
                  <a:lnTo>
                    <a:pt x="2272677" y="57535"/>
                  </a:lnTo>
                  <a:lnTo>
                    <a:pt x="2217322" y="46884"/>
                  </a:lnTo>
                  <a:lnTo>
                    <a:pt x="2161103" y="37265"/>
                  </a:lnTo>
                  <a:lnTo>
                    <a:pt x="2104056" y="28701"/>
                  </a:lnTo>
                  <a:lnTo>
                    <a:pt x="2046222" y="21211"/>
                  </a:lnTo>
                  <a:lnTo>
                    <a:pt x="1987636" y="14816"/>
                  </a:lnTo>
                  <a:lnTo>
                    <a:pt x="1928338" y="9538"/>
                  </a:lnTo>
                  <a:lnTo>
                    <a:pt x="1868366" y="5396"/>
                  </a:lnTo>
                  <a:lnTo>
                    <a:pt x="1807757" y="2412"/>
                  </a:lnTo>
                  <a:lnTo>
                    <a:pt x="1746549" y="606"/>
                  </a:lnTo>
                  <a:lnTo>
                    <a:pt x="1684782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919972" y="3457955"/>
              <a:ext cx="2608326" cy="1006601"/>
            </a:xfrm>
            <a:prstGeom prst="rect">
              <a:avLst/>
            </a:prstGeom>
          </p:spPr>
        </p:pic>
        <p:pic>
          <p:nvPicPr>
            <p:cNvPr id="1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102852" y="4006596"/>
              <a:ext cx="2141982" cy="1006601"/>
            </a:xfrm>
            <a:prstGeom prst="rect">
              <a:avLst/>
            </a:prstGeom>
          </p:spPr>
        </p:pic>
      </p:grpSp>
      <p:sp>
        <p:nvSpPr>
          <p:cNvPr id="20" name="Прямоугольник 19"/>
          <p:cNvSpPr/>
          <p:nvPr/>
        </p:nvSpPr>
        <p:spPr>
          <a:xfrm>
            <a:off x="269505" y="3015733"/>
            <a:ext cx="119224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3200" b="1" spc="-5" dirty="0" err="1" smtClean="0">
                <a:solidFill>
                  <a:srgbClr val="006FC0"/>
                </a:solidFill>
                <a:latin typeface="+mj-lt"/>
                <a:cs typeface="Calibri"/>
              </a:rPr>
              <a:t>Які</a:t>
            </a:r>
            <a:r>
              <a:rPr lang="ru-RU" sz="3200" b="1" spc="-5" dirty="0" smtClean="0">
                <a:solidFill>
                  <a:srgbClr val="006FC0"/>
                </a:solidFill>
                <a:latin typeface="+mj-lt"/>
                <a:cs typeface="Calibri"/>
              </a:rPr>
              <a:t> </a:t>
            </a:r>
            <a:r>
              <a:rPr lang="ru-RU" sz="3200" b="1" spc="-5" dirty="0" err="1" smtClean="0">
                <a:solidFill>
                  <a:srgbClr val="006FC0"/>
                </a:solidFill>
                <a:latin typeface="+mj-lt"/>
                <a:cs typeface="Calibri"/>
              </a:rPr>
              <a:t>фахівці</a:t>
            </a:r>
            <a:r>
              <a:rPr lang="ru-RU" sz="3200" b="1" spc="-5" dirty="0" smtClean="0">
                <a:solidFill>
                  <a:srgbClr val="006FC0"/>
                </a:solidFill>
                <a:latin typeface="+mj-lt"/>
                <a:cs typeface="Calibri"/>
              </a:rPr>
              <a:t> </a:t>
            </a:r>
            <a:r>
              <a:rPr lang="ru-RU" sz="3200" b="1" spc="-10" dirty="0" err="1" smtClean="0">
                <a:solidFill>
                  <a:srgbClr val="006FC0"/>
                </a:solidFill>
                <a:latin typeface="+mj-lt"/>
                <a:cs typeface="Calibri"/>
              </a:rPr>
              <a:t>посувають</a:t>
            </a:r>
            <a:r>
              <a:rPr lang="ru-RU" sz="3200" b="1" spc="-10" dirty="0" smtClean="0">
                <a:solidFill>
                  <a:srgbClr val="006FC0"/>
                </a:solidFill>
                <a:latin typeface="+mj-lt"/>
                <a:cs typeface="Calibri"/>
              </a:rPr>
              <a:t> </a:t>
            </a:r>
            <a:r>
              <a:rPr lang="ru-RU" sz="3200" b="1" spc="-15" dirty="0" smtClean="0">
                <a:solidFill>
                  <a:srgbClr val="006FC0"/>
                </a:solidFill>
                <a:latin typeface="+mj-lt"/>
                <a:cs typeface="Calibri"/>
              </a:rPr>
              <a:t>вперед </a:t>
            </a:r>
            <a:r>
              <a:rPr lang="ru-RU" sz="3200" b="1" spc="-800" dirty="0" smtClean="0">
                <a:solidFill>
                  <a:srgbClr val="006FC0"/>
                </a:solidFill>
                <a:latin typeface="+mj-lt"/>
                <a:cs typeface="Calibri"/>
              </a:rPr>
              <a:t> </a:t>
            </a:r>
            <a:r>
              <a:rPr lang="ru-RU" sz="3200" b="1" spc="-15" dirty="0" err="1" smtClean="0">
                <a:solidFill>
                  <a:srgbClr val="006FC0"/>
                </a:solidFill>
                <a:latin typeface="+mj-lt"/>
                <a:cs typeface="Calibri"/>
              </a:rPr>
              <a:t>науково-технічний</a:t>
            </a:r>
            <a:r>
              <a:rPr lang="ru-RU" sz="3200" b="1" spc="-50" dirty="0" smtClean="0">
                <a:solidFill>
                  <a:srgbClr val="006FC0"/>
                </a:solidFill>
                <a:latin typeface="+mj-lt"/>
                <a:cs typeface="Calibri"/>
              </a:rPr>
              <a:t> </a:t>
            </a:r>
            <a:r>
              <a:rPr lang="ru-RU" sz="3200" b="1" spc="-5" dirty="0" err="1" smtClean="0">
                <a:solidFill>
                  <a:srgbClr val="006FC0"/>
                </a:solidFill>
                <a:latin typeface="+mj-lt"/>
                <a:cs typeface="Calibri"/>
              </a:rPr>
              <a:t>прогрес</a:t>
            </a:r>
            <a:r>
              <a:rPr lang="ru-RU" sz="3200" b="1" spc="-5" dirty="0" smtClean="0">
                <a:solidFill>
                  <a:srgbClr val="006FC0"/>
                </a:solidFill>
                <a:latin typeface="+mj-lt"/>
                <a:cs typeface="Calibri"/>
              </a:rPr>
              <a:t>?</a:t>
            </a:r>
            <a:endParaRPr lang="ru-RU" sz="3200" dirty="0">
              <a:latin typeface="+mj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14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51765" y="291465"/>
            <a:ext cx="5576887" cy="3851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7178" y="1691640"/>
            <a:ext cx="3155537" cy="4674870"/>
          </a:xfrm>
          <a:prstGeom prst="rect">
            <a:avLst/>
          </a:prstGeom>
        </p:spPr>
      </p:pic>
      <p:sp>
        <p:nvSpPr>
          <p:cNvPr id="6" name="Текст 2"/>
          <p:cNvSpPr>
            <a:spLocks noGrp="1"/>
          </p:cNvSpPr>
          <p:nvPr>
            <p:ph type="body" sz="half" idx="2"/>
          </p:nvPr>
        </p:nvSpPr>
        <p:spPr>
          <a:xfrm>
            <a:off x="3817619" y="4526280"/>
            <a:ext cx="7231073" cy="203454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ru-RU" sz="2400" b="1" dirty="0">
                <a:solidFill>
                  <a:srgbClr val="0070C0"/>
                </a:solidFill>
              </a:rPr>
              <a:t>65% сучасних дітей виростуть, опанувавши професіями, яких поки не існує сьогодні.</a:t>
            </a:r>
          </a:p>
          <a:p>
            <a:pPr algn="just">
              <a:buFont typeface="Wingdings" pitchFamily="2" charset="2"/>
              <a:buChar char="q"/>
            </a:pPr>
            <a:r>
              <a:rPr lang="ru-RU" sz="2400" b="1" dirty="0">
                <a:solidFill>
                  <a:srgbClr val="0070C0"/>
                </a:solidFill>
              </a:rPr>
              <a:t> Майбутнім фахівцям потрібна всебічна підготовка і знання з самих різних областей технології, природничих наук та інженерії.</a:t>
            </a:r>
          </a:p>
        </p:txBody>
      </p:sp>
    </p:spTree>
    <p:extLst>
      <p:ext uri="{BB962C8B-B14F-4D97-AF65-F5344CB8AC3E}">
        <p14:creationId xmlns:p14="http://schemas.microsoft.com/office/powerpoint/2010/main" val="136245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78788" y="574288"/>
            <a:ext cx="9499370" cy="535258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2724BE-EDD0-4A39-A964-442B3C7FF29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842" y="5288357"/>
            <a:ext cx="8492464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4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701675" y="273050"/>
            <a:ext cx="10515600" cy="1356245"/>
          </a:xfrm>
          <a:effectLst/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 </a:t>
            </a:r>
            <a:r>
              <a:rPr lang="en-US" sz="4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STREAM – </a:t>
            </a:r>
            <a:r>
              <a:rPr lang="uk-UA" sz="4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освітою дитини дошкільного віку </a:t>
            </a:r>
            <a:r>
              <a:rPr lang="uk-UA" sz="4000" b="0" spc="-50" dirty="0">
                <a:solidFill>
                  <a:srgbClr val="0070C0"/>
                </a:solidFill>
                <a:effectLst/>
                <a:latin typeface="Calibri" pitchFamily="34" charset="0"/>
                <a:ea typeface="Times New Roman"/>
                <a:cs typeface="Calibri" pitchFamily="34" charset="0"/>
              </a:rPr>
              <a:t>ми розуміємо спеціально організований процес цілеспрямованого формування особистості, становлення і розвиток духовної сутності в єдності з оволодінням науковими знаннями та вміннями</a:t>
            </a:r>
            <a:endParaRPr lang="uk-UA" sz="4900" dirty="0">
              <a:solidFill>
                <a:srgbClr val="0070C0"/>
              </a:solidFill>
            </a:endParaRPr>
          </a:p>
        </p:txBody>
      </p:sp>
      <p:pic>
        <p:nvPicPr>
          <p:cNvPr id="41986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/>
          <a:stretch>
            <a:fillRect/>
          </a:stretch>
        </p:blipFill>
        <p:spPr>
          <a:xfrm>
            <a:off x="1692275" y="363681"/>
            <a:ext cx="8534400" cy="1773729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84600037"/>
              </p:ext>
            </p:extLst>
          </p:nvPr>
        </p:nvGraphicFramePr>
        <p:xfrm>
          <a:off x="480060" y="1291166"/>
          <a:ext cx="1124712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057400" y="202555"/>
            <a:ext cx="87439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uk-UA" sz="4400" b="1" dirty="0">
                <a:solidFill>
                  <a:srgbClr val="0070C0"/>
                </a:solidFill>
                <a:latin typeface="Trebuchet MS" panose="020B0603020202020204" pitchFamily="34" charset="0"/>
              </a:rPr>
              <a:t>Переваги </a:t>
            </a:r>
            <a:r>
              <a:rPr lang="en-US" altLang="uk-UA" sz="4400" b="1" dirty="0">
                <a:solidFill>
                  <a:srgbClr val="0070C0"/>
                </a:solidFill>
                <a:latin typeface="Trebuchet MS" panose="020B0603020202020204" pitchFamily="34" charset="0"/>
              </a:rPr>
              <a:t>STREAM-</a:t>
            </a:r>
            <a:r>
              <a:rPr lang="uk-UA" altLang="uk-UA" sz="4400" b="1" dirty="0">
                <a:solidFill>
                  <a:srgbClr val="0070C0"/>
                </a:solidFill>
                <a:latin typeface="Trebuchet MS" panose="020B0603020202020204" pitchFamily="34" charset="0"/>
              </a:rPr>
              <a:t>освіти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Рисунок 1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81592" y="4068763"/>
            <a:ext cx="3434184" cy="256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769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1852329"/>
              </p:ext>
            </p:extLst>
          </p:nvPr>
        </p:nvGraphicFramePr>
        <p:xfrm>
          <a:off x="539021" y="1719263"/>
          <a:ext cx="11113957" cy="4991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/>
          <a:srcRect l="-332" r="1050"/>
          <a:stretch/>
        </p:blipFill>
        <p:spPr>
          <a:xfrm>
            <a:off x="395294" y="188913"/>
            <a:ext cx="8385175" cy="1530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804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67021188-2002-403E-8508-74AE9A9EE4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0381594"/>
              </p:ext>
            </p:extLst>
          </p:nvPr>
        </p:nvGraphicFramePr>
        <p:xfrm>
          <a:off x="1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9158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Текст 1"/>
          <p:cNvSpPr>
            <a:spLocks noGrp="1"/>
          </p:cNvSpPr>
          <p:nvPr>
            <p:ph type="body" sz="quarter" idx="4294967295"/>
          </p:nvPr>
        </p:nvSpPr>
        <p:spPr>
          <a:xfrm>
            <a:off x="0" y="188913"/>
            <a:ext cx="12030635" cy="576262"/>
          </a:xfrm>
        </p:spPr>
        <p:txBody>
          <a:bodyPr rtlCol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uk-UA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Розвивальні акценти :</a:t>
            </a:r>
            <a:endParaRPr lang="uk-UA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872163" y="1307664"/>
            <a:ext cx="572928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uk-UA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БАЧУ: </a:t>
            </a:r>
            <a:r>
              <a:rPr lang="uk-UA" sz="2200" dirty="0" smtClean="0">
                <a:solidFill>
                  <a:srgbClr val="0070C0"/>
                </a:solidFill>
                <a:latin typeface="+mn-lt"/>
              </a:rPr>
              <a:t>провідним процесом є зорове сприйняття реальних об'єктів Всесвіту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uk-UA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ЧУЮ: </a:t>
            </a:r>
            <a:r>
              <a:rPr lang="uk-UA" sz="2200" dirty="0" smtClean="0">
                <a:solidFill>
                  <a:srgbClr val="0070C0"/>
                </a:solidFill>
                <a:latin typeface="+mn-lt"/>
              </a:rPr>
              <a:t>дитина «слухає» як «звучить» мистецтво: музика, проза, поезія, фольклор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uk-UA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ВІДЧУВАЮ: </a:t>
            </a:r>
            <a:r>
              <a:rPr lang="uk-UA" sz="2200" dirty="0" smtClean="0">
                <a:solidFill>
                  <a:srgbClr val="0070C0"/>
                </a:solidFill>
                <a:latin typeface="+mn-lt"/>
              </a:rPr>
              <a:t>передбачає роль дослідника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uk-UA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ГРАЮ: </a:t>
            </a:r>
            <a:r>
              <a:rPr lang="uk-UA" sz="2200" dirty="0" smtClean="0">
                <a:solidFill>
                  <a:srgbClr val="0070C0"/>
                </a:solidFill>
                <a:latin typeface="+mn-lt"/>
              </a:rPr>
              <a:t>залучає дитину до творчо-ігрової діяльності, фізичної активності, творчої уяви, фантазії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uk-UA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ТВОРЮ: </a:t>
            </a:r>
            <a:r>
              <a:rPr lang="uk-UA" sz="2200" dirty="0" smtClean="0">
                <a:solidFill>
                  <a:srgbClr val="0070C0"/>
                </a:solidFill>
                <a:latin typeface="+mn-lt"/>
              </a:rPr>
              <a:t>готовність дитини створити реальний продукт: малюнок, ліплення, аплікація, конструювання</a:t>
            </a:r>
            <a:endParaRPr lang="ru-RU" sz="22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1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966786"/>
            <a:ext cx="5552098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Объект 7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28664" y="3944939"/>
            <a:ext cx="4146550" cy="30927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Текст 1"/>
          <p:cNvSpPr>
            <a:spLocks noGrp="1"/>
          </p:cNvSpPr>
          <p:nvPr>
            <p:ph type="body" sz="quarter" idx="15"/>
          </p:nvPr>
        </p:nvSpPr>
        <p:spPr>
          <a:xfrm>
            <a:off x="1847851" y="188913"/>
            <a:ext cx="8496300" cy="1655762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АЛЬТЕРНАТИВНА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ПРОГРАМА </a:t>
            </a:r>
            <a:b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формування </a:t>
            </a:r>
            <a:r>
              <a:rPr lang="uk-UA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культури інженерного мислення</a:t>
            </a:r>
            <a:br>
              <a:rPr lang="uk-UA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«STREAM-освіта, або Стежинки у Всесвіт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endParaRPr lang="uk-UA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2827" y="1787526"/>
            <a:ext cx="3327400" cy="47259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672397" y="6092833"/>
            <a:ext cx="389228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fontAlgn="auto" hangingPunct="0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Видавництво ЛІПС</a:t>
            </a:r>
          </a:p>
        </p:txBody>
      </p:sp>
      <p:pic>
        <p:nvPicPr>
          <p:cNvPr id="5" name="Объект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457952" y="2801939"/>
            <a:ext cx="4146550" cy="30927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575722199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4325" y="1871663"/>
            <a:ext cx="3138487" cy="470773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55479" y="343972"/>
            <a:ext cx="9574583" cy="4626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uk-UA" sz="3200" b="1" spc="-5" dirty="0" smtClean="0">
                <a:solidFill>
                  <a:srgbClr val="006FC0"/>
                </a:solidFill>
                <a:latin typeface="+mj-lt"/>
                <a:cs typeface="Calibri"/>
              </a:rPr>
              <a:t>Треба бігти з усіх ніг, щоб тільки залишитися 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uk-UA" sz="3200" b="1" spc="-5" dirty="0" smtClean="0">
                <a:solidFill>
                  <a:srgbClr val="006FC0"/>
                </a:solidFill>
                <a:latin typeface="+mj-lt"/>
                <a:cs typeface="Calibri"/>
              </a:rPr>
              <a:t>на  місці,а щоб кудись потрапити,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uk-UA" sz="3200" b="1" spc="-5" dirty="0" smtClean="0">
                <a:solidFill>
                  <a:srgbClr val="006FC0"/>
                </a:solidFill>
                <a:latin typeface="+mj-lt"/>
                <a:cs typeface="Calibri"/>
              </a:rPr>
              <a:t>         треба бігти як мінімум удвічі швидше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uk-UA" sz="3200" b="1" spc="-5" dirty="0" smtClean="0">
                <a:solidFill>
                  <a:srgbClr val="006FC0"/>
                </a:solidFill>
                <a:latin typeface="+mj-lt"/>
                <a:cs typeface="Calibri"/>
              </a:rPr>
              <a:t>  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uk-UA" sz="3200" b="1" spc="-5" dirty="0" smtClean="0">
                <a:solidFill>
                  <a:srgbClr val="006FC0"/>
                </a:solidFill>
                <a:latin typeface="+mj-lt"/>
                <a:cs typeface="Calibri"/>
              </a:rPr>
              <a:t>               </a:t>
            </a:r>
            <a:r>
              <a:rPr lang="uk-UA" sz="3200" b="1" spc="-5" dirty="0" err="1" smtClean="0">
                <a:solidFill>
                  <a:srgbClr val="006FC0"/>
                </a:solidFill>
                <a:latin typeface="+mj-lt"/>
                <a:cs typeface="Calibri"/>
              </a:rPr>
              <a:t>Льюіс</a:t>
            </a:r>
            <a:r>
              <a:rPr lang="uk-UA" sz="3200" b="1" spc="-5" dirty="0" smtClean="0">
                <a:solidFill>
                  <a:srgbClr val="006FC0"/>
                </a:solidFill>
                <a:latin typeface="+mj-lt"/>
                <a:cs typeface="Calibri"/>
              </a:rPr>
              <a:t> </a:t>
            </a:r>
            <a:r>
              <a:rPr lang="uk-UA" sz="3200" b="1" spc="-5" dirty="0" err="1" smtClean="0">
                <a:solidFill>
                  <a:srgbClr val="006FC0"/>
                </a:solidFill>
                <a:latin typeface="+mj-lt"/>
                <a:cs typeface="Calibri"/>
              </a:rPr>
              <a:t>Керрол</a:t>
            </a:r>
            <a:r>
              <a:rPr lang="uk-UA" sz="3200" b="1" spc="-5" dirty="0" smtClean="0">
                <a:solidFill>
                  <a:srgbClr val="006FC0"/>
                </a:solidFill>
                <a:latin typeface="+mj-lt"/>
                <a:cs typeface="Calibri"/>
              </a:rPr>
              <a:t> </a:t>
            </a:r>
            <a:r>
              <a:rPr lang="uk-UA" sz="3200" b="1" spc="-5" dirty="0" err="1" smtClean="0">
                <a:solidFill>
                  <a:srgbClr val="006FC0"/>
                </a:solidFill>
                <a:latin typeface="+mj-lt"/>
                <a:cs typeface="Calibri"/>
              </a:rPr>
              <a:t>“Аліса</a:t>
            </a:r>
            <a:r>
              <a:rPr lang="uk-UA" sz="3200" b="1" spc="-5" dirty="0" smtClean="0">
                <a:solidFill>
                  <a:srgbClr val="006FC0"/>
                </a:solidFill>
                <a:latin typeface="+mj-lt"/>
                <a:cs typeface="Calibri"/>
              </a:rPr>
              <a:t> в країні </a:t>
            </a:r>
            <a:r>
              <a:rPr lang="uk-UA" sz="3200" b="1" spc="-5" dirty="0" err="1" smtClean="0">
                <a:solidFill>
                  <a:srgbClr val="006FC0"/>
                </a:solidFill>
                <a:latin typeface="+mj-lt"/>
                <a:cs typeface="Calibri"/>
              </a:rPr>
              <a:t>див”</a:t>
            </a:r>
            <a:endParaRPr lang="uk-UA" sz="3200" b="1" spc="-5" dirty="0" smtClean="0">
              <a:solidFill>
                <a:srgbClr val="006FC0"/>
              </a:solidFill>
              <a:latin typeface="+mj-lt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uk-UA" sz="3200" b="1" spc="-5" dirty="0" smtClean="0">
              <a:solidFill>
                <a:srgbClr val="006FC0"/>
              </a:solidFill>
              <a:latin typeface="+mj-lt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uk-UA" sz="3200" b="1" spc="-5" dirty="0" smtClean="0">
                <a:solidFill>
                  <a:srgbClr val="006FC0"/>
                </a:solidFill>
                <a:latin typeface="+mj-lt"/>
                <a:cs typeface="Calibri"/>
              </a:rPr>
              <a:t> 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uk-UA" sz="3200" b="1" spc="-5" dirty="0" smtClean="0">
              <a:solidFill>
                <a:srgbClr val="006FC0"/>
              </a:solidFill>
              <a:latin typeface="+mj-lt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uk-UA" sz="3200" b="1" spc="-5" dirty="0" smtClean="0">
                <a:solidFill>
                  <a:srgbClr val="006FC0"/>
                </a:solidFill>
                <a:latin typeface="+mj-lt"/>
                <a:cs typeface="Calibri"/>
              </a:rPr>
              <a:t> </a:t>
            </a:r>
            <a:endParaRPr lang="ru-RU" sz="3200" b="1" spc="-10" dirty="0" smtClean="0">
              <a:solidFill>
                <a:srgbClr val="006FC0"/>
              </a:solidFill>
              <a:latin typeface="+mj-lt"/>
              <a:cs typeface="Calibri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44211" y="261945"/>
            <a:ext cx="430675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fontAlgn="auto" hangingPunct="0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Видавництво ЛІПС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4848" y="1519245"/>
            <a:ext cx="2804794" cy="3869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4053" y="2784248"/>
            <a:ext cx="2769551" cy="38835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28014" y="1655526"/>
            <a:ext cx="2825247" cy="39280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07671" y="908276"/>
            <a:ext cx="2714299" cy="392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91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3"/>
          </p:nvPr>
        </p:nvSpPr>
        <p:spPr>
          <a:xfrm>
            <a:off x="266700" y="0"/>
            <a:ext cx="11548684" cy="6350792"/>
          </a:xfrm>
        </p:spPr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76" y="397675"/>
            <a:ext cx="5314950" cy="3469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576" y="397675"/>
            <a:ext cx="5314950" cy="3403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251" y="2805117"/>
            <a:ext cx="5314950" cy="3538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449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25506"/>
            <a:ext cx="10488705" cy="1613647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uk-UA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Пріоритетні форми презентації пізнавальної інформації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22910" y="1680135"/>
            <a:ext cx="4766310" cy="371138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0070C0"/>
                </a:solidFill>
              </a:rPr>
              <a:t>Освітні ситуації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0070C0"/>
                </a:solidFill>
              </a:rPr>
              <a:t>Освітні подорожі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0070C0"/>
                </a:solidFill>
              </a:rPr>
              <a:t>Бесіда з використанням відкритих запитань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0070C0"/>
                </a:solidFill>
              </a:rPr>
              <a:t>Едьютеймент </a:t>
            </a:r>
          </a:p>
          <a:p>
            <a:pPr lvl="0">
              <a:buClr>
                <a:srgbClr val="F14124">
                  <a:lumMod val="75000"/>
                </a:srgbClr>
              </a:buClr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0070C0"/>
                </a:solidFill>
              </a:rPr>
              <a:t>Ігри</a:t>
            </a:r>
          </a:p>
          <a:p>
            <a:pPr lvl="0">
              <a:buClr>
                <a:srgbClr val="F14124">
                  <a:lumMod val="75000"/>
                </a:srgbClr>
              </a:buClr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0070C0"/>
                </a:solidFill>
              </a:rPr>
              <a:t>Спостереження</a:t>
            </a:r>
          </a:p>
          <a:p>
            <a:pPr lvl="0">
              <a:buClr>
                <a:srgbClr val="F14124">
                  <a:lumMod val="75000"/>
                </a:srgbClr>
              </a:buClr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0070C0"/>
                </a:solidFill>
              </a:rPr>
              <a:t>Досліди-дослідження</a:t>
            </a:r>
          </a:p>
          <a:p>
            <a:pPr lvl="0">
              <a:buClr>
                <a:srgbClr val="F14124">
                  <a:lumMod val="75000"/>
                </a:srgbClr>
              </a:buClr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0070C0"/>
                </a:solidFill>
              </a:rPr>
              <a:t>Створення колекцій</a:t>
            </a:r>
          </a:p>
          <a:p>
            <a:pPr marL="45720" indent="0">
              <a:buNone/>
            </a:pPr>
            <a:endParaRPr lang="uk-UA" dirty="0"/>
          </a:p>
          <a:p>
            <a:pPr marL="45720" indent="0">
              <a:buNone/>
            </a:pP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46719" y="5665694"/>
            <a:ext cx="8498561" cy="1192305"/>
          </a:xfrm>
          <a:prstGeom prst="rect">
            <a:avLst/>
          </a:prstGeom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id="{3144FA12-D811-49B6-9279-6701DFA76CF6}"/>
              </a:ext>
            </a:extLst>
          </p:cNvPr>
          <p:cNvSpPr txBox="1">
            <a:spLocks/>
          </p:cNvSpPr>
          <p:nvPr/>
        </p:nvSpPr>
        <p:spPr>
          <a:xfrm>
            <a:off x="7183755" y="1608697"/>
            <a:ext cx="4808220" cy="393027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buClr>
                <a:srgbClr val="F14124">
                  <a:lumMod val="75000"/>
                </a:srgbClr>
              </a:buClr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0070C0"/>
                </a:solidFill>
              </a:rPr>
              <a:t>Моделювання явищ та процесів</a:t>
            </a:r>
          </a:p>
          <a:p>
            <a:pPr fontAlgn="auto">
              <a:buClr>
                <a:srgbClr val="F14124">
                  <a:lumMod val="75000"/>
                </a:srgbClr>
              </a:buClr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0070C0"/>
                </a:solidFill>
              </a:rPr>
              <a:t>Віртуальна та реальні екскурсії</a:t>
            </a:r>
          </a:p>
          <a:p>
            <a:pPr fontAlgn="auto"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0070C0"/>
                </a:solidFill>
              </a:rPr>
              <a:t>Міні-музеї</a:t>
            </a:r>
          </a:p>
          <a:p>
            <a:pPr fontAlgn="auto"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0070C0"/>
                </a:solidFill>
              </a:rPr>
              <a:t>Заняття – милування природою</a:t>
            </a:r>
          </a:p>
          <a:p>
            <a:pPr fontAlgn="auto"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0070C0"/>
                </a:solidFill>
              </a:rPr>
              <a:t>Сторітеллінг</a:t>
            </a:r>
          </a:p>
          <a:p>
            <a:pPr fontAlgn="auto"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0070C0"/>
                </a:solidFill>
              </a:rPr>
              <a:t>Етюди під музику</a:t>
            </a:r>
          </a:p>
          <a:p>
            <a:pPr fontAlgn="auto"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0070C0"/>
                </a:solidFill>
              </a:rPr>
              <a:t>Інтерактивна пізнавальна казка та історія</a:t>
            </a:r>
          </a:p>
          <a:p>
            <a:pPr fontAlgn="auto"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0070C0"/>
                </a:solidFill>
              </a:rPr>
              <a:t>Пізнавальні презентації з інтерактивними елементами</a:t>
            </a:r>
          </a:p>
          <a:p>
            <a:pPr fontAlgn="auto"/>
            <a:endParaRPr lang="uk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CA5890-17B4-41B1-8256-71BBEF60A56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3986212" y="1903877"/>
            <a:ext cx="2920566" cy="4254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99C2992-9160-425F-87BA-7AFCED79E1D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04861" y="2566156"/>
            <a:ext cx="1870724" cy="1892995"/>
          </a:xfrm>
          <a:prstGeom prst="rect">
            <a:avLst/>
          </a:prstGeom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FB8BB53B-1F6E-4429-BA96-935C8D159648}"/>
              </a:ext>
            </a:extLst>
          </p:cNvPr>
          <p:cNvSpPr/>
          <p:nvPr/>
        </p:nvSpPr>
        <p:spPr>
          <a:xfrm>
            <a:off x="6096000" y="309335"/>
            <a:ext cx="1787637" cy="178640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8733DB-70B7-4DC4-AD1C-ABBDD493EE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089" t="48294" r="2276" b="13820"/>
          <a:stretch/>
        </p:blipFill>
        <p:spPr>
          <a:xfrm>
            <a:off x="323384" y="4393583"/>
            <a:ext cx="6701884" cy="21550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6A3DB62-5AED-45BF-892A-87180C9506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920" b="9172"/>
          <a:stretch/>
        </p:blipFill>
        <p:spPr>
          <a:xfrm>
            <a:off x="3040287" y="2566156"/>
            <a:ext cx="5529148" cy="14225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421BEE1-F25A-4BCF-B158-BB99D67D7A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16" t="2" r="2380" b="37008"/>
          <a:stretch/>
        </p:blipFill>
        <p:spPr>
          <a:xfrm>
            <a:off x="4437909" y="345506"/>
            <a:ext cx="6891455" cy="1341044"/>
          </a:xfrm>
          <a:prstGeom prst="rect">
            <a:avLst/>
          </a:prstGeom>
        </p:spPr>
      </p:pic>
      <p:sp>
        <p:nvSpPr>
          <p:cNvPr id="12" name="Стрелка: изогнутая вверх 11">
            <a:extLst>
              <a:ext uri="{FF2B5EF4-FFF2-40B4-BE49-F238E27FC236}">
                <a16:creationId xmlns:a16="http://schemas.microsoft.com/office/drawing/2014/main" id="{DAD6ECB1-23E0-4856-ACEE-13693FF11F31}"/>
              </a:ext>
            </a:extLst>
          </p:cNvPr>
          <p:cNvSpPr/>
          <p:nvPr/>
        </p:nvSpPr>
        <p:spPr>
          <a:xfrm rot="5400000" flipH="1">
            <a:off x="1696755" y="3239430"/>
            <a:ext cx="1260090" cy="1159727"/>
          </a:xfrm>
          <a:prstGeom prst="bentUp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7B8E7A6-E7E4-4611-A5B4-5231FDF523A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0287" y="994874"/>
            <a:ext cx="1268078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33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84891" y="1636392"/>
            <a:ext cx="1703831" cy="38359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612" y="265019"/>
            <a:ext cx="5357813" cy="1620931"/>
          </a:xfrm>
          <a:prstGeom prst="rect">
            <a:avLst/>
          </a:prstGeom>
        </p:spPr>
      </p:pic>
      <p:pic>
        <p:nvPicPr>
          <p:cNvPr id="7" name="Рисунок 6" descr="ima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5061" y="3848100"/>
            <a:ext cx="5370908" cy="1652587"/>
          </a:xfrm>
          <a:prstGeom prst="rect">
            <a:avLst/>
          </a:prstGeom>
        </p:spPr>
      </p:pic>
      <p:pic>
        <p:nvPicPr>
          <p:cNvPr id="8" name="Рисунок 7" descr="2339646_1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86712" y="228600"/>
            <a:ext cx="2357436" cy="347721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DDA731-3761-4D96-B582-F7C2D0590B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8FAF7"/>
              </a:clrFrom>
              <a:clrTo>
                <a:srgbClr val="F8FA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7794" y="2330661"/>
            <a:ext cx="3534992" cy="25842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7213" y="5411450"/>
            <a:ext cx="103584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solidFill>
                  <a:srgbClr val="0070C0"/>
                </a:solidFill>
                <a:latin typeface="+mj-lt"/>
              </a:rPr>
              <a:t>«STREAM – освіта: </a:t>
            </a:r>
            <a:r>
              <a:rPr lang="uk-UA" sz="4400" dirty="0" err="1" smtClean="0">
                <a:solidFill>
                  <a:srgbClr val="0070C0"/>
                </a:solidFill>
                <a:latin typeface="+mj-lt"/>
              </a:rPr>
              <a:t>Проєкт</a:t>
            </a:r>
            <a:r>
              <a:rPr lang="uk-UA" sz="4400" dirty="0" smtClean="0">
                <a:solidFill>
                  <a:srgbClr val="0070C0"/>
                </a:solidFill>
                <a:latin typeface="+mj-lt"/>
              </a:rPr>
              <a:t> освітньої діяльності своїми руками»</a:t>
            </a:r>
            <a:endParaRPr lang="ru-RU" sz="4400" dirty="0">
              <a:latin typeface="+mj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743012">
            <a:off x="382284" y="242661"/>
            <a:ext cx="2393001" cy="33988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4114799" y="257087"/>
            <a:ext cx="772953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процесі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таких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проектів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успішно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реалізується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освітня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програма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яка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спрямована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життєвої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компетентності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дитини,її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комфортного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входження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світ</a:t>
            </a:r>
            <a:endParaRPr lang="ru-RU" sz="4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28049" y="5316071"/>
            <a:ext cx="8492464" cy="1541929"/>
          </a:xfrm>
          <a:prstGeom prst="rect">
            <a:avLst/>
          </a:prstGeom>
        </p:spPr>
      </p:pic>
      <p:pic>
        <p:nvPicPr>
          <p:cNvPr id="12" name="Рисунок 11" descr="2339646_1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77012" y="257175"/>
            <a:ext cx="2237567" cy="3300412"/>
          </a:xfrm>
          <a:prstGeom prst="rect">
            <a:avLst/>
          </a:prstGeom>
        </p:spPr>
      </p:pic>
      <p:pic>
        <p:nvPicPr>
          <p:cNvPr id="13" name="Объект 7"/>
          <p:cNvPicPr>
            <a:picLocks noGrp="1" noChangeAspect="1"/>
          </p:cNvPicPr>
          <p:nvPr>
            <p:ph sz="half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-185736" y="3430589"/>
            <a:ext cx="4146550" cy="309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2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57213" y="731519"/>
            <a:ext cx="10594881" cy="5507915"/>
          </a:xfrm>
          <a:ln>
            <a:solidFill>
              <a:srgbClr val="0070C0"/>
            </a:solidFill>
          </a:ln>
        </p:spPr>
        <p:txBody>
          <a:bodyPr>
            <a:normAutofit fontScale="92500"/>
          </a:bodyPr>
          <a:lstStyle/>
          <a:p>
            <a:pPr marL="45720" indent="0">
              <a:buNone/>
            </a:pP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Джерела:</a:t>
            </a:r>
          </a:p>
          <a:p>
            <a:pPr marL="45720" indent="0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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Сайт Катерини Крутій 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http://ukrdeti.com/category/stream-osvita-doshkilnikiv/ </a:t>
            </a:r>
            <a:endParaRPr lang="uk-UA" sz="3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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Блог Ірини Стеценко «Інформація і МИ» 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https://informaciaforall.blogspot.com/ </a:t>
            </a:r>
            <a:endParaRPr lang="uk-UA" sz="3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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Група у Фейсбуці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STREAM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освіта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дошкільників 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https://www.facebook.com/groups/1674297176161226/ </a:t>
            </a:r>
            <a:endParaRPr lang="uk-UA" sz="3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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Група у Фейсбуці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STREAM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освіта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: досвід запровадження 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://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www.facebook.com/groups/SteginkiVsesvitSTREAM</a:t>
            </a:r>
            <a:endParaRPr lang="uk-UA" sz="3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r>
              <a:rPr lang="pl-PL" dirty="0">
                <a:solidFill>
                  <a:srgbClr val="4D515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dirty="0">
                <a:solidFill>
                  <a:srgbClr val="4D5156"/>
                </a:solidFill>
                <a:latin typeface="Times New Roman" pitchFamily="18" charset="0"/>
                <a:cs typeface="Times New Roman" pitchFamily="18" charset="0"/>
              </a:rPr>
            </a:br>
            <a:endParaRPr lang="uk-UA" dirty="0" smtClean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uk-UA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9563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ale_120010_lar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1463" y="200026"/>
            <a:ext cx="3086100" cy="20574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69767" y="0"/>
            <a:ext cx="9574583" cy="4588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spc="-5" dirty="0" err="1" smtClean="0">
                <a:solidFill>
                  <a:srgbClr val="006FC0"/>
                </a:solidFill>
                <a:latin typeface="+mj-lt"/>
                <a:cs typeface="Calibri"/>
              </a:rPr>
              <a:t>“Щоб</a:t>
            </a:r>
            <a:r>
              <a:rPr lang="uk-UA" sz="3200" b="1" spc="-5" dirty="0" smtClean="0">
                <a:solidFill>
                  <a:srgbClr val="006FC0"/>
                </a:solidFill>
                <a:latin typeface="+mj-lt"/>
                <a:cs typeface="Calibri"/>
              </a:rPr>
              <a:t> досягти успіху  у </a:t>
            </a:r>
          </a:p>
          <a:p>
            <a:pPr algn="ctr"/>
            <a:r>
              <a:rPr lang="uk-UA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ХХІ </a:t>
            </a:r>
          </a:p>
          <a:p>
            <a:pPr algn="ctr"/>
            <a:r>
              <a:rPr lang="uk-UA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СТОЛІТТІ, </a:t>
            </a:r>
          </a:p>
          <a:p>
            <a:pPr algn="ctr"/>
            <a:r>
              <a:rPr lang="uk-UA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треба поєднати  </a:t>
            </a:r>
            <a:r>
              <a:rPr lang="uk-UA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креативність  і </a:t>
            </a:r>
            <a:r>
              <a:rPr lang="uk-UA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технології”</a:t>
            </a:r>
            <a:r>
              <a:rPr lang="uk-UA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 </a:t>
            </a:r>
            <a:endParaRPr lang="uk-UA" sz="3200" dirty="0" smtClean="0">
              <a:solidFill>
                <a:srgbClr val="FF0000"/>
              </a:solidFill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uk-UA" sz="3200" b="1" spc="-5" dirty="0" smtClean="0">
                <a:solidFill>
                  <a:srgbClr val="006FC0"/>
                </a:solidFill>
                <a:latin typeface="+mj-lt"/>
                <a:cs typeface="Calibri"/>
              </a:rPr>
              <a:t>                                                       Стів </a:t>
            </a:r>
            <a:r>
              <a:rPr lang="uk-UA" sz="3200" b="1" spc="-5" dirty="0" err="1" smtClean="0">
                <a:solidFill>
                  <a:srgbClr val="006FC0"/>
                </a:solidFill>
                <a:latin typeface="+mj-lt"/>
                <a:cs typeface="Calibri"/>
              </a:rPr>
              <a:t>Джобс</a:t>
            </a:r>
            <a:endParaRPr lang="uk-UA" sz="3200" b="1" spc="-5" dirty="0" smtClean="0">
              <a:solidFill>
                <a:srgbClr val="006FC0"/>
              </a:solidFill>
              <a:latin typeface="+mj-lt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uk-UA" sz="3200" b="1" spc="-5" dirty="0" smtClean="0">
              <a:solidFill>
                <a:srgbClr val="006FC0"/>
              </a:solidFill>
              <a:latin typeface="+mj-lt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uk-UA" sz="3200" b="1" spc="-5" dirty="0" smtClean="0">
                <a:solidFill>
                  <a:srgbClr val="006FC0"/>
                </a:solidFill>
                <a:latin typeface="+mj-lt"/>
                <a:cs typeface="Calibri"/>
              </a:rPr>
              <a:t> 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uk-UA" sz="3200" b="1" spc="-5" dirty="0" smtClean="0">
              <a:solidFill>
                <a:srgbClr val="006FC0"/>
              </a:solidFill>
              <a:latin typeface="+mj-lt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uk-UA" sz="3200" b="1" spc="-5" dirty="0" smtClean="0">
                <a:solidFill>
                  <a:srgbClr val="006FC0"/>
                </a:solidFill>
                <a:latin typeface="+mj-lt"/>
                <a:cs typeface="Calibri"/>
              </a:rPr>
              <a:t> </a:t>
            </a:r>
            <a:endParaRPr lang="ru-RU" sz="3200" b="1" spc="-10" dirty="0" smtClean="0">
              <a:solidFill>
                <a:srgbClr val="006FC0"/>
              </a:solidFill>
              <a:latin typeface="+mj-lt"/>
              <a:cs typeface="Calibri"/>
            </a:endParaRPr>
          </a:p>
        </p:txBody>
      </p:sp>
      <p:pic>
        <p:nvPicPr>
          <p:cNvPr id="5" name="Рисунок 4" descr="Word Art 8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14675" y="2134950"/>
            <a:ext cx="5995986" cy="446587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 descr="ппа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9188" y="0"/>
            <a:ext cx="8397874" cy="64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800101" y="1125537"/>
            <a:ext cx="9644062" cy="363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uk-UA" sz="2400" b="1" kern="0" dirty="0" err="1" smtClean="0">
                <a:latin typeface="Calibri" panose="020F0502020204030204" pitchFamily="34" charset="0"/>
                <a:cs typeface="Arial"/>
              </a:rPr>
              <a:t>Science</a:t>
            </a:r>
            <a:r>
              <a:rPr lang="uk-UA" sz="2400" b="1" kern="0" dirty="0">
                <a:latin typeface="Calibri" panose="020F0502020204030204" pitchFamily="34" charset="0"/>
                <a:cs typeface="Arial"/>
              </a:rPr>
              <a:t>, </a:t>
            </a:r>
            <a:r>
              <a:rPr lang="uk-UA" sz="2400" b="1" kern="0" dirty="0" err="1">
                <a:latin typeface="Calibri" panose="020F0502020204030204" pitchFamily="34" charset="0"/>
                <a:cs typeface="Arial"/>
              </a:rPr>
              <a:t>Technology</a:t>
            </a:r>
            <a:r>
              <a:rPr lang="uk-UA" sz="2400" b="1" kern="0" dirty="0">
                <a:latin typeface="Calibri" panose="020F0502020204030204" pitchFamily="34" charset="0"/>
                <a:cs typeface="Arial"/>
              </a:rPr>
              <a:t>, </a:t>
            </a:r>
            <a:r>
              <a:rPr lang="uk-UA" sz="2400" b="1" kern="0" dirty="0" err="1">
                <a:latin typeface="Calibri" panose="020F0502020204030204" pitchFamily="34" charset="0"/>
                <a:cs typeface="Arial"/>
              </a:rPr>
              <a:t>Engineering</a:t>
            </a:r>
            <a:r>
              <a:rPr lang="uk-UA" sz="2400" b="1" kern="0" dirty="0">
                <a:latin typeface="Calibri" panose="020F0502020204030204" pitchFamily="34" charset="0"/>
                <a:cs typeface="Arial"/>
              </a:rPr>
              <a:t>, </a:t>
            </a:r>
            <a:r>
              <a:rPr lang="uk-UA" sz="2400" b="1" kern="0" dirty="0" err="1">
                <a:latin typeface="Calibri" panose="020F0502020204030204" pitchFamily="34" charset="0"/>
                <a:cs typeface="Arial"/>
              </a:rPr>
              <a:t>Mathematics</a:t>
            </a:r>
            <a:r>
              <a:rPr lang="uk-UA" sz="2400" b="1" kern="0" dirty="0">
                <a:latin typeface="Calibri" panose="020F0502020204030204" pitchFamily="34" charset="0"/>
                <a:cs typeface="Arial"/>
              </a:rPr>
              <a:t> </a:t>
            </a:r>
            <a:r>
              <a:rPr lang="uk-UA" sz="2400" kern="0" dirty="0">
                <a:latin typeface="Calibri" panose="020F0502020204030204" pitchFamily="34" charset="0"/>
                <a:cs typeface="Arial"/>
              </a:rPr>
              <a:t>— формування цілісної наукової картини світу.</a:t>
            </a:r>
          </a:p>
          <a:p>
            <a:pPr eaLnBrk="0" hangingPunct="0">
              <a:spcBef>
                <a:spcPct val="20000"/>
              </a:spcBef>
              <a:defRPr/>
            </a:pPr>
            <a:endParaRPr lang="uk-UA" sz="2400" kern="0" dirty="0">
              <a:latin typeface="Calibri" panose="020F0502020204030204" pitchFamily="34" charset="0"/>
              <a:cs typeface="Arial"/>
            </a:endParaRPr>
          </a:p>
          <a:p>
            <a:pPr eaLnBrk="0" hangingPunct="0">
              <a:spcBef>
                <a:spcPct val="20000"/>
              </a:spcBef>
              <a:defRPr/>
            </a:pPr>
            <a:r>
              <a:rPr lang="uk-UA" sz="2400" b="1" kern="0" dirty="0" err="1">
                <a:latin typeface="Calibri" panose="020F0502020204030204" pitchFamily="34" charset="0"/>
                <a:cs typeface="Arial"/>
              </a:rPr>
              <a:t>Reading</a:t>
            </a:r>
            <a:r>
              <a:rPr lang="uk-UA" sz="2400" b="1" kern="0" dirty="0">
                <a:latin typeface="Calibri" panose="020F0502020204030204" pitchFamily="34" charset="0"/>
                <a:cs typeface="Arial"/>
              </a:rPr>
              <a:t> + W</a:t>
            </a:r>
            <a:r>
              <a:rPr lang="en-US" sz="2400" b="1" kern="0" dirty="0">
                <a:latin typeface="Calibri" panose="020F0502020204030204" pitchFamily="34" charset="0"/>
                <a:cs typeface="Arial"/>
              </a:rPr>
              <a:t>r</a:t>
            </a:r>
            <a:r>
              <a:rPr lang="uk-UA" sz="2400" b="1" kern="0" dirty="0" err="1">
                <a:latin typeface="Calibri" panose="020F0502020204030204" pitchFamily="34" charset="0"/>
                <a:cs typeface="Arial"/>
              </a:rPr>
              <a:t>iting</a:t>
            </a:r>
            <a:r>
              <a:rPr lang="uk-UA" sz="2400" b="1" kern="0" dirty="0">
                <a:latin typeface="Calibri" panose="020F0502020204030204" pitchFamily="34" charset="0"/>
                <a:cs typeface="Arial"/>
              </a:rPr>
              <a:t> </a:t>
            </a:r>
            <a:r>
              <a:rPr lang="uk-UA" sz="2400" kern="0" dirty="0">
                <a:latin typeface="Calibri" panose="020F0502020204030204" pitchFamily="34" charset="0"/>
                <a:cs typeface="Arial"/>
              </a:rPr>
              <a:t>— опрацювання змісту тексту (розуміння), підготовка руки до письма.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uk-UA" sz="2400" b="1" kern="0" dirty="0">
                <a:latin typeface="Calibri" panose="020F0502020204030204" pitchFamily="34" charset="0"/>
                <a:cs typeface="Arial"/>
              </a:rPr>
              <a:t/>
            </a:r>
            <a:br>
              <a:rPr lang="uk-UA" sz="2400" b="1" kern="0" dirty="0">
                <a:latin typeface="Calibri" panose="020F0502020204030204" pitchFamily="34" charset="0"/>
                <a:cs typeface="Arial"/>
              </a:rPr>
            </a:br>
            <a:r>
              <a:rPr lang="uk-UA" sz="2400" b="1" kern="0" dirty="0" err="1">
                <a:latin typeface="Calibri" panose="020F0502020204030204" pitchFamily="34" charset="0"/>
                <a:cs typeface="Arial"/>
              </a:rPr>
              <a:t>Arts</a:t>
            </a:r>
            <a:r>
              <a:rPr lang="uk-UA" sz="2400" b="1" kern="0" dirty="0">
                <a:latin typeface="Calibri" panose="020F0502020204030204" pitchFamily="34" charset="0"/>
                <a:cs typeface="Arial"/>
              </a:rPr>
              <a:t> </a:t>
            </a:r>
            <a:r>
              <a:rPr lang="uk-UA" sz="2400" kern="0" dirty="0">
                <a:latin typeface="Calibri" panose="020F0502020204030204" pitchFamily="34" charset="0"/>
                <a:cs typeface="Arial"/>
              </a:rPr>
              <a:t>— </a:t>
            </a:r>
            <a:r>
              <a:rPr lang="uk-UA" sz="2400" b="1" kern="0" dirty="0">
                <a:latin typeface="Calibri" panose="020F0502020204030204" pitchFamily="34" charset="0"/>
                <a:cs typeface="Arial"/>
              </a:rPr>
              <a:t> </a:t>
            </a:r>
            <a:r>
              <a:rPr lang="uk-UA" sz="2400" kern="0" dirty="0">
                <a:latin typeface="Calibri" panose="020F0502020204030204" pitchFamily="34" charset="0"/>
                <a:cs typeface="Arial"/>
              </a:rPr>
              <a:t> дає змогу від милування об’єктом перейти до його пізнання, допомагає вразити, здивувати, задіяти емоції, створити зрозумілі дітям образи, активізувати наочно-образне мислення.</a:t>
            </a:r>
            <a:endParaRPr lang="ru-RU" sz="2400" dirty="0">
              <a:latin typeface="+mn-lt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16677" y="229672"/>
            <a:ext cx="24160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uk-UA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STREAM: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 descr="ппа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9188" y="0"/>
            <a:ext cx="8397874" cy="64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916677" y="229672"/>
            <a:ext cx="24160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uk-UA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STREAM: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0995" y="229672"/>
            <a:ext cx="1414131" cy="5713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uk-UA" b="1" dirty="0" smtClean="0"/>
              <a:t>Що будемо вивчати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13321" y="1318437"/>
            <a:ext cx="7145079" cy="46251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/>
              <a:t>Метою </a:t>
            </a:r>
            <a:r>
              <a:rPr lang="ru-RU" b="1" dirty="0" err="1"/>
              <a:t>вивчення</a:t>
            </a:r>
            <a:r>
              <a:rPr lang="ru-RU" b="1" dirty="0"/>
              <a:t> </a:t>
            </a:r>
            <a:r>
              <a:rPr lang="ru-RU" b="1" dirty="0" err="1"/>
              <a:t>навчальної</a:t>
            </a:r>
            <a:r>
              <a:rPr lang="ru-RU" b="1" dirty="0"/>
              <a:t> </a:t>
            </a:r>
            <a:r>
              <a:rPr lang="ru-RU" b="1" dirty="0" err="1"/>
              <a:t>дисципліни</a:t>
            </a:r>
            <a:r>
              <a:rPr lang="ru-RU" b="1" dirty="0"/>
              <a:t> </a:t>
            </a:r>
            <a:endParaRPr lang="ru-RU" b="1" dirty="0" smtClean="0"/>
          </a:p>
          <a:p>
            <a:pPr algn="ctr"/>
            <a:r>
              <a:rPr lang="ru-RU" b="1" dirty="0" smtClean="0"/>
              <a:t>є </a:t>
            </a:r>
            <a:r>
              <a:rPr lang="ru-RU" b="1" dirty="0" err="1"/>
              <a:t>підготовка</a:t>
            </a:r>
            <a:r>
              <a:rPr lang="ru-RU" b="1" dirty="0"/>
              <a:t> </a:t>
            </a:r>
            <a:r>
              <a:rPr lang="ru-RU" b="1" dirty="0" err="1"/>
              <a:t>висококваліфікованого</a:t>
            </a:r>
            <a:r>
              <a:rPr lang="ru-RU" b="1" dirty="0"/>
              <a:t> </a:t>
            </a:r>
            <a:r>
              <a:rPr lang="ru-RU" b="1" dirty="0" err="1"/>
              <a:t>фахівця</a:t>
            </a:r>
            <a:r>
              <a:rPr lang="ru-RU" b="1" dirty="0"/>
              <a:t>, </a:t>
            </a:r>
            <a:endParaRPr lang="ru-RU" b="1" dirty="0" smtClean="0"/>
          </a:p>
          <a:p>
            <a:pPr algn="ctr"/>
            <a:r>
              <a:rPr lang="ru-RU" b="1" dirty="0" smtClean="0"/>
              <a:t>готового </a:t>
            </a:r>
            <a:r>
              <a:rPr lang="ru-RU" b="1" dirty="0"/>
              <a:t>до </a:t>
            </a:r>
            <a:r>
              <a:rPr lang="ru-RU" b="1" dirty="0" err="1"/>
              <a:t>впровадження</a:t>
            </a:r>
            <a:r>
              <a:rPr lang="ru-RU" b="1" dirty="0"/>
              <a:t> </a:t>
            </a:r>
            <a:r>
              <a:rPr lang="ru-RU" b="1" dirty="0" err="1"/>
              <a:t>нових</a:t>
            </a:r>
            <a:r>
              <a:rPr lang="ru-RU" b="1" dirty="0"/>
              <a:t> </a:t>
            </a:r>
            <a:r>
              <a:rPr lang="ru-RU" b="1" dirty="0" err="1"/>
              <a:t>інноваційних</a:t>
            </a:r>
            <a:r>
              <a:rPr lang="ru-RU" b="1" dirty="0"/>
              <a:t> </a:t>
            </a:r>
            <a:r>
              <a:rPr lang="ru-RU" b="1" dirty="0" err="1"/>
              <a:t>інтегрованих</a:t>
            </a:r>
            <a:r>
              <a:rPr lang="ru-RU" b="1" dirty="0"/>
              <a:t> </a:t>
            </a:r>
            <a:r>
              <a:rPr lang="ru-RU" b="1" dirty="0" err="1"/>
              <a:t>підходів</a:t>
            </a:r>
            <a:r>
              <a:rPr lang="ru-RU" b="1" dirty="0"/>
              <a:t> в </a:t>
            </a:r>
            <a:r>
              <a:rPr lang="ru-RU" b="1" dirty="0" err="1"/>
              <a:t>освітній</a:t>
            </a:r>
            <a:r>
              <a:rPr lang="ru-RU" b="1" dirty="0"/>
              <a:t> </a:t>
            </a:r>
            <a:r>
              <a:rPr lang="ru-RU" b="1" dirty="0" err="1"/>
              <a:t>процес</a:t>
            </a:r>
            <a:r>
              <a:rPr lang="ru-RU" b="1" dirty="0"/>
              <a:t> ЗДО, </a:t>
            </a:r>
            <a:endParaRPr lang="ru-RU" b="1" dirty="0" smtClean="0"/>
          </a:p>
          <a:p>
            <a:pPr algn="ctr"/>
            <a:r>
              <a:rPr lang="ru-RU" b="1" dirty="0" smtClean="0"/>
              <a:t>а </a:t>
            </a:r>
            <a:r>
              <a:rPr lang="ru-RU" b="1" dirty="0" err="1"/>
              <a:t>саме</a:t>
            </a:r>
            <a:r>
              <a:rPr lang="ru-RU" b="1" dirty="0"/>
              <a:t> </a:t>
            </a:r>
            <a:r>
              <a:rPr lang="en-US" b="1" dirty="0"/>
              <a:t>STREAM-</a:t>
            </a:r>
            <a:r>
              <a:rPr lang="ru-RU" b="1" dirty="0" err="1"/>
              <a:t>освіти</a:t>
            </a:r>
            <a:r>
              <a:rPr lang="ru-RU" b="1" dirty="0"/>
              <a:t> </a:t>
            </a:r>
            <a:r>
              <a:rPr lang="ru-RU" b="1" dirty="0" err="1"/>
              <a:t>дітей</a:t>
            </a:r>
            <a:r>
              <a:rPr lang="ru-RU" b="1" dirty="0"/>
              <a:t> </a:t>
            </a:r>
            <a:r>
              <a:rPr lang="ru-RU" b="1" dirty="0" err="1"/>
              <a:t>дошкільного</a:t>
            </a:r>
            <a:r>
              <a:rPr lang="ru-RU" b="1" dirty="0"/>
              <a:t> </a:t>
            </a:r>
            <a:r>
              <a:rPr lang="ru-RU" b="1" dirty="0" err="1"/>
              <a:t>віку</a:t>
            </a:r>
            <a:r>
              <a:rPr lang="ru-RU" b="1" dirty="0"/>
              <a:t> з метою </a:t>
            </a:r>
            <a:r>
              <a:rPr lang="ru-RU" b="1" dirty="0" err="1"/>
              <a:t>формування</a:t>
            </a:r>
            <a:r>
              <a:rPr lang="ru-RU" b="1" dirty="0"/>
              <a:t> </a:t>
            </a:r>
            <a:r>
              <a:rPr lang="ru-RU" b="1" dirty="0" err="1"/>
              <a:t>культури</a:t>
            </a:r>
            <a:r>
              <a:rPr lang="ru-RU" b="1" dirty="0"/>
              <a:t> </a:t>
            </a:r>
            <a:r>
              <a:rPr lang="ru-RU" b="1" dirty="0" err="1"/>
              <a:t>наукового</a:t>
            </a:r>
            <a:r>
              <a:rPr lang="ru-RU" b="1" dirty="0"/>
              <a:t>, </a:t>
            </a:r>
            <a:r>
              <a:rPr lang="ru-RU" b="1" dirty="0" err="1"/>
              <a:t>інженерного</a:t>
            </a:r>
            <a:r>
              <a:rPr lang="ru-RU" b="1" dirty="0"/>
              <a:t> </a:t>
            </a:r>
            <a:r>
              <a:rPr lang="ru-RU" b="1" dirty="0" err="1" smtClean="0"/>
              <a:t>мислення</a:t>
            </a:r>
            <a:r>
              <a:rPr lang="ru-RU" b="1" dirty="0" smtClean="0"/>
              <a:t>.</a:t>
            </a:r>
          </a:p>
          <a:p>
            <a:pPr algn="ctr"/>
            <a:endParaRPr lang="uk-UA" b="1" dirty="0"/>
          </a:p>
          <a:p>
            <a:pPr algn="ctr"/>
            <a:endParaRPr lang="uk-UA" b="1" dirty="0" smtClean="0"/>
          </a:p>
          <a:p>
            <a:pPr algn="ctr"/>
            <a:endParaRPr lang="uk-UA" b="1" dirty="0"/>
          </a:p>
          <a:p>
            <a:pPr algn="ctr"/>
            <a:endParaRPr lang="uk-UA" b="1" dirty="0" smtClean="0"/>
          </a:p>
          <a:p>
            <a:pPr algn="ctr"/>
            <a:endParaRPr lang="uk-UA" b="1" dirty="0"/>
          </a:p>
          <a:p>
            <a:pPr algn="ctr"/>
            <a:endParaRPr lang="uk-UA" b="1" dirty="0" smtClean="0"/>
          </a:p>
          <a:p>
            <a:pPr algn="ctr"/>
            <a:endParaRPr lang="uk-UA" b="1" dirty="0"/>
          </a:p>
          <a:p>
            <a:pPr algn="ctr"/>
            <a:endParaRPr lang="uk-UA" b="1" dirty="0" smtClean="0"/>
          </a:p>
          <a:p>
            <a:pPr algn="ctr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16915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 descr="ппа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9188" y="0"/>
            <a:ext cx="8397874" cy="64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916677" y="229672"/>
            <a:ext cx="24160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uk-UA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STREAM: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0995" y="229672"/>
            <a:ext cx="1414131" cy="5713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ru-RU" sz="2400" b="1" dirty="0" err="1"/>
              <a:t>Чому</a:t>
            </a:r>
            <a:r>
              <a:rPr lang="ru-RU" sz="2400" b="1" dirty="0"/>
              <a:t> </a:t>
            </a:r>
            <a:r>
              <a:rPr lang="ru-RU" sz="2400" b="1" dirty="0" err="1"/>
              <a:t>це</a:t>
            </a:r>
            <a:r>
              <a:rPr lang="ru-RU" sz="2400" b="1" dirty="0"/>
              <a:t> треба </a:t>
            </a:r>
            <a:r>
              <a:rPr lang="ru-RU" sz="2400" b="1" dirty="0" err="1"/>
              <a:t>вивчати</a:t>
            </a:r>
            <a:r>
              <a:rPr lang="ru-RU" sz="2400" b="1" dirty="0"/>
              <a:t>?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13321" y="1318437"/>
            <a:ext cx="7145079" cy="46251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err="1"/>
              <a:t>Навчальна</a:t>
            </a:r>
            <a:r>
              <a:rPr lang="ru-RU" b="1" dirty="0"/>
              <a:t> </a:t>
            </a:r>
            <a:r>
              <a:rPr lang="ru-RU" b="1" dirty="0" err="1"/>
              <a:t>дисципліна</a:t>
            </a:r>
            <a:r>
              <a:rPr lang="ru-RU" b="1" dirty="0"/>
              <a:t> </a:t>
            </a:r>
            <a:r>
              <a:rPr lang="ru-RU" b="1" dirty="0" err="1"/>
              <a:t>забезпечує</a:t>
            </a:r>
            <a:r>
              <a:rPr lang="ru-RU" b="1" dirty="0"/>
              <a:t> </a:t>
            </a:r>
            <a:r>
              <a:rPr lang="ru-RU" b="1" dirty="0" err="1"/>
              <a:t>формування</a:t>
            </a:r>
            <a:r>
              <a:rPr lang="ru-RU" b="1" dirty="0"/>
              <a:t> </a:t>
            </a:r>
            <a:r>
              <a:rPr lang="ru-RU" b="1" dirty="0" err="1"/>
              <a:t>фахових</a:t>
            </a:r>
            <a:r>
              <a:rPr lang="ru-RU" b="1" dirty="0"/>
              <a:t> компетентностей </a:t>
            </a:r>
            <a:r>
              <a:rPr lang="ru-RU" b="1" dirty="0" err="1"/>
              <a:t>майбутніх</a:t>
            </a:r>
            <a:r>
              <a:rPr lang="ru-RU" b="1" dirty="0"/>
              <a:t> </a:t>
            </a:r>
            <a:r>
              <a:rPr lang="ru-RU" b="1" dirty="0" err="1"/>
              <a:t>фахівців</a:t>
            </a:r>
            <a:r>
              <a:rPr lang="ru-RU" b="1" dirty="0"/>
              <a:t> у галузі </a:t>
            </a:r>
            <a:r>
              <a:rPr lang="ru-RU" b="1" dirty="0" err="1"/>
              <a:t>дошкільної</a:t>
            </a:r>
            <a:r>
              <a:rPr lang="ru-RU" b="1" dirty="0"/>
              <a:t> </a:t>
            </a:r>
            <a:r>
              <a:rPr lang="ru-RU" b="1" dirty="0" err="1"/>
              <a:t>освіти</a:t>
            </a:r>
            <a:r>
              <a:rPr lang="ru-RU" b="1" dirty="0"/>
              <a:t>, </a:t>
            </a:r>
          </a:p>
          <a:p>
            <a:r>
              <a:rPr lang="ru-RU" b="1" dirty="0" err="1" smtClean="0"/>
              <a:t>засвоєння</a:t>
            </a:r>
            <a:r>
              <a:rPr lang="ru-RU" b="1" dirty="0" smtClean="0"/>
              <a:t> </a:t>
            </a:r>
            <a:r>
              <a:rPr lang="ru-RU" b="1" dirty="0"/>
              <a:t>та </a:t>
            </a:r>
            <a:r>
              <a:rPr lang="ru-RU" b="1" dirty="0" err="1"/>
              <a:t>оволодіння</a:t>
            </a:r>
            <a:r>
              <a:rPr lang="ru-RU" b="1" dirty="0"/>
              <a:t> </a:t>
            </a:r>
            <a:r>
              <a:rPr lang="ru-RU" b="1" dirty="0" err="1"/>
              <a:t>технологіями</a:t>
            </a:r>
            <a:r>
              <a:rPr lang="ru-RU" b="1" dirty="0"/>
              <a:t> </a:t>
            </a:r>
            <a:r>
              <a:rPr lang="en-US" b="1" dirty="0" smtClean="0"/>
              <a:t>STREAM</a:t>
            </a:r>
            <a:r>
              <a:rPr lang="uk-UA" b="1" dirty="0" smtClean="0"/>
              <a:t>-</a:t>
            </a:r>
            <a:r>
              <a:rPr lang="ru-RU" b="1" dirty="0" err="1" smtClean="0"/>
              <a:t>освіти</a:t>
            </a:r>
            <a:r>
              <a:rPr lang="ru-RU" b="1" dirty="0"/>
              <a:t>, </a:t>
            </a:r>
            <a:endParaRPr lang="ru-RU" b="1" dirty="0" smtClean="0"/>
          </a:p>
          <a:p>
            <a:pPr algn="ctr"/>
            <a:r>
              <a:rPr lang="ru-RU" b="1" dirty="0" err="1" smtClean="0"/>
              <a:t>якої</a:t>
            </a:r>
            <a:r>
              <a:rPr lang="ru-RU" b="1" dirty="0" smtClean="0"/>
              <a:t> </a:t>
            </a:r>
            <a:r>
              <a:rPr lang="ru-RU" b="1" dirty="0"/>
              <a:t>є </a:t>
            </a:r>
            <a:r>
              <a:rPr lang="ru-RU" b="1" dirty="0" err="1"/>
              <a:t>формування</a:t>
            </a:r>
            <a:r>
              <a:rPr lang="ru-RU" b="1" dirty="0"/>
              <a:t> у </a:t>
            </a:r>
            <a:r>
              <a:rPr lang="ru-RU" b="1" dirty="0" err="1"/>
              <a:t>дітей</a:t>
            </a:r>
            <a:r>
              <a:rPr lang="ru-RU" b="1" dirty="0"/>
              <a:t> </a:t>
            </a:r>
            <a:r>
              <a:rPr lang="ru-RU" b="1" dirty="0" err="1"/>
              <a:t>дошкільного</a:t>
            </a:r>
            <a:r>
              <a:rPr lang="ru-RU" b="1" dirty="0"/>
              <a:t> </a:t>
            </a:r>
            <a:r>
              <a:rPr lang="ru-RU" b="1" dirty="0" err="1"/>
              <a:t>віку</a:t>
            </a:r>
            <a:r>
              <a:rPr lang="ru-RU" b="1" dirty="0"/>
              <a:t> </a:t>
            </a:r>
            <a:r>
              <a:rPr lang="ru-RU" b="1" dirty="0" err="1"/>
              <a:t>уявлень</a:t>
            </a:r>
            <a:r>
              <a:rPr lang="ru-RU" b="1" dirty="0"/>
              <a:t> та </a:t>
            </a:r>
            <a:r>
              <a:rPr lang="ru-RU" b="1" dirty="0" err="1"/>
              <a:t>вмінь</a:t>
            </a:r>
            <a:r>
              <a:rPr lang="ru-RU" b="1" dirty="0"/>
              <a:t> у </a:t>
            </a:r>
            <a:r>
              <a:rPr lang="ru-RU" b="1" dirty="0" err="1"/>
              <a:t>галузях</a:t>
            </a:r>
            <a:r>
              <a:rPr lang="ru-RU" b="1" dirty="0"/>
              <a:t> </a:t>
            </a:r>
            <a:r>
              <a:rPr lang="ru-RU" b="1" dirty="0" err="1"/>
              <a:t>природничих</a:t>
            </a:r>
            <a:r>
              <a:rPr lang="ru-RU" b="1" dirty="0"/>
              <a:t> наук, </a:t>
            </a:r>
            <a:r>
              <a:rPr lang="ru-RU" b="1" dirty="0" err="1"/>
              <a:t>технологій</a:t>
            </a:r>
            <a:r>
              <a:rPr lang="ru-RU" b="1" dirty="0"/>
              <a:t>, </a:t>
            </a:r>
            <a:r>
              <a:rPr lang="ru-RU" b="1" dirty="0" err="1"/>
              <a:t>читання</a:t>
            </a:r>
            <a:r>
              <a:rPr lang="ru-RU" b="1" dirty="0"/>
              <a:t> та письма, </a:t>
            </a:r>
            <a:r>
              <a:rPr lang="ru-RU" b="1" dirty="0" err="1"/>
              <a:t>інженерії</a:t>
            </a:r>
            <a:r>
              <a:rPr lang="ru-RU" b="1" dirty="0"/>
              <a:t>, </a:t>
            </a:r>
            <a:r>
              <a:rPr lang="ru-RU" b="1" dirty="0" err="1"/>
              <a:t>мистецтва</a:t>
            </a:r>
            <a:r>
              <a:rPr lang="ru-RU" b="1" dirty="0"/>
              <a:t>, математики</a:t>
            </a:r>
            <a:r>
              <a:rPr lang="ru-RU" b="1" dirty="0" smtClean="0"/>
              <a:t>;</a:t>
            </a:r>
          </a:p>
          <a:p>
            <a:pPr algn="ctr"/>
            <a:r>
              <a:rPr lang="ru-RU" b="1" dirty="0" smtClean="0"/>
              <a:t> </a:t>
            </a:r>
            <a:r>
              <a:rPr lang="ru-RU" b="1" dirty="0" err="1"/>
              <a:t>акцентує</a:t>
            </a:r>
            <a:r>
              <a:rPr lang="ru-RU" b="1" dirty="0"/>
              <a:t> </a:t>
            </a:r>
            <a:r>
              <a:rPr lang="ru-RU" b="1" dirty="0" err="1" smtClean="0"/>
              <a:t>увагу</a:t>
            </a:r>
            <a:r>
              <a:rPr lang="ru-RU" b="1" dirty="0" smtClean="0"/>
              <a:t> </a:t>
            </a:r>
            <a:r>
              <a:rPr lang="ru-RU" b="1" dirty="0"/>
              <a:t>на </a:t>
            </a:r>
            <a:r>
              <a:rPr lang="ru-RU" b="1" dirty="0" err="1"/>
              <a:t>вивченні</a:t>
            </a:r>
            <a:r>
              <a:rPr lang="ru-RU" b="1" dirty="0"/>
              <a:t> </a:t>
            </a:r>
            <a:r>
              <a:rPr lang="ru-RU" b="1" dirty="0" err="1"/>
              <a:t>точних</a:t>
            </a:r>
            <a:r>
              <a:rPr lang="ru-RU" b="1" dirty="0"/>
              <a:t> наук, </a:t>
            </a:r>
            <a:r>
              <a:rPr lang="ru-RU" b="1" dirty="0" err="1"/>
              <a:t>виховує</a:t>
            </a:r>
            <a:r>
              <a:rPr lang="ru-RU" b="1" dirty="0"/>
              <a:t> культуру </a:t>
            </a:r>
            <a:r>
              <a:rPr lang="ru-RU" b="1" dirty="0" err="1"/>
              <a:t>інженерного</a:t>
            </a:r>
            <a:r>
              <a:rPr lang="ru-RU" b="1" dirty="0"/>
              <a:t> </a:t>
            </a:r>
            <a:r>
              <a:rPr lang="ru-RU" b="1" dirty="0" err="1" smtClean="0"/>
              <a:t>мислення</a:t>
            </a:r>
            <a:r>
              <a:rPr lang="ru-RU" b="1" dirty="0" smtClean="0"/>
              <a:t>.</a:t>
            </a:r>
            <a:endParaRPr lang="ru-RU" b="1" dirty="0"/>
          </a:p>
          <a:p>
            <a:pPr algn="ctr"/>
            <a:endParaRPr lang="uk-UA" b="1" dirty="0" smtClean="0"/>
          </a:p>
          <a:p>
            <a:pPr algn="ctr"/>
            <a:endParaRPr lang="uk-UA" b="1" dirty="0"/>
          </a:p>
          <a:p>
            <a:pPr algn="ctr"/>
            <a:endParaRPr lang="uk-UA" b="1" dirty="0" smtClean="0"/>
          </a:p>
          <a:p>
            <a:pPr algn="ctr"/>
            <a:endParaRPr lang="uk-UA" b="1" dirty="0"/>
          </a:p>
          <a:p>
            <a:pPr algn="ctr"/>
            <a:endParaRPr lang="uk-UA" b="1" dirty="0" smtClean="0"/>
          </a:p>
          <a:p>
            <a:pPr algn="ctr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919622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 descr="ппа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9188" y="0"/>
            <a:ext cx="8397874" cy="64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916677" y="229672"/>
            <a:ext cx="24160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uk-UA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STREAM: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2511" y="386298"/>
            <a:ext cx="1414131" cy="5713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err="1"/>
              <a:t>Яких</a:t>
            </a:r>
            <a:r>
              <a:rPr lang="ru-RU" sz="2400" b="1" dirty="0"/>
              <a:t> </a:t>
            </a:r>
            <a:r>
              <a:rPr lang="ru-RU" sz="2400" b="1" dirty="0" err="1"/>
              <a:t>результатів</a:t>
            </a:r>
            <a:r>
              <a:rPr lang="ru-RU" sz="2400" b="1" dirty="0"/>
              <a:t> </a:t>
            </a:r>
            <a:r>
              <a:rPr lang="ru-RU" sz="2400" b="1" dirty="0" err="1"/>
              <a:t>можна</a:t>
            </a:r>
            <a:r>
              <a:rPr lang="ru-RU" sz="2400" b="1" dirty="0"/>
              <a:t> </a:t>
            </a:r>
            <a:r>
              <a:rPr lang="ru-RU" sz="2400" b="1" dirty="0" err="1"/>
              <a:t>досягнути</a:t>
            </a:r>
            <a:r>
              <a:rPr lang="ru-RU" sz="2400" b="1" dirty="0"/>
              <a:t>?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13321" y="1318437"/>
            <a:ext cx="7145079" cy="46251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i="1" dirty="0" err="1"/>
              <a:t>Здатність</a:t>
            </a:r>
            <a:r>
              <a:rPr lang="ru-RU" sz="1600" i="1" dirty="0"/>
              <a:t> розв’язувати </a:t>
            </a:r>
            <a:r>
              <a:rPr lang="ru-RU" sz="1600" i="1" dirty="0" err="1"/>
              <a:t>складні</a:t>
            </a:r>
            <a:r>
              <a:rPr lang="ru-RU" sz="1600" i="1" dirty="0"/>
              <a:t> </a:t>
            </a:r>
            <a:r>
              <a:rPr lang="ru-RU" sz="1600" i="1" dirty="0" err="1"/>
              <a:t>спеціалізовані</a:t>
            </a:r>
            <a:r>
              <a:rPr lang="ru-RU" sz="1600" i="1" dirty="0"/>
              <a:t> </a:t>
            </a:r>
            <a:r>
              <a:rPr lang="ru-RU" sz="1600" i="1" dirty="0" err="1"/>
              <a:t>завдання</a:t>
            </a:r>
            <a:r>
              <a:rPr lang="ru-RU" sz="1600" i="1" dirty="0"/>
              <a:t> та </a:t>
            </a:r>
            <a:r>
              <a:rPr lang="ru-RU" sz="1600" i="1" dirty="0" err="1"/>
              <a:t>практичні</a:t>
            </a:r>
            <a:r>
              <a:rPr lang="ru-RU" sz="1600" i="1" dirty="0"/>
              <a:t> проблеми в галузі </a:t>
            </a:r>
            <a:r>
              <a:rPr lang="ru-RU" sz="1600" i="1" dirty="0" err="1"/>
              <a:t>дошкільної</a:t>
            </a:r>
            <a:r>
              <a:rPr lang="ru-RU" sz="1600" i="1" dirty="0"/>
              <a:t> </a:t>
            </a:r>
            <a:r>
              <a:rPr lang="ru-RU" sz="1600" i="1" dirty="0" err="1"/>
              <a:t>освіти</a:t>
            </a:r>
            <a:r>
              <a:rPr lang="ru-RU" sz="1600" i="1" dirty="0"/>
              <a:t> з </a:t>
            </a:r>
            <a:r>
              <a:rPr lang="ru-RU" sz="1600" i="1" dirty="0" err="1"/>
              <a:t>розвитку</a:t>
            </a:r>
            <a:r>
              <a:rPr lang="ru-RU" sz="1600" i="1" dirty="0"/>
              <a:t>, </a:t>
            </a:r>
            <a:r>
              <a:rPr lang="ru-RU" sz="1600" i="1" dirty="0" err="1"/>
              <a:t>навчання</a:t>
            </a:r>
            <a:r>
              <a:rPr lang="ru-RU" sz="1600" i="1" dirty="0"/>
              <a:t> і виховання </a:t>
            </a:r>
            <a:r>
              <a:rPr lang="ru-RU" sz="1600" i="1" dirty="0" err="1"/>
              <a:t>дітей</a:t>
            </a:r>
            <a:r>
              <a:rPr lang="ru-RU" sz="1600" i="1" dirty="0"/>
              <a:t> </a:t>
            </a:r>
            <a:r>
              <a:rPr lang="ru-RU" sz="1600" i="1" dirty="0" err="1"/>
              <a:t>раннього</a:t>
            </a:r>
            <a:r>
              <a:rPr lang="ru-RU" sz="1600" i="1" dirty="0"/>
              <a:t> та </a:t>
            </a:r>
            <a:r>
              <a:rPr lang="ru-RU" sz="1600" i="1" dirty="0" err="1"/>
              <a:t>дошкільного</a:t>
            </a:r>
            <a:r>
              <a:rPr lang="ru-RU" sz="1600" i="1" dirty="0"/>
              <a:t> </a:t>
            </a:r>
            <a:r>
              <a:rPr lang="ru-RU" sz="1600" i="1" dirty="0" err="1"/>
              <a:t>віку</a:t>
            </a:r>
            <a:r>
              <a:rPr lang="ru-RU" sz="1600" i="1" dirty="0"/>
              <a:t>, </a:t>
            </a:r>
            <a:r>
              <a:rPr lang="ru-RU" sz="1600" i="1" dirty="0" err="1"/>
              <a:t>що</a:t>
            </a:r>
            <a:r>
              <a:rPr lang="ru-RU" sz="1600" i="1" dirty="0"/>
              <a:t> </a:t>
            </a:r>
            <a:r>
              <a:rPr lang="ru-RU" sz="1600" i="1" dirty="0" err="1"/>
              <a:t>передбачає</a:t>
            </a:r>
            <a:r>
              <a:rPr lang="ru-RU" sz="1600" i="1" dirty="0"/>
              <a:t> </a:t>
            </a:r>
            <a:r>
              <a:rPr lang="ru-RU" sz="1600" i="1" dirty="0" err="1"/>
              <a:t>застосування</a:t>
            </a:r>
            <a:r>
              <a:rPr lang="ru-RU" sz="1600" i="1" dirty="0"/>
              <a:t> </a:t>
            </a:r>
            <a:r>
              <a:rPr lang="ru-RU" sz="1600" i="1" dirty="0" err="1"/>
              <a:t>загальних</a:t>
            </a:r>
            <a:r>
              <a:rPr lang="ru-RU" sz="1600" i="1" dirty="0"/>
              <a:t> психолого-</a:t>
            </a:r>
            <a:r>
              <a:rPr lang="ru-RU" sz="1600" i="1" dirty="0" err="1"/>
              <a:t>педагогічних</a:t>
            </a:r>
            <a:r>
              <a:rPr lang="ru-RU" sz="1600" i="1" dirty="0"/>
              <a:t> </a:t>
            </a:r>
            <a:r>
              <a:rPr lang="ru-RU" sz="1600" i="1" dirty="0" err="1"/>
              <a:t>технологій</a:t>
            </a:r>
            <a:r>
              <a:rPr lang="ru-RU" sz="1600" i="1" dirty="0"/>
              <a:t> і </a:t>
            </a:r>
            <a:r>
              <a:rPr lang="ru-RU" sz="1600" i="1" dirty="0" err="1"/>
              <a:t>фахових</a:t>
            </a:r>
            <a:r>
              <a:rPr lang="ru-RU" sz="1600" i="1" dirty="0"/>
              <a:t> методик </a:t>
            </a:r>
            <a:r>
              <a:rPr lang="ru-RU" sz="1600" i="1" dirty="0" err="1"/>
              <a:t>дошкільної</a:t>
            </a:r>
            <a:r>
              <a:rPr lang="ru-RU" sz="1600" i="1" dirty="0"/>
              <a:t> та </a:t>
            </a:r>
            <a:r>
              <a:rPr lang="ru-RU" sz="1600" i="1" dirty="0" err="1"/>
              <a:t>спеціальної</a:t>
            </a:r>
            <a:r>
              <a:rPr lang="ru-RU" sz="1600" i="1" dirty="0"/>
              <a:t> </a:t>
            </a:r>
            <a:r>
              <a:rPr lang="ru-RU" sz="1600" i="1" dirty="0" err="1"/>
              <a:t>освіти</a:t>
            </a:r>
            <a:r>
              <a:rPr lang="ru-RU" sz="1600" i="1" dirty="0"/>
              <a:t>, </a:t>
            </a:r>
            <a:r>
              <a:rPr lang="ru-RU" sz="1600" i="1" dirty="0" err="1"/>
              <a:t>що</a:t>
            </a:r>
            <a:r>
              <a:rPr lang="ru-RU" sz="1600" i="1" dirty="0"/>
              <a:t> </a:t>
            </a:r>
            <a:r>
              <a:rPr lang="ru-RU" sz="1600" i="1" dirty="0" err="1"/>
              <a:t>характеризується</a:t>
            </a:r>
            <a:r>
              <a:rPr lang="ru-RU" sz="1600" i="1" dirty="0"/>
              <a:t> </a:t>
            </a:r>
            <a:r>
              <a:rPr lang="ru-RU" sz="1600" i="1" dirty="0" err="1"/>
              <a:t>комплексністю</a:t>
            </a:r>
            <a:r>
              <a:rPr lang="ru-RU" sz="1600" i="1" dirty="0"/>
              <a:t> та </a:t>
            </a:r>
            <a:r>
              <a:rPr lang="ru-RU" sz="1600" i="1" dirty="0" err="1"/>
              <a:t>невизначеністю</a:t>
            </a:r>
            <a:r>
              <a:rPr lang="ru-RU" sz="1600" i="1" dirty="0"/>
              <a:t> умов. </a:t>
            </a:r>
            <a:endParaRPr lang="ru-RU" sz="1600" i="1" dirty="0" smtClean="0"/>
          </a:p>
          <a:p>
            <a:pPr algn="ctr"/>
            <a:r>
              <a:rPr lang="ru-RU" sz="1600" b="1" dirty="0" err="1" smtClean="0"/>
              <a:t>Загальні</a:t>
            </a:r>
            <a:r>
              <a:rPr lang="ru-RU" sz="1600" b="1" dirty="0" smtClean="0"/>
              <a:t> </a:t>
            </a:r>
            <a:r>
              <a:rPr lang="ru-RU" sz="1600" b="1" dirty="0" err="1"/>
              <a:t>компетентності</a:t>
            </a:r>
            <a:r>
              <a:rPr lang="ru-RU" sz="1600" dirty="0"/>
              <a:t>: </a:t>
            </a:r>
            <a:endParaRPr lang="ru-RU" sz="1600" dirty="0" smtClean="0"/>
          </a:p>
          <a:p>
            <a:pPr marL="285750" indent="-285750">
              <a:buFontTx/>
              <a:buChar char="-"/>
            </a:pPr>
            <a:r>
              <a:rPr lang="ru-RU" sz="1600" dirty="0" err="1" smtClean="0">
                <a:solidFill>
                  <a:schemeClr val="accent1"/>
                </a:solidFill>
              </a:rPr>
              <a:t>Здатність</a:t>
            </a:r>
            <a:r>
              <a:rPr lang="ru-RU" sz="1600" dirty="0" smtClean="0">
                <a:solidFill>
                  <a:schemeClr val="accent1"/>
                </a:solidFill>
              </a:rPr>
              <a:t> </a:t>
            </a:r>
            <a:r>
              <a:rPr lang="ru-RU" sz="1600" dirty="0" err="1">
                <a:solidFill>
                  <a:schemeClr val="accent1"/>
                </a:solidFill>
              </a:rPr>
              <a:t>генерувати</a:t>
            </a:r>
            <a:r>
              <a:rPr lang="ru-RU" sz="1600" dirty="0">
                <a:solidFill>
                  <a:schemeClr val="accent1"/>
                </a:solidFill>
              </a:rPr>
              <a:t> </a:t>
            </a:r>
            <a:r>
              <a:rPr lang="ru-RU" sz="1600" dirty="0" err="1">
                <a:solidFill>
                  <a:schemeClr val="accent1"/>
                </a:solidFill>
              </a:rPr>
              <a:t>нові</a:t>
            </a:r>
            <a:r>
              <a:rPr lang="ru-RU" sz="1600" dirty="0">
                <a:solidFill>
                  <a:schemeClr val="accent1"/>
                </a:solidFill>
              </a:rPr>
              <a:t> </a:t>
            </a:r>
            <a:r>
              <a:rPr lang="ru-RU" sz="1600" dirty="0" err="1">
                <a:solidFill>
                  <a:schemeClr val="accent1"/>
                </a:solidFill>
              </a:rPr>
              <a:t>ідеї</a:t>
            </a:r>
            <a:r>
              <a:rPr lang="ru-RU" sz="1600" dirty="0">
                <a:solidFill>
                  <a:schemeClr val="accent1"/>
                </a:solidFill>
              </a:rPr>
              <a:t> (</a:t>
            </a:r>
            <a:r>
              <a:rPr lang="ru-RU" sz="1600" dirty="0" err="1">
                <a:solidFill>
                  <a:schemeClr val="accent1"/>
                </a:solidFill>
              </a:rPr>
              <a:t>креативність</a:t>
            </a:r>
            <a:r>
              <a:rPr lang="ru-RU" sz="1600" dirty="0">
                <a:solidFill>
                  <a:schemeClr val="accent1"/>
                </a:solidFill>
              </a:rPr>
              <a:t>). </a:t>
            </a:r>
            <a:endParaRPr lang="ru-RU" sz="1600" dirty="0" smtClean="0">
              <a:solidFill>
                <a:schemeClr val="accent1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600" dirty="0" err="1" smtClean="0">
                <a:solidFill>
                  <a:schemeClr val="accent1"/>
                </a:solidFill>
              </a:rPr>
              <a:t>Здатність</a:t>
            </a:r>
            <a:r>
              <a:rPr lang="ru-RU" sz="1600" dirty="0" smtClean="0">
                <a:solidFill>
                  <a:schemeClr val="accent1"/>
                </a:solidFill>
              </a:rPr>
              <a:t> </a:t>
            </a:r>
            <a:r>
              <a:rPr lang="ru-RU" sz="1600" dirty="0">
                <a:solidFill>
                  <a:schemeClr val="accent1"/>
                </a:solidFill>
              </a:rPr>
              <a:t>до абстрактного </a:t>
            </a:r>
            <a:r>
              <a:rPr lang="ru-RU" sz="1600" dirty="0" err="1">
                <a:solidFill>
                  <a:schemeClr val="accent1"/>
                </a:solidFill>
              </a:rPr>
              <a:t>мислення</a:t>
            </a:r>
            <a:r>
              <a:rPr lang="ru-RU" sz="1600" dirty="0">
                <a:solidFill>
                  <a:schemeClr val="accent1"/>
                </a:solidFill>
              </a:rPr>
              <a:t>, </a:t>
            </a:r>
            <a:r>
              <a:rPr lang="ru-RU" sz="1600" dirty="0" err="1">
                <a:solidFill>
                  <a:schemeClr val="accent1"/>
                </a:solidFill>
              </a:rPr>
              <a:t>аналізу</a:t>
            </a:r>
            <a:r>
              <a:rPr lang="ru-RU" sz="1600" dirty="0">
                <a:solidFill>
                  <a:schemeClr val="accent1"/>
                </a:solidFill>
              </a:rPr>
              <a:t>, синтезу. </a:t>
            </a:r>
            <a:endParaRPr lang="ru-RU" sz="1600" dirty="0" smtClean="0">
              <a:solidFill>
                <a:schemeClr val="accent1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600" dirty="0" err="1" smtClean="0">
                <a:solidFill>
                  <a:schemeClr val="accent1"/>
                </a:solidFill>
              </a:rPr>
              <a:t>Здатність</a:t>
            </a:r>
            <a:r>
              <a:rPr lang="ru-RU" sz="1600" dirty="0" smtClean="0">
                <a:solidFill>
                  <a:schemeClr val="accent1"/>
                </a:solidFill>
              </a:rPr>
              <a:t> </a:t>
            </a:r>
            <a:r>
              <a:rPr lang="ru-RU" sz="1600" dirty="0" err="1">
                <a:solidFill>
                  <a:schemeClr val="accent1"/>
                </a:solidFill>
              </a:rPr>
              <a:t>працювати</a:t>
            </a:r>
            <a:r>
              <a:rPr lang="ru-RU" sz="1600" dirty="0">
                <a:solidFill>
                  <a:schemeClr val="accent1"/>
                </a:solidFill>
              </a:rPr>
              <a:t> в </a:t>
            </a:r>
            <a:r>
              <a:rPr lang="ru-RU" sz="1600" dirty="0" err="1" smtClean="0">
                <a:solidFill>
                  <a:schemeClr val="accent1"/>
                </a:solidFill>
              </a:rPr>
              <a:t>команді</a:t>
            </a:r>
            <a:r>
              <a:rPr lang="ru-RU" sz="1600" dirty="0" smtClean="0"/>
              <a:t>.</a:t>
            </a:r>
          </a:p>
          <a:p>
            <a:pPr algn="ctr"/>
            <a:r>
              <a:rPr lang="ru-RU" sz="1600" b="1" dirty="0" err="1" smtClean="0"/>
              <a:t>Спеціальні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компетентності</a:t>
            </a:r>
            <a:r>
              <a:rPr lang="ru-RU" sz="1600" b="1" dirty="0" smtClean="0"/>
              <a:t> </a:t>
            </a:r>
          </a:p>
          <a:p>
            <a:r>
              <a:rPr lang="ru-RU" sz="1600" dirty="0" smtClean="0"/>
              <a:t>– </a:t>
            </a:r>
            <a:r>
              <a:rPr lang="ru-RU" sz="1600" dirty="0" err="1">
                <a:solidFill>
                  <a:schemeClr val="accent1"/>
                </a:solidFill>
              </a:rPr>
              <a:t>Здатність</a:t>
            </a:r>
            <a:r>
              <a:rPr lang="ru-RU" sz="1600" dirty="0">
                <a:solidFill>
                  <a:schemeClr val="accent1"/>
                </a:solidFill>
              </a:rPr>
              <a:t> </a:t>
            </a:r>
            <a:r>
              <a:rPr lang="ru-RU" sz="1600" dirty="0" err="1">
                <a:solidFill>
                  <a:schemeClr val="accent1"/>
                </a:solidFill>
              </a:rPr>
              <a:t>організовувати</a:t>
            </a:r>
            <a:r>
              <a:rPr lang="ru-RU" sz="1600" dirty="0">
                <a:solidFill>
                  <a:schemeClr val="accent1"/>
                </a:solidFill>
              </a:rPr>
              <a:t> </a:t>
            </a:r>
            <a:r>
              <a:rPr lang="ru-RU" sz="1600" dirty="0" err="1">
                <a:solidFill>
                  <a:schemeClr val="accent1"/>
                </a:solidFill>
              </a:rPr>
              <a:t>освітній</a:t>
            </a:r>
            <a:r>
              <a:rPr lang="ru-RU" sz="1600" dirty="0">
                <a:solidFill>
                  <a:schemeClr val="accent1"/>
                </a:solidFill>
              </a:rPr>
              <a:t> </a:t>
            </a:r>
            <a:r>
              <a:rPr lang="ru-RU" sz="1600" dirty="0" err="1">
                <a:solidFill>
                  <a:schemeClr val="accent1"/>
                </a:solidFill>
              </a:rPr>
              <a:t>процес</a:t>
            </a:r>
            <a:r>
              <a:rPr lang="ru-RU" sz="1600" dirty="0">
                <a:solidFill>
                  <a:schemeClr val="accent1"/>
                </a:solidFill>
              </a:rPr>
              <a:t> у закладах </a:t>
            </a:r>
            <a:r>
              <a:rPr lang="ru-RU" sz="1600" dirty="0" err="1">
                <a:solidFill>
                  <a:schemeClr val="accent1"/>
                </a:solidFill>
              </a:rPr>
              <a:t>дошкільної</a:t>
            </a:r>
            <a:r>
              <a:rPr lang="ru-RU" sz="1600" dirty="0">
                <a:solidFill>
                  <a:schemeClr val="accent1"/>
                </a:solidFill>
              </a:rPr>
              <a:t> </a:t>
            </a:r>
            <a:r>
              <a:rPr lang="ru-RU" sz="1600" dirty="0" err="1">
                <a:solidFill>
                  <a:schemeClr val="accent1"/>
                </a:solidFill>
              </a:rPr>
              <a:t>освіти</a:t>
            </a:r>
            <a:r>
              <a:rPr lang="ru-RU" sz="1600" dirty="0">
                <a:solidFill>
                  <a:schemeClr val="accent1"/>
                </a:solidFill>
              </a:rPr>
              <a:t> з </a:t>
            </a:r>
            <a:r>
              <a:rPr lang="ru-RU" sz="1600" dirty="0" err="1">
                <a:solidFill>
                  <a:schemeClr val="accent1"/>
                </a:solidFill>
              </a:rPr>
              <a:t>використанням</a:t>
            </a:r>
            <a:r>
              <a:rPr lang="ru-RU" sz="1600" dirty="0">
                <a:solidFill>
                  <a:schemeClr val="accent1"/>
                </a:solidFill>
              </a:rPr>
              <a:t> </a:t>
            </a:r>
            <a:r>
              <a:rPr lang="ru-RU" sz="1600" dirty="0" err="1">
                <a:solidFill>
                  <a:schemeClr val="accent1"/>
                </a:solidFill>
              </a:rPr>
              <a:t>сучасних</a:t>
            </a:r>
            <a:r>
              <a:rPr lang="ru-RU" sz="1600" dirty="0">
                <a:solidFill>
                  <a:schemeClr val="accent1"/>
                </a:solidFill>
              </a:rPr>
              <a:t> </a:t>
            </a:r>
            <a:r>
              <a:rPr lang="ru-RU" sz="1600" dirty="0" err="1">
                <a:solidFill>
                  <a:schemeClr val="accent1"/>
                </a:solidFill>
              </a:rPr>
              <a:t>засобів</a:t>
            </a:r>
            <a:r>
              <a:rPr lang="ru-RU" sz="1600" dirty="0">
                <a:solidFill>
                  <a:schemeClr val="accent1"/>
                </a:solidFill>
              </a:rPr>
              <a:t> , </a:t>
            </a:r>
            <a:r>
              <a:rPr lang="ru-RU" sz="1600" dirty="0" err="1">
                <a:solidFill>
                  <a:schemeClr val="accent1"/>
                </a:solidFill>
              </a:rPr>
              <a:t>методів</a:t>
            </a:r>
            <a:r>
              <a:rPr lang="ru-RU" sz="1600" dirty="0">
                <a:solidFill>
                  <a:schemeClr val="accent1"/>
                </a:solidFill>
              </a:rPr>
              <a:t>, </a:t>
            </a:r>
            <a:r>
              <a:rPr lang="ru-RU" sz="1600" dirty="0" err="1">
                <a:solidFill>
                  <a:schemeClr val="accent1"/>
                </a:solidFill>
              </a:rPr>
              <a:t>прийомів</a:t>
            </a:r>
            <a:r>
              <a:rPr lang="ru-RU" sz="1600" dirty="0">
                <a:solidFill>
                  <a:schemeClr val="accent1"/>
                </a:solidFill>
              </a:rPr>
              <a:t>, </a:t>
            </a:r>
            <a:r>
              <a:rPr lang="ru-RU" sz="1600" dirty="0" err="1">
                <a:solidFill>
                  <a:schemeClr val="accent1"/>
                </a:solidFill>
              </a:rPr>
              <a:t>технологій</a:t>
            </a:r>
            <a:r>
              <a:rPr lang="ru-RU" sz="1600" dirty="0" smtClean="0">
                <a:solidFill>
                  <a:schemeClr val="accent1"/>
                </a:solidFill>
              </a:rPr>
              <a:t>.</a:t>
            </a:r>
          </a:p>
          <a:p>
            <a:r>
              <a:rPr lang="ru-RU" sz="1600" dirty="0" smtClean="0">
                <a:solidFill>
                  <a:schemeClr val="accent1"/>
                </a:solidFill>
              </a:rPr>
              <a:t> </a:t>
            </a:r>
            <a:r>
              <a:rPr lang="ru-RU" sz="1600" dirty="0">
                <a:solidFill>
                  <a:schemeClr val="accent1"/>
                </a:solidFill>
              </a:rPr>
              <a:t>-</a:t>
            </a:r>
            <a:r>
              <a:rPr lang="ru-RU" sz="1600" dirty="0" err="1" smtClean="0">
                <a:solidFill>
                  <a:schemeClr val="accent1"/>
                </a:solidFill>
              </a:rPr>
              <a:t>Здатність</a:t>
            </a:r>
            <a:r>
              <a:rPr lang="ru-RU" sz="1600" dirty="0" smtClean="0">
                <a:solidFill>
                  <a:schemeClr val="accent1"/>
                </a:solidFill>
              </a:rPr>
              <a:t> </a:t>
            </a:r>
            <a:r>
              <a:rPr lang="ru-RU" sz="1600" dirty="0" err="1">
                <a:solidFill>
                  <a:schemeClr val="accent1"/>
                </a:solidFill>
              </a:rPr>
              <a:t>створювати</a:t>
            </a:r>
            <a:r>
              <a:rPr lang="ru-RU" sz="1600" dirty="0">
                <a:solidFill>
                  <a:schemeClr val="accent1"/>
                </a:solidFill>
              </a:rPr>
              <a:t> та </a:t>
            </a:r>
            <a:r>
              <a:rPr lang="ru-RU" sz="1600" dirty="0" err="1">
                <a:solidFill>
                  <a:schemeClr val="accent1"/>
                </a:solidFill>
              </a:rPr>
              <a:t>впроваджувати</a:t>
            </a:r>
            <a:r>
              <a:rPr lang="ru-RU" sz="1600" dirty="0">
                <a:solidFill>
                  <a:schemeClr val="accent1"/>
                </a:solidFill>
              </a:rPr>
              <a:t> в практику </a:t>
            </a:r>
            <a:r>
              <a:rPr lang="ru-RU" sz="1600" dirty="0" err="1">
                <a:solidFill>
                  <a:schemeClr val="accent1"/>
                </a:solidFill>
              </a:rPr>
              <a:t>наукові</a:t>
            </a:r>
            <a:r>
              <a:rPr lang="ru-RU" sz="1600" dirty="0">
                <a:solidFill>
                  <a:schemeClr val="accent1"/>
                </a:solidFill>
              </a:rPr>
              <a:t> </a:t>
            </a:r>
            <a:r>
              <a:rPr lang="ru-RU" sz="1600" dirty="0" err="1">
                <a:solidFill>
                  <a:schemeClr val="accent1"/>
                </a:solidFill>
              </a:rPr>
              <a:t>розробки</a:t>
            </a:r>
            <a:r>
              <a:rPr lang="ru-RU" sz="1600" dirty="0">
                <a:solidFill>
                  <a:schemeClr val="accent1"/>
                </a:solidFill>
              </a:rPr>
              <a:t>, </a:t>
            </a:r>
            <a:r>
              <a:rPr lang="ru-RU" sz="1600" dirty="0" err="1">
                <a:solidFill>
                  <a:schemeClr val="accent1"/>
                </a:solidFill>
              </a:rPr>
              <a:t>спрямовані</a:t>
            </a:r>
            <a:r>
              <a:rPr lang="ru-RU" sz="1600" dirty="0">
                <a:solidFill>
                  <a:schemeClr val="accent1"/>
                </a:solidFill>
              </a:rPr>
              <a:t> на </a:t>
            </a:r>
            <a:r>
              <a:rPr lang="ru-RU" sz="1600" dirty="0" err="1">
                <a:solidFill>
                  <a:schemeClr val="accent1"/>
                </a:solidFill>
              </a:rPr>
              <a:t>підвищення</a:t>
            </a:r>
            <a:r>
              <a:rPr lang="ru-RU" sz="1600" dirty="0">
                <a:solidFill>
                  <a:schemeClr val="accent1"/>
                </a:solidFill>
              </a:rPr>
              <a:t> </a:t>
            </a:r>
            <a:r>
              <a:rPr lang="ru-RU" sz="1600" dirty="0" err="1">
                <a:solidFill>
                  <a:schemeClr val="accent1"/>
                </a:solidFill>
              </a:rPr>
              <a:t>якості</a:t>
            </a:r>
            <a:r>
              <a:rPr lang="ru-RU" sz="1600" dirty="0">
                <a:solidFill>
                  <a:schemeClr val="accent1"/>
                </a:solidFill>
              </a:rPr>
              <a:t> </a:t>
            </a:r>
            <a:r>
              <a:rPr lang="ru-RU" sz="1600" dirty="0" err="1">
                <a:solidFill>
                  <a:schemeClr val="accent1"/>
                </a:solidFill>
              </a:rPr>
              <a:t>освітньої</a:t>
            </a:r>
            <a:r>
              <a:rPr lang="ru-RU" sz="1600" dirty="0">
                <a:solidFill>
                  <a:schemeClr val="accent1"/>
                </a:solidFill>
              </a:rPr>
              <a:t> </a:t>
            </a:r>
            <a:r>
              <a:rPr lang="ru-RU" sz="1600" dirty="0" err="1">
                <a:solidFill>
                  <a:schemeClr val="accent1"/>
                </a:solidFill>
              </a:rPr>
              <a:t>діяльності</a:t>
            </a:r>
            <a:r>
              <a:rPr lang="ru-RU" sz="1600" dirty="0">
                <a:solidFill>
                  <a:schemeClr val="accent1"/>
                </a:solidFill>
              </a:rPr>
              <a:t> та </a:t>
            </a:r>
            <a:r>
              <a:rPr lang="ru-RU" sz="1600" dirty="0" err="1">
                <a:solidFill>
                  <a:schemeClr val="accent1"/>
                </a:solidFill>
              </a:rPr>
              <a:t>освітнього</a:t>
            </a:r>
            <a:r>
              <a:rPr lang="ru-RU" sz="1600" dirty="0">
                <a:solidFill>
                  <a:schemeClr val="accent1"/>
                </a:solidFill>
              </a:rPr>
              <a:t> </a:t>
            </a:r>
            <a:r>
              <a:rPr lang="ru-RU" sz="1600" dirty="0" err="1">
                <a:solidFill>
                  <a:schemeClr val="accent1"/>
                </a:solidFill>
              </a:rPr>
              <a:t>середовища</a:t>
            </a:r>
            <a:r>
              <a:rPr lang="ru-RU" sz="1600" dirty="0">
                <a:solidFill>
                  <a:schemeClr val="accent1"/>
                </a:solidFill>
              </a:rPr>
              <a:t> в </a:t>
            </a:r>
            <a:r>
              <a:rPr lang="ru-RU" sz="1600" dirty="0" err="1">
                <a:solidFill>
                  <a:schemeClr val="accent1"/>
                </a:solidFill>
              </a:rPr>
              <a:t>системі</a:t>
            </a:r>
            <a:r>
              <a:rPr lang="ru-RU" sz="1600" dirty="0">
                <a:solidFill>
                  <a:schemeClr val="accent1"/>
                </a:solidFill>
              </a:rPr>
              <a:t> </a:t>
            </a:r>
            <a:r>
              <a:rPr lang="ru-RU" sz="1600" dirty="0" err="1">
                <a:solidFill>
                  <a:schemeClr val="accent1"/>
                </a:solidFill>
              </a:rPr>
              <a:t>дошкільної</a:t>
            </a:r>
            <a:r>
              <a:rPr lang="ru-RU" sz="1600" dirty="0">
                <a:solidFill>
                  <a:schemeClr val="accent1"/>
                </a:solidFill>
              </a:rPr>
              <a:t> </a:t>
            </a:r>
            <a:r>
              <a:rPr lang="ru-RU" sz="1600" dirty="0" err="1">
                <a:solidFill>
                  <a:schemeClr val="accent1"/>
                </a:solidFill>
              </a:rPr>
              <a:t>освіти</a:t>
            </a:r>
            <a:r>
              <a:rPr lang="ru-RU" sz="1600" dirty="0">
                <a:solidFill>
                  <a:schemeClr val="accent1"/>
                </a:solidFill>
              </a:rPr>
              <a:t>. </a:t>
            </a:r>
            <a:endParaRPr lang="ru-RU" sz="1600" dirty="0" smtClean="0">
              <a:solidFill>
                <a:schemeClr val="accent1"/>
              </a:solidFill>
            </a:endParaRPr>
          </a:p>
          <a:p>
            <a:r>
              <a:rPr lang="ru-RU" sz="1600" dirty="0" smtClean="0">
                <a:solidFill>
                  <a:schemeClr val="accent1"/>
                </a:solidFill>
              </a:rPr>
              <a:t>- </a:t>
            </a:r>
            <a:r>
              <a:rPr lang="ru-RU" sz="1600" dirty="0" err="1">
                <a:solidFill>
                  <a:schemeClr val="accent1"/>
                </a:solidFill>
              </a:rPr>
              <a:t>Здатність</a:t>
            </a:r>
            <a:r>
              <a:rPr lang="ru-RU" sz="1600" dirty="0">
                <a:solidFill>
                  <a:schemeClr val="accent1"/>
                </a:solidFill>
              </a:rPr>
              <a:t> до </a:t>
            </a:r>
            <a:r>
              <a:rPr lang="ru-RU" sz="1600" dirty="0" err="1">
                <a:solidFill>
                  <a:schemeClr val="accent1"/>
                </a:solidFill>
              </a:rPr>
              <a:t>самоосвіти</a:t>
            </a:r>
            <a:r>
              <a:rPr lang="ru-RU" sz="1600" dirty="0">
                <a:solidFill>
                  <a:schemeClr val="accent1"/>
                </a:solidFill>
              </a:rPr>
              <a:t>, </a:t>
            </a:r>
            <a:r>
              <a:rPr lang="ru-RU" sz="1600" dirty="0" err="1">
                <a:solidFill>
                  <a:schemeClr val="accent1"/>
                </a:solidFill>
              </a:rPr>
              <a:t>самовдосконалення</a:t>
            </a:r>
            <a:r>
              <a:rPr lang="ru-RU" sz="1600" dirty="0">
                <a:solidFill>
                  <a:schemeClr val="accent1"/>
                </a:solidFill>
              </a:rPr>
              <a:t>, </a:t>
            </a:r>
            <a:r>
              <a:rPr lang="ru-RU" sz="1600" dirty="0" err="1">
                <a:solidFill>
                  <a:schemeClr val="accent1"/>
                </a:solidFill>
              </a:rPr>
              <a:t>самореалізації</a:t>
            </a:r>
            <a:r>
              <a:rPr lang="ru-RU" sz="1600" dirty="0">
                <a:solidFill>
                  <a:schemeClr val="accent1"/>
                </a:solidFill>
              </a:rPr>
              <a:t> в </a:t>
            </a:r>
            <a:r>
              <a:rPr lang="ru-RU" sz="1600" dirty="0" err="1">
                <a:solidFill>
                  <a:schemeClr val="accent1"/>
                </a:solidFill>
              </a:rPr>
              <a:t>професійній</a:t>
            </a:r>
            <a:r>
              <a:rPr lang="ru-RU" sz="1600" dirty="0">
                <a:solidFill>
                  <a:schemeClr val="accent1"/>
                </a:solidFill>
              </a:rPr>
              <a:t> </a:t>
            </a:r>
            <a:r>
              <a:rPr lang="ru-RU" sz="1600" dirty="0" err="1">
                <a:solidFill>
                  <a:schemeClr val="accent1"/>
                </a:solidFill>
              </a:rPr>
              <a:t>діяльності</a:t>
            </a:r>
            <a:r>
              <a:rPr lang="ru-RU" sz="1600" dirty="0">
                <a:solidFill>
                  <a:schemeClr val="accent1"/>
                </a:solidFill>
              </a:rPr>
              <a:t> та до </a:t>
            </a:r>
            <a:r>
              <a:rPr lang="ru-RU" sz="1600" dirty="0" err="1">
                <a:solidFill>
                  <a:schemeClr val="accent1"/>
                </a:solidFill>
              </a:rPr>
              <a:t>конкурентної</a:t>
            </a:r>
            <a:r>
              <a:rPr lang="ru-RU" sz="1600" dirty="0">
                <a:solidFill>
                  <a:schemeClr val="accent1"/>
                </a:solidFill>
              </a:rPr>
              <a:t> </a:t>
            </a:r>
            <a:r>
              <a:rPr lang="ru-RU" sz="1600" dirty="0" err="1">
                <a:solidFill>
                  <a:schemeClr val="accent1"/>
                </a:solidFill>
              </a:rPr>
              <a:t>спроможності</a:t>
            </a:r>
            <a:r>
              <a:rPr lang="ru-RU" sz="1600" dirty="0">
                <a:solidFill>
                  <a:schemeClr val="accent1"/>
                </a:solidFill>
              </a:rPr>
              <a:t> на ринку </a:t>
            </a:r>
            <a:r>
              <a:rPr lang="ru-RU" sz="1600" dirty="0" err="1">
                <a:solidFill>
                  <a:schemeClr val="accent1"/>
                </a:solidFill>
              </a:rPr>
              <a:t>праці</a:t>
            </a:r>
            <a:endParaRPr lang="ru-RU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7492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 descr="ппа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9188" y="0"/>
            <a:ext cx="8397874" cy="64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916677" y="229672"/>
            <a:ext cx="24160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uk-UA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STREAM: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2511" y="386298"/>
            <a:ext cx="1414131" cy="5713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/>
              <a:t>Як можна використати набуті знання та уміння?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13321" y="1318437"/>
            <a:ext cx="7145079" cy="46251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 err="1" smtClean="0"/>
              <a:t>Планувати</a:t>
            </a:r>
            <a:r>
              <a:rPr lang="ru-RU" sz="1600" dirty="0" smtClean="0"/>
              <a:t> </a:t>
            </a:r>
            <a:r>
              <a:rPr lang="ru-RU" sz="1600" dirty="0" err="1"/>
              <a:t>освітній</a:t>
            </a:r>
            <a:r>
              <a:rPr lang="ru-RU" sz="1600" dirty="0"/>
              <a:t> </a:t>
            </a:r>
            <a:r>
              <a:rPr lang="ru-RU" sz="1600" dirty="0" err="1"/>
              <a:t>процес</a:t>
            </a:r>
            <a:r>
              <a:rPr lang="ru-RU" sz="1600" dirty="0"/>
              <a:t>, </a:t>
            </a:r>
            <a:r>
              <a:rPr lang="ru-RU" sz="1600" dirty="0" err="1"/>
              <a:t>розгортати</a:t>
            </a:r>
            <a:r>
              <a:rPr lang="ru-RU" sz="1600" dirty="0"/>
              <a:t> </a:t>
            </a:r>
            <a:r>
              <a:rPr lang="ru-RU" sz="1600" dirty="0" err="1"/>
              <a:t>сучасні</a:t>
            </a:r>
            <a:r>
              <a:rPr lang="ru-RU" sz="1600" dirty="0"/>
              <a:t> </a:t>
            </a:r>
            <a:r>
              <a:rPr lang="ru-RU" sz="1600" dirty="0" err="1"/>
              <a:t>форми</a:t>
            </a:r>
            <a:r>
              <a:rPr lang="ru-RU" sz="1600" dirty="0"/>
              <a:t> роботи з </a:t>
            </a:r>
            <a:r>
              <a:rPr lang="ru-RU" sz="1600" dirty="0" err="1"/>
              <a:t>дітьми</a:t>
            </a:r>
            <a:r>
              <a:rPr lang="ru-RU" sz="1600" dirty="0"/>
              <a:t> – </a:t>
            </a:r>
            <a:r>
              <a:rPr lang="ru-RU" sz="1600" dirty="0" err="1"/>
              <a:t>освітні</a:t>
            </a:r>
            <a:r>
              <a:rPr lang="ru-RU" sz="1600" dirty="0"/>
              <a:t> </a:t>
            </a:r>
            <a:r>
              <a:rPr lang="ru-RU" sz="1600" dirty="0" err="1"/>
              <a:t>ситуації</a:t>
            </a:r>
            <a:r>
              <a:rPr lang="ru-RU" sz="1600" dirty="0"/>
              <a:t> та </a:t>
            </a:r>
            <a:r>
              <a:rPr lang="ru-RU" sz="1600" dirty="0" err="1"/>
              <a:t>освітні</a:t>
            </a:r>
            <a:r>
              <a:rPr lang="ru-RU" sz="1600" dirty="0"/>
              <a:t> </a:t>
            </a:r>
            <a:r>
              <a:rPr lang="ru-RU" sz="1600" dirty="0" err="1"/>
              <a:t>подорожі</a:t>
            </a:r>
            <a:r>
              <a:rPr lang="ru-RU" sz="1600" dirty="0"/>
              <a:t>, </a:t>
            </a:r>
            <a:r>
              <a:rPr lang="ru-RU" sz="1600" dirty="0" err="1" smtClean="0"/>
              <a:t>інтегруючи</a:t>
            </a:r>
            <a:r>
              <a:rPr lang="ru-RU" sz="1600" dirty="0" smtClean="0"/>
              <a:t> </a:t>
            </a:r>
            <a:r>
              <a:rPr lang="ru-RU" sz="1600" dirty="0" err="1"/>
              <a:t>напрями</a:t>
            </a:r>
            <a:r>
              <a:rPr lang="ru-RU" sz="1600" dirty="0"/>
              <a:t> </a:t>
            </a:r>
            <a:r>
              <a:rPr lang="en-US" sz="1600" dirty="0"/>
              <a:t>STREAM; </a:t>
            </a:r>
            <a:endParaRPr lang="uk-UA" sz="1600" dirty="0" smtClean="0"/>
          </a:p>
          <a:p>
            <a:pPr marL="285750" indent="-285750">
              <a:buFontTx/>
              <a:buChar char="-"/>
            </a:pPr>
            <a:r>
              <a:rPr lang="ru-RU" sz="1600" dirty="0" err="1" smtClean="0"/>
              <a:t>організувати</a:t>
            </a:r>
            <a:r>
              <a:rPr lang="ru-RU" sz="1600" dirty="0" smtClean="0"/>
              <a:t> </a:t>
            </a:r>
            <a:r>
              <a:rPr lang="ru-RU" sz="1600" dirty="0"/>
              <a:t>предметно-</a:t>
            </a:r>
            <a:r>
              <a:rPr lang="ru-RU" sz="1600" dirty="0" err="1"/>
              <a:t>розвивальне</a:t>
            </a:r>
            <a:r>
              <a:rPr lang="ru-RU" sz="1600" dirty="0"/>
              <a:t> </a:t>
            </a:r>
            <a:r>
              <a:rPr lang="ru-RU" sz="1600" dirty="0" err="1"/>
              <a:t>середовище</a:t>
            </a:r>
            <a:r>
              <a:rPr lang="ru-RU" sz="1600" dirty="0"/>
              <a:t> в </a:t>
            </a:r>
            <a:r>
              <a:rPr lang="ru-RU" sz="1600" dirty="0" err="1"/>
              <a:t>групах</a:t>
            </a:r>
            <a:r>
              <a:rPr lang="ru-RU" sz="1600" dirty="0"/>
              <a:t>, </a:t>
            </a:r>
            <a:r>
              <a:rPr lang="ru-RU" sz="1600" dirty="0" err="1"/>
              <a:t>щоб</a:t>
            </a:r>
            <a:r>
              <a:rPr lang="ru-RU" sz="1600" dirty="0"/>
              <a:t> </a:t>
            </a:r>
            <a:r>
              <a:rPr lang="ru-RU" sz="1600" dirty="0" err="1"/>
              <a:t>ефективно</a:t>
            </a:r>
            <a:r>
              <a:rPr lang="ru-RU" sz="1600" dirty="0"/>
              <a:t> </a:t>
            </a:r>
            <a:r>
              <a:rPr lang="ru-RU" sz="1600" dirty="0" err="1"/>
              <a:t>реалізувати</a:t>
            </a:r>
            <a:r>
              <a:rPr lang="ru-RU" sz="1600" dirty="0"/>
              <a:t> </a:t>
            </a:r>
            <a:r>
              <a:rPr lang="ru-RU" sz="1600" dirty="0" err="1"/>
              <a:t>завдання</a:t>
            </a:r>
            <a:r>
              <a:rPr lang="ru-RU" sz="1600" dirty="0"/>
              <a:t> </a:t>
            </a:r>
            <a:r>
              <a:rPr lang="ru-RU" sz="1600" dirty="0" err="1"/>
              <a:t>альтернативної</a:t>
            </a:r>
            <a:r>
              <a:rPr lang="ru-RU" sz="1600" dirty="0"/>
              <a:t> </a:t>
            </a:r>
            <a:r>
              <a:rPr lang="ru-RU" sz="1600" dirty="0" err="1"/>
              <a:t>програми</a:t>
            </a:r>
            <a:r>
              <a:rPr lang="ru-RU" sz="1600" dirty="0"/>
              <a:t> </a:t>
            </a:r>
            <a:r>
              <a:rPr lang="ru-RU" sz="1600" dirty="0" err="1"/>
              <a:t>формування</a:t>
            </a:r>
            <a:r>
              <a:rPr lang="ru-RU" sz="1600" dirty="0"/>
              <a:t> </a:t>
            </a:r>
            <a:r>
              <a:rPr lang="ru-RU" sz="1600" dirty="0" err="1"/>
              <a:t>культури</a:t>
            </a:r>
            <a:r>
              <a:rPr lang="ru-RU" sz="1600" dirty="0"/>
              <a:t> </a:t>
            </a:r>
            <a:r>
              <a:rPr lang="ru-RU" sz="1600" dirty="0" err="1"/>
              <a:t>інженерного</a:t>
            </a:r>
            <a:r>
              <a:rPr lang="ru-RU" sz="1600" dirty="0"/>
              <a:t> </a:t>
            </a:r>
            <a:r>
              <a:rPr lang="ru-RU" sz="1600" dirty="0" err="1"/>
              <a:t>мислення</a:t>
            </a:r>
            <a:r>
              <a:rPr lang="ru-RU" sz="1600" dirty="0"/>
              <a:t> в </a:t>
            </a:r>
            <a:r>
              <a:rPr lang="ru-RU" sz="1600" dirty="0" err="1"/>
              <a:t>дітей</a:t>
            </a:r>
            <a:r>
              <a:rPr lang="ru-RU" sz="1600" dirty="0"/>
              <a:t> </a:t>
            </a:r>
            <a:r>
              <a:rPr lang="ru-RU" sz="1600" dirty="0" err="1"/>
              <a:t>передшкільного</a:t>
            </a:r>
            <a:r>
              <a:rPr lang="ru-RU" sz="1600" dirty="0"/>
              <a:t> </a:t>
            </a:r>
            <a:r>
              <a:rPr lang="ru-RU" sz="1600" dirty="0" err="1"/>
              <a:t>віку</a:t>
            </a:r>
            <a:r>
              <a:rPr lang="ru-RU" sz="1600" dirty="0"/>
              <a:t> «</a:t>
            </a:r>
            <a:r>
              <a:rPr lang="en-US" sz="1600" dirty="0"/>
              <a:t>STREAM-</a:t>
            </a:r>
            <a:r>
              <a:rPr lang="ru-RU" sz="1600" dirty="0" err="1"/>
              <a:t>освіта</a:t>
            </a:r>
            <a:r>
              <a:rPr lang="ru-RU" sz="1600" dirty="0" smtClean="0"/>
              <a:t>»;</a:t>
            </a:r>
          </a:p>
          <a:p>
            <a:pPr marL="285750" indent="-285750">
              <a:buFontTx/>
              <a:buChar char="-"/>
            </a:pPr>
            <a:endParaRPr lang="uk-UA" sz="1600" dirty="0"/>
          </a:p>
          <a:p>
            <a:pPr marL="285750" indent="-285750">
              <a:buFontTx/>
              <a:buChar char="-"/>
            </a:pPr>
            <a:endParaRPr lang="uk-UA" sz="1600" dirty="0" smtClean="0"/>
          </a:p>
          <a:p>
            <a:pPr marL="285750" indent="-285750">
              <a:buFontTx/>
              <a:buChar char="-"/>
            </a:pPr>
            <a:endParaRPr lang="ru-RU" sz="1600" dirty="0" smtClean="0"/>
          </a:p>
          <a:p>
            <a:pPr marL="285750" indent="-285750">
              <a:buFontTx/>
              <a:buChar char="-"/>
            </a:pPr>
            <a:r>
              <a:rPr lang="ru-RU" sz="1600" dirty="0" err="1"/>
              <a:t>володіти</a:t>
            </a:r>
            <a:r>
              <a:rPr lang="ru-RU" sz="1600" dirty="0"/>
              <a:t> методами та </a:t>
            </a:r>
            <a:r>
              <a:rPr lang="ru-RU" sz="1600" dirty="0" err="1"/>
              <a:t>прийомами</a:t>
            </a:r>
            <a:r>
              <a:rPr lang="ru-RU" sz="1600" dirty="0"/>
              <a:t>, </a:t>
            </a:r>
            <a:r>
              <a:rPr lang="ru-RU" sz="1600" dirty="0" err="1"/>
              <a:t>які</a:t>
            </a:r>
            <a:r>
              <a:rPr lang="ru-RU" sz="1600" dirty="0"/>
              <a:t> </a:t>
            </a:r>
            <a:r>
              <a:rPr lang="ru-RU" sz="1600" dirty="0" err="1"/>
              <a:t>дають</a:t>
            </a:r>
            <a:r>
              <a:rPr lang="ru-RU" sz="1600" dirty="0"/>
              <a:t> </a:t>
            </a:r>
            <a:r>
              <a:rPr lang="ru-RU" sz="1600" dirty="0" err="1"/>
              <a:t>змогу</a:t>
            </a:r>
            <a:r>
              <a:rPr lang="ru-RU" sz="1600" dirty="0"/>
              <a:t> </a:t>
            </a:r>
            <a:r>
              <a:rPr lang="ru-RU" sz="1600" dirty="0" err="1"/>
              <a:t>осучаснити</a:t>
            </a:r>
            <a:r>
              <a:rPr lang="ru-RU" sz="1600" dirty="0"/>
              <a:t> роботу з </a:t>
            </a:r>
            <a:r>
              <a:rPr lang="ru-RU" sz="1600" dirty="0" err="1"/>
              <a:t>дітьми</a:t>
            </a:r>
            <a:r>
              <a:rPr lang="ru-RU" sz="1600" dirty="0"/>
              <a:t> з </a:t>
            </a:r>
            <a:r>
              <a:rPr lang="ru-RU" sz="1600" dirty="0" err="1"/>
              <a:t>розвитку</a:t>
            </a:r>
            <a:r>
              <a:rPr lang="ru-RU" sz="1600" dirty="0"/>
              <a:t> </a:t>
            </a:r>
            <a:r>
              <a:rPr lang="ru-RU" sz="1600" dirty="0" err="1"/>
              <a:t>технологічної</a:t>
            </a:r>
            <a:r>
              <a:rPr lang="ru-RU" sz="1600" dirty="0"/>
              <a:t>, предметно-</a:t>
            </a:r>
            <a:r>
              <a:rPr lang="ru-RU" sz="1600" dirty="0" err="1"/>
              <a:t>практичної</a:t>
            </a:r>
            <a:r>
              <a:rPr lang="ru-RU" sz="1600" dirty="0"/>
              <a:t>, сенсорно-</a:t>
            </a:r>
            <a:r>
              <a:rPr lang="ru-RU" sz="1600" dirty="0" err="1"/>
              <a:t>пізнавальної</a:t>
            </a:r>
            <a:r>
              <a:rPr lang="ru-RU" sz="1600" dirty="0"/>
              <a:t>, </a:t>
            </a:r>
            <a:r>
              <a:rPr lang="ru-RU" sz="1600" dirty="0" err="1"/>
              <a:t>природничо-екологічної</a:t>
            </a:r>
            <a:r>
              <a:rPr lang="ru-RU" sz="1600" dirty="0"/>
              <a:t>, </a:t>
            </a:r>
            <a:r>
              <a:rPr lang="ru-RU" sz="1600" dirty="0" err="1"/>
              <a:t>логіко-математичної</a:t>
            </a:r>
            <a:r>
              <a:rPr lang="ru-RU" sz="1600" dirty="0"/>
              <a:t>, </a:t>
            </a:r>
            <a:r>
              <a:rPr lang="ru-RU" sz="1600" dirty="0" err="1"/>
              <a:t>дослідницької</a:t>
            </a:r>
            <a:r>
              <a:rPr lang="ru-RU" sz="1600" dirty="0"/>
              <a:t>, </a:t>
            </a:r>
            <a:r>
              <a:rPr lang="ru-RU" sz="1600" dirty="0" err="1"/>
              <a:t>мовленнєвої</a:t>
            </a:r>
            <a:r>
              <a:rPr lang="ru-RU" sz="1600" dirty="0"/>
              <a:t>, </a:t>
            </a:r>
            <a:r>
              <a:rPr lang="ru-RU" sz="1600" dirty="0" err="1"/>
              <a:t>мистецько-творчої</a:t>
            </a:r>
            <a:r>
              <a:rPr lang="ru-RU" sz="1600" dirty="0"/>
              <a:t> компетентностей </a:t>
            </a:r>
            <a:r>
              <a:rPr lang="ru-RU" sz="1600" dirty="0" err="1"/>
              <a:t>відповідно</a:t>
            </a:r>
            <a:r>
              <a:rPr lang="ru-RU" sz="1600" dirty="0"/>
              <a:t> до </a:t>
            </a:r>
            <a:r>
              <a:rPr lang="ru-RU" sz="1600" dirty="0" err="1"/>
              <a:t>освітніх</a:t>
            </a:r>
            <a:r>
              <a:rPr lang="ru-RU" sz="1600" dirty="0"/>
              <a:t> </a:t>
            </a:r>
            <a:r>
              <a:rPr lang="ru-RU" sz="1600" dirty="0" err="1"/>
              <a:t>напрямів</a:t>
            </a:r>
            <a:r>
              <a:rPr lang="ru-RU" sz="1600" dirty="0"/>
              <a:t> Базового компонента </a:t>
            </a:r>
            <a:r>
              <a:rPr lang="ru-RU" sz="1600" dirty="0" err="1"/>
              <a:t>дошкільної</a:t>
            </a:r>
            <a:r>
              <a:rPr lang="ru-RU" sz="1600" dirty="0"/>
              <a:t> </a:t>
            </a:r>
            <a:r>
              <a:rPr lang="ru-RU" sz="1600" dirty="0" err="1"/>
              <a:t>освіти</a:t>
            </a:r>
            <a:endParaRPr lang="ru-RU" sz="1600" dirty="0" smtClean="0"/>
          </a:p>
          <a:p>
            <a:pPr marL="285750" indent="-285750">
              <a:buFontTx/>
              <a:buChar char="-"/>
            </a:pPr>
            <a:endParaRPr lang="ru-RU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8050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32C587C5-2EBA-425D-B355-06881479C8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1847283"/>
              </p:ext>
            </p:extLst>
          </p:nvPr>
        </p:nvGraphicFramePr>
        <p:xfrm>
          <a:off x="869795" y="167268"/>
          <a:ext cx="11775688" cy="6122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2BA382-0BDA-44B6-A8D9-803EF9106D3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649677" y="3429000"/>
            <a:ext cx="3316511" cy="331041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64D7A15-9F7F-46B0-A7AA-DAE15E7900A0}"/>
              </a:ext>
            </a:extLst>
          </p:cNvPr>
          <p:cNvSpPr/>
          <p:nvPr/>
        </p:nvSpPr>
        <p:spPr>
          <a:xfrm>
            <a:off x="-766647" y="2321004"/>
            <a:ext cx="496085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ea typeface="+mj-ea"/>
                <a:cs typeface="+mj-cs"/>
              </a:rPr>
              <a:t>З</a:t>
            </a:r>
            <a:r>
              <a:rPr lang="uk-UA" sz="4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ea typeface="+mj-ea"/>
                <a:cs typeface="+mj-cs"/>
              </a:rPr>
              <a:t>міст дисципліни</a:t>
            </a:r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B4D5FDBD-7FF9-4942-9191-9CB42D6F090A}"/>
              </a:ext>
            </a:extLst>
          </p:cNvPr>
          <p:cNvSpPr/>
          <p:nvPr/>
        </p:nvSpPr>
        <p:spPr>
          <a:xfrm>
            <a:off x="3206855" y="2970511"/>
            <a:ext cx="1326995" cy="74578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147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2652</TotalTime>
  <Words>867</Words>
  <Application>Microsoft Office PowerPoint</Application>
  <PresentationFormat>Широкоэкранный</PresentationFormat>
  <Paragraphs>157</Paragraphs>
  <Slides>26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Bookman Old Style</vt:lpstr>
      <vt:lpstr>Calibri</vt:lpstr>
      <vt:lpstr>Georgia</vt:lpstr>
      <vt:lpstr>Times New Roman</vt:lpstr>
      <vt:lpstr>Trebuchet MS</vt:lpstr>
      <vt:lpstr>Wingdings</vt:lpstr>
      <vt:lpstr>1_Воздушный поток</vt:lpstr>
      <vt:lpstr>   STREAM – освіта  STEAM-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Під STREAM – освітою дитини дошкільного віку ми розуміємо спеціально організований процес цілеспрямованого формування особистості, становлення і розвиток духовної сутності в єдності з оволодінням науковими знаннями та вміннями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Пріоритетні форми презентації пізнавальної інформації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User</cp:lastModifiedBy>
  <cp:revision>213</cp:revision>
  <dcterms:created xsi:type="dcterms:W3CDTF">2019-04-04T11:55:39Z</dcterms:created>
  <dcterms:modified xsi:type="dcterms:W3CDTF">2023-03-14T14:05:58Z</dcterms:modified>
</cp:coreProperties>
</file>