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FF6D06-EE87-44F9-984C-1B35F0ABE832}"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uk-UA"/>
        </a:p>
      </dgm:t>
    </dgm:pt>
    <dgm:pt modelId="{8D359545-9400-4D9C-957B-E9613BB6F604}">
      <dgm:prSet phldrT="[Текст]"/>
      <dgm:spPr/>
      <dgm:t>
        <a:bodyPr/>
        <a:lstStyle/>
        <a:p>
          <a:r>
            <a:rPr lang="uk-UA" dirty="0"/>
            <a:t>Види юрисдикції</a:t>
          </a:r>
        </a:p>
      </dgm:t>
    </dgm:pt>
    <dgm:pt modelId="{D2D32CA4-70AC-439D-8907-F57222FBBB04}" type="parTrans" cxnId="{2FA09CB6-92EE-4FC7-A06E-5E10E628D14F}">
      <dgm:prSet/>
      <dgm:spPr/>
      <dgm:t>
        <a:bodyPr/>
        <a:lstStyle/>
        <a:p>
          <a:endParaRPr lang="uk-UA"/>
        </a:p>
      </dgm:t>
    </dgm:pt>
    <dgm:pt modelId="{B2B0ED85-DB36-4FDD-87B4-D9845BF3E2BC}" type="sibTrans" cxnId="{2FA09CB6-92EE-4FC7-A06E-5E10E628D14F}">
      <dgm:prSet/>
      <dgm:spPr/>
      <dgm:t>
        <a:bodyPr/>
        <a:lstStyle/>
        <a:p>
          <a:endParaRPr lang="uk-UA"/>
        </a:p>
      </dgm:t>
    </dgm:pt>
    <dgm:pt modelId="{E1ED399D-A68C-46C9-8A7B-C2BADE39BF8F}">
      <dgm:prSet phldrT="[Текст]"/>
      <dgm:spPr/>
      <dgm:t>
        <a:bodyPr/>
        <a:lstStyle/>
        <a:p>
          <a:pPr algn="just"/>
          <a:r>
            <a:rPr lang="uk-UA" b="1" i="1" dirty="0"/>
            <a:t>Альтернативна юрисдикція</a:t>
          </a:r>
          <a:r>
            <a:rPr lang="uk-UA" dirty="0"/>
            <a:t> - </a:t>
          </a:r>
          <a:r>
            <a:rPr lang="uk-UA" b="0" dirty="0"/>
            <a:t>положення щодо альтернативної юрисдикції містить Договір про міжнародне кримінальне право, підписаний у Монтевідео в 1889 р., відповідно до якого «у справах, </a:t>
          </a:r>
          <a:r>
            <a:rPr lang="uk-UA" b="0" dirty="0" err="1"/>
            <a:t>повʼязаних</a:t>
          </a:r>
          <a:r>
            <a:rPr lang="uk-UA" b="0" dirty="0"/>
            <a:t> зі злочинами, скоєними одним або декількома злочинцями, які діяли як виконавці, спільники або пособники на території двох або більше держав - учасниць договору, перевага щодо судового розгляду злочину надається державі, на території якої було скоєно більш серйозний злочин» (ст. 3)</a:t>
          </a:r>
        </a:p>
      </dgm:t>
    </dgm:pt>
    <dgm:pt modelId="{E41630AC-5CDC-4E48-AC23-0AF565F386E8}" type="parTrans" cxnId="{62D05A35-5678-474C-BE58-AE891F14F632}">
      <dgm:prSet/>
      <dgm:spPr/>
      <dgm:t>
        <a:bodyPr/>
        <a:lstStyle/>
        <a:p>
          <a:endParaRPr lang="uk-UA"/>
        </a:p>
      </dgm:t>
    </dgm:pt>
    <dgm:pt modelId="{B55E2340-2A93-4215-A72B-B0C32AB1EB70}" type="sibTrans" cxnId="{62D05A35-5678-474C-BE58-AE891F14F632}">
      <dgm:prSet/>
      <dgm:spPr/>
      <dgm:t>
        <a:bodyPr/>
        <a:lstStyle/>
        <a:p>
          <a:endParaRPr lang="uk-UA"/>
        </a:p>
      </dgm:t>
    </dgm:pt>
    <dgm:pt modelId="{C9D55C49-BA89-49BF-A601-1E8A0780D642}">
      <dgm:prSet phldrT="[Текст]"/>
      <dgm:spPr/>
      <dgm:t>
        <a:bodyPr/>
        <a:lstStyle/>
        <a:p>
          <a:pPr algn="just"/>
          <a:r>
            <a:rPr lang="uk-UA" b="1" i="1" dirty="0"/>
            <a:t>Територіальна юрисдикція</a:t>
          </a:r>
          <a:r>
            <a:rPr lang="uk-UA" dirty="0"/>
            <a:t> </a:t>
          </a:r>
          <a:r>
            <a:rPr lang="uk-UA" b="0" dirty="0"/>
            <a:t>застосовується у випадку, коли злочин вчинено на території держави, яка виступає обвинувачем. Територіальна юрисдикція продовжує залишатися базовою при вирішенні питань встановлення та здійснення кримінальної юрисдикції держав, тим часом існує тенденція до розширення її загальноприйнятого тлумачення щодо низки конкретних складів злочинів, скоєних за межами території держави юрисдикції, але які мають для неї суттєві негативні наслідки.</a:t>
          </a:r>
        </a:p>
      </dgm:t>
    </dgm:pt>
    <dgm:pt modelId="{C42E99FF-DAE4-4E4F-AE70-BDE5B5805E1D}" type="parTrans" cxnId="{95E5407D-2F36-483B-BCF2-7187AC89FA18}">
      <dgm:prSet/>
      <dgm:spPr/>
      <dgm:t>
        <a:bodyPr/>
        <a:lstStyle/>
        <a:p>
          <a:endParaRPr lang="uk-UA"/>
        </a:p>
      </dgm:t>
    </dgm:pt>
    <dgm:pt modelId="{5436D270-D77F-4578-AD56-F71BC8DFD3AB}" type="sibTrans" cxnId="{95E5407D-2F36-483B-BCF2-7187AC89FA18}">
      <dgm:prSet/>
      <dgm:spPr/>
      <dgm:t>
        <a:bodyPr/>
        <a:lstStyle/>
        <a:p>
          <a:endParaRPr lang="uk-UA"/>
        </a:p>
      </dgm:t>
    </dgm:pt>
    <dgm:pt modelId="{99C921B0-E81D-477F-B27F-1157D730AE74}">
      <dgm:prSet phldrT="[Текст]"/>
      <dgm:spPr/>
      <dgm:t>
        <a:bodyPr/>
        <a:lstStyle/>
        <a:p>
          <a:r>
            <a:rPr lang="uk-UA" b="1" i="1" dirty="0"/>
            <a:t>Екстериторіальна юрисдикція</a:t>
          </a:r>
          <a:r>
            <a:rPr lang="uk-UA" b="1" dirty="0"/>
            <a:t>.</a:t>
          </a:r>
          <a:r>
            <a:rPr lang="uk-UA" dirty="0"/>
            <a:t> Поняття екстериторіальної юрисдикції можна тлумачити як таке, що відноситься до здійснення суверенного права або повноважень будь-якої держави за межами її території. Є три аспекти цього поняття, які можуть вимагати розгляду, а саме: юрисдикція, екстериторіальність та застосовне право.</a:t>
          </a:r>
        </a:p>
      </dgm:t>
    </dgm:pt>
    <dgm:pt modelId="{0AB46461-7D74-4207-8F62-DF207811E144}" type="parTrans" cxnId="{64375A9D-A160-4466-928D-2A99F2D84C17}">
      <dgm:prSet/>
      <dgm:spPr/>
      <dgm:t>
        <a:bodyPr/>
        <a:lstStyle/>
        <a:p>
          <a:endParaRPr lang="uk-UA"/>
        </a:p>
      </dgm:t>
    </dgm:pt>
    <dgm:pt modelId="{7D58D04F-4796-4401-9457-AB435EEE1C8D}" type="sibTrans" cxnId="{64375A9D-A160-4466-928D-2A99F2D84C17}">
      <dgm:prSet/>
      <dgm:spPr/>
      <dgm:t>
        <a:bodyPr/>
        <a:lstStyle/>
        <a:p>
          <a:endParaRPr lang="uk-UA"/>
        </a:p>
      </dgm:t>
    </dgm:pt>
    <dgm:pt modelId="{F5F9C957-EF5D-473F-B92D-DD9446EC941D}" type="pres">
      <dgm:prSet presAssocID="{F5FF6D06-EE87-44F9-984C-1B35F0ABE832}" presName="vert0" presStyleCnt="0">
        <dgm:presLayoutVars>
          <dgm:dir/>
          <dgm:animOne val="branch"/>
          <dgm:animLvl val="lvl"/>
        </dgm:presLayoutVars>
      </dgm:prSet>
      <dgm:spPr/>
    </dgm:pt>
    <dgm:pt modelId="{4712E171-40F0-41CD-B03D-B80708A3CEA4}" type="pres">
      <dgm:prSet presAssocID="{8D359545-9400-4D9C-957B-E9613BB6F604}" presName="thickLine" presStyleLbl="alignNode1" presStyleIdx="0" presStyleCnt="1"/>
      <dgm:spPr/>
    </dgm:pt>
    <dgm:pt modelId="{DBC5C295-684B-43FF-B9FC-BA058D7BA49E}" type="pres">
      <dgm:prSet presAssocID="{8D359545-9400-4D9C-957B-E9613BB6F604}" presName="horz1" presStyleCnt="0"/>
      <dgm:spPr/>
    </dgm:pt>
    <dgm:pt modelId="{439D3EB0-B160-4F6D-AA4B-BC5704710128}" type="pres">
      <dgm:prSet presAssocID="{8D359545-9400-4D9C-957B-E9613BB6F604}" presName="tx1" presStyleLbl="revTx" presStyleIdx="0" presStyleCnt="4"/>
      <dgm:spPr/>
    </dgm:pt>
    <dgm:pt modelId="{AC4FA834-95FD-49FA-A168-096007AA7B6E}" type="pres">
      <dgm:prSet presAssocID="{8D359545-9400-4D9C-957B-E9613BB6F604}" presName="vert1" presStyleCnt="0"/>
      <dgm:spPr/>
    </dgm:pt>
    <dgm:pt modelId="{C5BDC0CE-63ED-476B-B995-CB2E13E61130}" type="pres">
      <dgm:prSet presAssocID="{E1ED399D-A68C-46C9-8A7B-C2BADE39BF8F}" presName="vertSpace2a" presStyleCnt="0"/>
      <dgm:spPr/>
    </dgm:pt>
    <dgm:pt modelId="{C52CDB57-685C-4220-8610-88EC6243F8B5}" type="pres">
      <dgm:prSet presAssocID="{E1ED399D-A68C-46C9-8A7B-C2BADE39BF8F}" presName="horz2" presStyleCnt="0"/>
      <dgm:spPr/>
    </dgm:pt>
    <dgm:pt modelId="{C68CA9DD-1128-46BA-A5CC-DE9D68F1C8D2}" type="pres">
      <dgm:prSet presAssocID="{E1ED399D-A68C-46C9-8A7B-C2BADE39BF8F}" presName="horzSpace2" presStyleCnt="0"/>
      <dgm:spPr/>
    </dgm:pt>
    <dgm:pt modelId="{6786E612-C676-4883-B745-935ECB80D8DC}" type="pres">
      <dgm:prSet presAssocID="{E1ED399D-A68C-46C9-8A7B-C2BADE39BF8F}" presName="tx2" presStyleLbl="revTx" presStyleIdx="1" presStyleCnt="4"/>
      <dgm:spPr/>
    </dgm:pt>
    <dgm:pt modelId="{C1E8FD4A-BF99-4266-B15E-1BB1CE3E8DEF}" type="pres">
      <dgm:prSet presAssocID="{E1ED399D-A68C-46C9-8A7B-C2BADE39BF8F}" presName="vert2" presStyleCnt="0"/>
      <dgm:spPr/>
    </dgm:pt>
    <dgm:pt modelId="{FCCD4FE9-6E2E-48B7-915C-DD1AC41F4CA4}" type="pres">
      <dgm:prSet presAssocID="{E1ED399D-A68C-46C9-8A7B-C2BADE39BF8F}" presName="thinLine2b" presStyleLbl="callout" presStyleIdx="0" presStyleCnt="3"/>
      <dgm:spPr/>
    </dgm:pt>
    <dgm:pt modelId="{72FB3C4F-A58D-4A8F-8708-53DE27B0A03E}" type="pres">
      <dgm:prSet presAssocID="{E1ED399D-A68C-46C9-8A7B-C2BADE39BF8F}" presName="vertSpace2b" presStyleCnt="0"/>
      <dgm:spPr/>
    </dgm:pt>
    <dgm:pt modelId="{CF5A4ED2-682A-4E38-9512-E93AB7570A20}" type="pres">
      <dgm:prSet presAssocID="{C9D55C49-BA89-49BF-A601-1E8A0780D642}" presName="horz2" presStyleCnt="0"/>
      <dgm:spPr/>
    </dgm:pt>
    <dgm:pt modelId="{9D74F244-99AA-4671-8DE8-F284C7DE0399}" type="pres">
      <dgm:prSet presAssocID="{C9D55C49-BA89-49BF-A601-1E8A0780D642}" presName="horzSpace2" presStyleCnt="0"/>
      <dgm:spPr/>
    </dgm:pt>
    <dgm:pt modelId="{70254468-9CA7-40F1-A0AB-D56E2662A7A5}" type="pres">
      <dgm:prSet presAssocID="{C9D55C49-BA89-49BF-A601-1E8A0780D642}" presName="tx2" presStyleLbl="revTx" presStyleIdx="2" presStyleCnt="4"/>
      <dgm:spPr/>
    </dgm:pt>
    <dgm:pt modelId="{84B5514C-7D4C-4B1E-8A65-A3941A172212}" type="pres">
      <dgm:prSet presAssocID="{C9D55C49-BA89-49BF-A601-1E8A0780D642}" presName="vert2" presStyleCnt="0"/>
      <dgm:spPr/>
    </dgm:pt>
    <dgm:pt modelId="{DEBE1325-5C42-4CDE-B859-23616A3FAA68}" type="pres">
      <dgm:prSet presAssocID="{C9D55C49-BA89-49BF-A601-1E8A0780D642}" presName="thinLine2b" presStyleLbl="callout" presStyleIdx="1" presStyleCnt="3"/>
      <dgm:spPr/>
    </dgm:pt>
    <dgm:pt modelId="{88DE8678-E694-4511-8EB5-B49A31935773}" type="pres">
      <dgm:prSet presAssocID="{C9D55C49-BA89-49BF-A601-1E8A0780D642}" presName="vertSpace2b" presStyleCnt="0"/>
      <dgm:spPr/>
    </dgm:pt>
    <dgm:pt modelId="{41FFED78-15A7-4FD0-80BD-C0645BAFE916}" type="pres">
      <dgm:prSet presAssocID="{99C921B0-E81D-477F-B27F-1157D730AE74}" presName="horz2" presStyleCnt="0"/>
      <dgm:spPr/>
    </dgm:pt>
    <dgm:pt modelId="{BC898079-BD72-4128-B773-0877AD0CDBC6}" type="pres">
      <dgm:prSet presAssocID="{99C921B0-E81D-477F-B27F-1157D730AE74}" presName="horzSpace2" presStyleCnt="0"/>
      <dgm:spPr/>
    </dgm:pt>
    <dgm:pt modelId="{104537F4-FA59-4FAE-A697-A085CE70E4E8}" type="pres">
      <dgm:prSet presAssocID="{99C921B0-E81D-477F-B27F-1157D730AE74}" presName="tx2" presStyleLbl="revTx" presStyleIdx="3" presStyleCnt="4"/>
      <dgm:spPr/>
    </dgm:pt>
    <dgm:pt modelId="{07A27FD6-CFDA-47D2-9EEA-E53F46B6CBCB}" type="pres">
      <dgm:prSet presAssocID="{99C921B0-E81D-477F-B27F-1157D730AE74}" presName="vert2" presStyleCnt="0"/>
      <dgm:spPr/>
    </dgm:pt>
    <dgm:pt modelId="{54BA5826-FAE5-4CF7-9742-8FFD70D32709}" type="pres">
      <dgm:prSet presAssocID="{99C921B0-E81D-477F-B27F-1157D730AE74}" presName="thinLine2b" presStyleLbl="callout" presStyleIdx="2" presStyleCnt="3"/>
      <dgm:spPr/>
    </dgm:pt>
    <dgm:pt modelId="{287E0A30-54D3-4A00-B065-7684077862FD}" type="pres">
      <dgm:prSet presAssocID="{99C921B0-E81D-477F-B27F-1157D730AE74}" presName="vertSpace2b" presStyleCnt="0"/>
      <dgm:spPr/>
    </dgm:pt>
  </dgm:ptLst>
  <dgm:cxnLst>
    <dgm:cxn modelId="{28D1C403-6C34-4B94-8914-9AE687D9AAF2}" type="presOf" srcId="{99C921B0-E81D-477F-B27F-1157D730AE74}" destId="{104537F4-FA59-4FAE-A697-A085CE70E4E8}" srcOrd="0" destOrd="0" presId="urn:microsoft.com/office/officeart/2008/layout/LinedList"/>
    <dgm:cxn modelId="{5C414F0F-7DE0-43BD-966F-C482A483F54E}" type="presOf" srcId="{F5FF6D06-EE87-44F9-984C-1B35F0ABE832}" destId="{F5F9C957-EF5D-473F-B92D-DD9446EC941D}" srcOrd="0" destOrd="0" presId="urn:microsoft.com/office/officeart/2008/layout/LinedList"/>
    <dgm:cxn modelId="{43930312-D725-44FC-8710-D647BB04F51C}" type="presOf" srcId="{8D359545-9400-4D9C-957B-E9613BB6F604}" destId="{439D3EB0-B160-4F6D-AA4B-BC5704710128}" srcOrd="0" destOrd="0" presId="urn:microsoft.com/office/officeart/2008/layout/LinedList"/>
    <dgm:cxn modelId="{62D05A35-5678-474C-BE58-AE891F14F632}" srcId="{8D359545-9400-4D9C-957B-E9613BB6F604}" destId="{E1ED399D-A68C-46C9-8A7B-C2BADE39BF8F}" srcOrd="0" destOrd="0" parTransId="{E41630AC-5CDC-4E48-AC23-0AF565F386E8}" sibTransId="{B55E2340-2A93-4215-A72B-B0C32AB1EB70}"/>
    <dgm:cxn modelId="{79A3E769-ECDC-48CD-A285-B31778275EB4}" type="presOf" srcId="{C9D55C49-BA89-49BF-A601-1E8A0780D642}" destId="{70254468-9CA7-40F1-A0AB-D56E2662A7A5}" srcOrd="0" destOrd="0" presId="urn:microsoft.com/office/officeart/2008/layout/LinedList"/>
    <dgm:cxn modelId="{CB763256-CEF8-4274-90AD-1398EDF88301}" type="presOf" srcId="{E1ED399D-A68C-46C9-8A7B-C2BADE39BF8F}" destId="{6786E612-C676-4883-B745-935ECB80D8DC}" srcOrd="0" destOrd="0" presId="urn:microsoft.com/office/officeart/2008/layout/LinedList"/>
    <dgm:cxn modelId="{95E5407D-2F36-483B-BCF2-7187AC89FA18}" srcId="{8D359545-9400-4D9C-957B-E9613BB6F604}" destId="{C9D55C49-BA89-49BF-A601-1E8A0780D642}" srcOrd="1" destOrd="0" parTransId="{C42E99FF-DAE4-4E4F-AE70-BDE5B5805E1D}" sibTransId="{5436D270-D77F-4578-AD56-F71BC8DFD3AB}"/>
    <dgm:cxn modelId="{64375A9D-A160-4466-928D-2A99F2D84C17}" srcId="{8D359545-9400-4D9C-957B-E9613BB6F604}" destId="{99C921B0-E81D-477F-B27F-1157D730AE74}" srcOrd="2" destOrd="0" parTransId="{0AB46461-7D74-4207-8F62-DF207811E144}" sibTransId="{7D58D04F-4796-4401-9457-AB435EEE1C8D}"/>
    <dgm:cxn modelId="{2FA09CB6-92EE-4FC7-A06E-5E10E628D14F}" srcId="{F5FF6D06-EE87-44F9-984C-1B35F0ABE832}" destId="{8D359545-9400-4D9C-957B-E9613BB6F604}" srcOrd="0" destOrd="0" parTransId="{D2D32CA4-70AC-439D-8907-F57222FBBB04}" sibTransId="{B2B0ED85-DB36-4FDD-87B4-D9845BF3E2BC}"/>
    <dgm:cxn modelId="{BCE3EB33-95CC-4D34-B0C9-C6549AC4851B}" type="presParOf" srcId="{F5F9C957-EF5D-473F-B92D-DD9446EC941D}" destId="{4712E171-40F0-41CD-B03D-B80708A3CEA4}" srcOrd="0" destOrd="0" presId="urn:microsoft.com/office/officeart/2008/layout/LinedList"/>
    <dgm:cxn modelId="{66ECA8A3-D4AC-45C9-8367-EAB8AFE495C0}" type="presParOf" srcId="{F5F9C957-EF5D-473F-B92D-DD9446EC941D}" destId="{DBC5C295-684B-43FF-B9FC-BA058D7BA49E}" srcOrd="1" destOrd="0" presId="urn:microsoft.com/office/officeart/2008/layout/LinedList"/>
    <dgm:cxn modelId="{72C26BD8-902D-4076-8517-31C5110A9322}" type="presParOf" srcId="{DBC5C295-684B-43FF-B9FC-BA058D7BA49E}" destId="{439D3EB0-B160-4F6D-AA4B-BC5704710128}" srcOrd="0" destOrd="0" presId="urn:microsoft.com/office/officeart/2008/layout/LinedList"/>
    <dgm:cxn modelId="{D04CACBE-3B02-464D-9872-3CDBF86A9D6A}" type="presParOf" srcId="{DBC5C295-684B-43FF-B9FC-BA058D7BA49E}" destId="{AC4FA834-95FD-49FA-A168-096007AA7B6E}" srcOrd="1" destOrd="0" presId="urn:microsoft.com/office/officeart/2008/layout/LinedList"/>
    <dgm:cxn modelId="{3846A3ED-23D6-4B22-9C9C-7A1B27747D57}" type="presParOf" srcId="{AC4FA834-95FD-49FA-A168-096007AA7B6E}" destId="{C5BDC0CE-63ED-476B-B995-CB2E13E61130}" srcOrd="0" destOrd="0" presId="urn:microsoft.com/office/officeart/2008/layout/LinedList"/>
    <dgm:cxn modelId="{5EC221EE-379D-4194-A3AA-69E1C7D0270F}" type="presParOf" srcId="{AC4FA834-95FD-49FA-A168-096007AA7B6E}" destId="{C52CDB57-685C-4220-8610-88EC6243F8B5}" srcOrd="1" destOrd="0" presId="urn:microsoft.com/office/officeart/2008/layout/LinedList"/>
    <dgm:cxn modelId="{39271A25-6074-4356-BD37-4B0C0BAC767B}" type="presParOf" srcId="{C52CDB57-685C-4220-8610-88EC6243F8B5}" destId="{C68CA9DD-1128-46BA-A5CC-DE9D68F1C8D2}" srcOrd="0" destOrd="0" presId="urn:microsoft.com/office/officeart/2008/layout/LinedList"/>
    <dgm:cxn modelId="{FDC2F19E-37E7-4308-8DC0-75AF9D64B37C}" type="presParOf" srcId="{C52CDB57-685C-4220-8610-88EC6243F8B5}" destId="{6786E612-C676-4883-B745-935ECB80D8DC}" srcOrd="1" destOrd="0" presId="urn:microsoft.com/office/officeart/2008/layout/LinedList"/>
    <dgm:cxn modelId="{E179EACB-2C41-4A95-8A77-A815AC20756E}" type="presParOf" srcId="{C52CDB57-685C-4220-8610-88EC6243F8B5}" destId="{C1E8FD4A-BF99-4266-B15E-1BB1CE3E8DEF}" srcOrd="2" destOrd="0" presId="urn:microsoft.com/office/officeart/2008/layout/LinedList"/>
    <dgm:cxn modelId="{8B82E914-D214-4FB1-8FBF-998A81B3AA88}" type="presParOf" srcId="{AC4FA834-95FD-49FA-A168-096007AA7B6E}" destId="{FCCD4FE9-6E2E-48B7-915C-DD1AC41F4CA4}" srcOrd="2" destOrd="0" presId="urn:microsoft.com/office/officeart/2008/layout/LinedList"/>
    <dgm:cxn modelId="{44D82053-A646-4819-BD1E-323DA81B2679}" type="presParOf" srcId="{AC4FA834-95FD-49FA-A168-096007AA7B6E}" destId="{72FB3C4F-A58D-4A8F-8708-53DE27B0A03E}" srcOrd="3" destOrd="0" presId="urn:microsoft.com/office/officeart/2008/layout/LinedList"/>
    <dgm:cxn modelId="{F8ECC6D6-AF28-43A5-A304-EBA448D4B1AB}" type="presParOf" srcId="{AC4FA834-95FD-49FA-A168-096007AA7B6E}" destId="{CF5A4ED2-682A-4E38-9512-E93AB7570A20}" srcOrd="4" destOrd="0" presId="urn:microsoft.com/office/officeart/2008/layout/LinedList"/>
    <dgm:cxn modelId="{9C04F5C5-7C57-4177-8BA1-4F475E2F8ED0}" type="presParOf" srcId="{CF5A4ED2-682A-4E38-9512-E93AB7570A20}" destId="{9D74F244-99AA-4671-8DE8-F284C7DE0399}" srcOrd="0" destOrd="0" presId="urn:microsoft.com/office/officeart/2008/layout/LinedList"/>
    <dgm:cxn modelId="{64C1E9FC-94FA-4971-B1A2-8FE0DA36B6A6}" type="presParOf" srcId="{CF5A4ED2-682A-4E38-9512-E93AB7570A20}" destId="{70254468-9CA7-40F1-A0AB-D56E2662A7A5}" srcOrd="1" destOrd="0" presId="urn:microsoft.com/office/officeart/2008/layout/LinedList"/>
    <dgm:cxn modelId="{B5432FB8-1FBC-40C4-9A0B-DDD711AA74E7}" type="presParOf" srcId="{CF5A4ED2-682A-4E38-9512-E93AB7570A20}" destId="{84B5514C-7D4C-4B1E-8A65-A3941A172212}" srcOrd="2" destOrd="0" presId="urn:microsoft.com/office/officeart/2008/layout/LinedList"/>
    <dgm:cxn modelId="{2F6D8037-9CAE-4DDC-BB54-9AB3E53B3129}" type="presParOf" srcId="{AC4FA834-95FD-49FA-A168-096007AA7B6E}" destId="{DEBE1325-5C42-4CDE-B859-23616A3FAA68}" srcOrd="5" destOrd="0" presId="urn:microsoft.com/office/officeart/2008/layout/LinedList"/>
    <dgm:cxn modelId="{FCF004F6-5A88-4BF2-87CF-0EE19EDA3A03}" type="presParOf" srcId="{AC4FA834-95FD-49FA-A168-096007AA7B6E}" destId="{88DE8678-E694-4511-8EB5-B49A31935773}" srcOrd="6" destOrd="0" presId="urn:microsoft.com/office/officeart/2008/layout/LinedList"/>
    <dgm:cxn modelId="{0C49506E-70D1-4FF3-B014-BEA8D25FC7A8}" type="presParOf" srcId="{AC4FA834-95FD-49FA-A168-096007AA7B6E}" destId="{41FFED78-15A7-4FD0-80BD-C0645BAFE916}" srcOrd="7" destOrd="0" presId="urn:microsoft.com/office/officeart/2008/layout/LinedList"/>
    <dgm:cxn modelId="{332AEDDE-E458-42B5-A643-7176E80BB908}" type="presParOf" srcId="{41FFED78-15A7-4FD0-80BD-C0645BAFE916}" destId="{BC898079-BD72-4128-B773-0877AD0CDBC6}" srcOrd="0" destOrd="0" presId="urn:microsoft.com/office/officeart/2008/layout/LinedList"/>
    <dgm:cxn modelId="{C5DDEC09-F2EC-4DEC-8E8D-BBBBAFD7EDBD}" type="presParOf" srcId="{41FFED78-15A7-4FD0-80BD-C0645BAFE916}" destId="{104537F4-FA59-4FAE-A697-A085CE70E4E8}" srcOrd="1" destOrd="0" presId="urn:microsoft.com/office/officeart/2008/layout/LinedList"/>
    <dgm:cxn modelId="{3BCFE276-BD95-40EA-805D-FC7A42A96664}" type="presParOf" srcId="{41FFED78-15A7-4FD0-80BD-C0645BAFE916}" destId="{07A27FD6-CFDA-47D2-9EEA-E53F46B6CBCB}" srcOrd="2" destOrd="0" presId="urn:microsoft.com/office/officeart/2008/layout/LinedList"/>
    <dgm:cxn modelId="{B232A3A4-DFE1-4553-952F-C8551EDAAE32}" type="presParOf" srcId="{AC4FA834-95FD-49FA-A168-096007AA7B6E}" destId="{54BA5826-FAE5-4CF7-9742-8FFD70D32709}" srcOrd="8" destOrd="0" presId="urn:microsoft.com/office/officeart/2008/layout/LinedList"/>
    <dgm:cxn modelId="{A70262E9-091E-4510-8C52-C6E7EE69765A}" type="presParOf" srcId="{AC4FA834-95FD-49FA-A168-096007AA7B6E}" destId="{287E0A30-54D3-4A00-B065-7684077862FD}"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C82C16F-17E9-4637-84AB-75332050FFBA}"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uk-UA"/>
        </a:p>
      </dgm:t>
    </dgm:pt>
    <dgm:pt modelId="{0D58962C-D00D-4200-84A1-C146A12B44B8}">
      <dgm:prSet phldrT="[Текст]"/>
      <dgm:spPr/>
      <dgm:t>
        <a:bodyPr/>
        <a:lstStyle/>
        <a:p>
          <a:r>
            <a:rPr lang="uk-UA" dirty="0"/>
            <a:t>Низка принципів юрисдикції, на які можна посилатися відповідно до сучасного міжнародного права для </a:t>
          </a:r>
          <a:r>
            <a:rPr lang="uk-UA" dirty="0" err="1"/>
            <a:t>обгрунтування</a:t>
          </a:r>
          <a:r>
            <a:rPr lang="uk-UA" dirty="0"/>
            <a:t> екстериторіальної юрисдикції будь-якої держави</a:t>
          </a:r>
        </a:p>
      </dgm:t>
    </dgm:pt>
    <dgm:pt modelId="{B568A9CD-B951-42A7-A4E6-1BE53D343CA4}" type="parTrans" cxnId="{0C99B967-AAE6-4AB0-BD00-6E6532A03D04}">
      <dgm:prSet/>
      <dgm:spPr/>
      <dgm:t>
        <a:bodyPr/>
        <a:lstStyle/>
        <a:p>
          <a:endParaRPr lang="uk-UA"/>
        </a:p>
      </dgm:t>
    </dgm:pt>
    <dgm:pt modelId="{DDC39890-CC07-4459-9AD8-B838710FE59A}" type="sibTrans" cxnId="{0C99B967-AAE6-4AB0-BD00-6E6532A03D04}">
      <dgm:prSet/>
      <dgm:spPr/>
      <dgm:t>
        <a:bodyPr/>
        <a:lstStyle/>
        <a:p>
          <a:endParaRPr lang="uk-UA"/>
        </a:p>
      </dgm:t>
    </dgm:pt>
    <dgm:pt modelId="{55C3D529-A183-48D6-9BFC-62BD43B5464A}">
      <dgm:prSet phldrT="[Текст]"/>
      <dgm:spPr/>
      <dgm:t>
        <a:bodyPr/>
        <a:lstStyle/>
        <a:p>
          <a:r>
            <a:rPr lang="uk-UA" dirty="0"/>
            <a:t>принцип «об’єктивної» територіальності; </a:t>
          </a:r>
        </a:p>
      </dgm:t>
    </dgm:pt>
    <dgm:pt modelId="{B70C3518-4DC3-4651-B0B4-87BEAFD35B41}" type="parTrans" cxnId="{A17F9FD0-4994-493B-9B7A-FC1DC74BB43A}">
      <dgm:prSet/>
      <dgm:spPr/>
      <dgm:t>
        <a:bodyPr/>
        <a:lstStyle/>
        <a:p>
          <a:endParaRPr lang="uk-UA"/>
        </a:p>
      </dgm:t>
    </dgm:pt>
    <dgm:pt modelId="{C4BB7FAA-26B3-499A-91F6-47F23730DD80}" type="sibTrans" cxnId="{A17F9FD0-4994-493B-9B7A-FC1DC74BB43A}">
      <dgm:prSet/>
      <dgm:spPr/>
      <dgm:t>
        <a:bodyPr/>
        <a:lstStyle/>
        <a:p>
          <a:endParaRPr lang="uk-UA"/>
        </a:p>
      </dgm:t>
    </dgm:pt>
    <dgm:pt modelId="{181B22D0-82C5-43E2-B57C-74BA6B7CE8F8}">
      <dgm:prSet phldrT="[Текст]"/>
      <dgm:spPr/>
      <dgm:t>
        <a:bodyPr/>
        <a:lstStyle/>
        <a:p>
          <a:r>
            <a:rPr lang="uk-UA" dirty="0"/>
            <a:t>«доктрина наслідків»; </a:t>
          </a:r>
        </a:p>
      </dgm:t>
    </dgm:pt>
    <dgm:pt modelId="{DB017A95-A125-4D7C-A4DF-8041AF3DB1AE}" type="parTrans" cxnId="{7DC7B265-8F6F-4EC5-9848-6D3C76DA421D}">
      <dgm:prSet/>
      <dgm:spPr/>
      <dgm:t>
        <a:bodyPr/>
        <a:lstStyle/>
        <a:p>
          <a:endParaRPr lang="uk-UA"/>
        </a:p>
      </dgm:t>
    </dgm:pt>
    <dgm:pt modelId="{2A3A1E04-E6D0-4CB3-9B2E-DE542897F449}" type="sibTrans" cxnId="{7DC7B265-8F6F-4EC5-9848-6D3C76DA421D}">
      <dgm:prSet/>
      <dgm:spPr/>
      <dgm:t>
        <a:bodyPr/>
        <a:lstStyle/>
        <a:p>
          <a:endParaRPr lang="uk-UA"/>
        </a:p>
      </dgm:t>
    </dgm:pt>
    <dgm:pt modelId="{73F379A3-1655-485A-BE43-7B54CE3F826C}">
      <dgm:prSet phldrT="[Текст]"/>
      <dgm:spPr/>
      <dgm:t>
        <a:bodyPr/>
        <a:lstStyle/>
        <a:p>
          <a:r>
            <a:rPr lang="uk-UA" dirty="0"/>
            <a:t> принцип захисту; </a:t>
          </a:r>
        </a:p>
      </dgm:t>
    </dgm:pt>
    <dgm:pt modelId="{42D2FA6D-8686-468B-A736-87E4094CC089}" type="parTrans" cxnId="{386158B7-0BA1-422E-BB81-3E4C0B723CD4}">
      <dgm:prSet/>
      <dgm:spPr/>
      <dgm:t>
        <a:bodyPr/>
        <a:lstStyle/>
        <a:p>
          <a:endParaRPr lang="uk-UA"/>
        </a:p>
      </dgm:t>
    </dgm:pt>
    <dgm:pt modelId="{1DFA94A4-D9D3-4057-8C80-C22228246668}" type="sibTrans" cxnId="{386158B7-0BA1-422E-BB81-3E4C0B723CD4}">
      <dgm:prSet/>
      <dgm:spPr/>
      <dgm:t>
        <a:bodyPr/>
        <a:lstStyle/>
        <a:p>
          <a:endParaRPr lang="uk-UA"/>
        </a:p>
      </dgm:t>
    </dgm:pt>
    <dgm:pt modelId="{BDAF0C28-B5BA-4FA1-9275-D518A1C065E3}">
      <dgm:prSet phldrT="[Текст]"/>
      <dgm:spPr/>
      <dgm:t>
        <a:bodyPr/>
        <a:lstStyle/>
        <a:p>
          <a:r>
            <a:rPr lang="uk-UA" dirty="0"/>
            <a:t>принцип громадянства; </a:t>
          </a:r>
        </a:p>
      </dgm:t>
    </dgm:pt>
    <dgm:pt modelId="{57584360-786A-4B22-A40C-848A587853E3}" type="parTrans" cxnId="{A99B947B-9234-441B-97F4-89B4CA515A4F}">
      <dgm:prSet/>
      <dgm:spPr/>
      <dgm:t>
        <a:bodyPr/>
        <a:lstStyle/>
        <a:p>
          <a:endParaRPr lang="uk-UA"/>
        </a:p>
      </dgm:t>
    </dgm:pt>
    <dgm:pt modelId="{37D2C16F-7B57-4F86-AF3F-3FBCB0904B8D}" type="sibTrans" cxnId="{A99B947B-9234-441B-97F4-89B4CA515A4F}">
      <dgm:prSet/>
      <dgm:spPr/>
      <dgm:t>
        <a:bodyPr/>
        <a:lstStyle/>
        <a:p>
          <a:endParaRPr lang="uk-UA"/>
        </a:p>
      </dgm:t>
    </dgm:pt>
    <dgm:pt modelId="{D8B299BE-EB62-49E2-8C7B-F2C1C760247B}">
      <dgm:prSet phldrT="[Текст]"/>
      <dgm:spPr/>
      <dgm:t>
        <a:bodyPr/>
        <a:lstStyle/>
        <a:p>
          <a:r>
            <a:rPr lang="uk-UA" dirty="0"/>
            <a:t>принцип пасивної </a:t>
          </a:r>
          <a:r>
            <a:rPr lang="uk-UA" dirty="0" err="1"/>
            <a:t>правосубʼєктності</a:t>
          </a:r>
          <a:r>
            <a:rPr lang="uk-UA" dirty="0"/>
            <a:t>;</a:t>
          </a:r>
        </a:p>
      </dgm:t>
    </dgm:pt>
    <dgm:pt modelId="{863CDE90-E5A2-4BF6-83D7-26B9B0B963EE}" type="parTrans" cxnId="{88295B89-2C0E-4460-8DD0-10C4D1209C29}">
      <dgm:prSet/>
      <dgm:spPr/>
      <dgm:t>
        <a:bodyPr/>
        <a:lstStyle/>
        <a:p>
          <a:endParaRPr lang="uk-UA"/>
        </a:p>
      </dgm:t>
    </dgm:pt>
    <dgm:pt modelId="{D6F1EC35-33EC-4820-A2FB-F338083BB22C}" type="sibTrans" cxnId="{88295B89-2C0E-4460-8DD0-10C4D1209C29}">
      <dgm:prSet/>
      <dgm:spPr/>
      <dgm:t>
        <a:bodyPr/>
        <a:lstStyle/>
        <a:p>
          <a:endParaRPr lang="uk-UA"/>
        </a:p>
      </dgm:t>
    </dgm:pt>
    <dgm:pt modelId="{ECC1DDDA-6023-48A5-BAD8-B0CD2EB16D6F}">
      <dgm:prSet phldrT="[Текст]"/>
      <dgm:spPr/>
      <dgm:t>
        <a:bodyPr/>
        <a:lstStyle/>
        <a:p>
          <a:r>
            <a:rPr lang="uk-UA"/>
            <a:t>принцип </a:t>
          </a:r>
          <a:r>
            <a:rPr lang="uk-UA" dirty="0"/>
            <a:t>універсальності</a:t>
          </a:r>
        </a:p>
      </dgm:t>
    </dgm:pt>
    <dgm:pt modelId="{227EBA2D-ABB6-458D-A68B-F0827E0E32F7}" type="parTrans" cxnId="{77B2918B-8746-4559-861C-981FFC402F5E}">
      <dgm:prSet/>
      <dgm:spPr/>
      <dgm:t>
        <a:bodyPr/>
        <a:lstStyle/>
        <a:p>
          <a:endParaRPr lang="uk-UA"/>
        </a:p>
      </dgm:t>
    </dgm:pt>
    <dgm:pt modelId="{909DC7BF-BDD6-4DB7-B6BC-F52727DC5BE1}" type="sibTrans" cxnId="{77B2918B-8746-4559-861C-981FFC402F5E}">
      <dgm:prSet/>
      <dgm:spPr/>
      <dgm:t>
        <a:bodyPr/>
        <a:lstStyle/>
        <a:p>
          <a:endParaRPr lang="uk-UA"/>
        </a:p>
      </dgm:t>
    </dgm:pt>
    <dgm:pt modelId="{9662B573-9418-4BC9-95C7-D43FCE943A49}" type="pres">
      <dgm:prSet presAssocID="{3C82C16F-17E9-4637-84AB-75332050FFBA}" presName="vert0" presStyleCnt="0">
        <dgm:presLayoutVars>
          <dgm:dir/>
          <dgm:animOne val="branch"/>
          <dgm:animLvl val="lvl"/>
        </dgm:presLayoutVars>
      </dgm:prSet>
      <dgm:spPr/>
    </dgm:pt>
    <dgm:pt modelId="{F88327B6-40A3-41D7-BBC6-9D9379230475}" type="pres">
      <dgm:prSet presAssocID="{0D58962C-D00D-4200-84A1-C146A12B44B8}" presName="thickLine" presStyleLbl="alignNode1" presStyleIdx="0" presStyleCnt="1"/>
      <dgm:spPr/>
    </dgm:pt>
    <dgm:pt modelId="{C71A0AA1-2E4E-4374-B0BD-5027A73098E6}" type="pres">
      <dgm:prSet presAssocID="{0D58962C-D00D-4200-84A1-C146A12B44B8}" presName="horz1" presStyleCnt="0"/>
      <dgm:spPr/>
    </dgm:pt>
    <dgm:pt modelId="{FF6BE075-E129-40F4-972C-772B33CD466F}" type="pres">
      <dgm:prSet presAssocID="{0D58962C-D00D-4200-84A1-C146A12B44B8}" presName="tx1" presStyleLbl="revTx" presStyleIdx="0" presStyleCnt="7"/>
      <dgm:spPr/>
    </dgm:pt>
    <dgm:pt modelId="{3C2976A3-510D-4E63-B7CA-7F2C4B2D38E4}" type="pres">
      <dgm:prSet presAssocID="{0D58962C-D00D-4200-84A1-C146A12B44B8}" presName="vert1" presStyleCnt="0"/>
      <dgm:spPr/>
    </dgm:pt>
    <dgm:pt modelId="{12E1273D-B64E-4CFD-86D1-4FBA2D8D5F31}" type="pres">
      <dgm:prSet presAssocID="{55C3D529-A183-48D6-9BFC-62BD43B5464A}" presName="vertSpace2a" presStyleCnt="0"/>
      <dgm:spPr/>
    </dgm:pt>
    <dgm:pt modelId="{D14C5531-B8BF-4AB2-A033-9BF769F86D0C}" type="pres">
      <dgm:prSet presAssocID="{55C3D529-A183-48D6-9BFC-62BD43B5464A}" presName="horz2" presStyleCnt="0"/>
      <dgm:spPr/>
    </dgm:pt>
    <dgm:pt modelId="{73A69D6B-ACFB-4FFA-8145-41B4A4E45215}" type="pres">
      <dgm:prSet presAssocID="{55C3D529-A183-48D6-9BFC-62BD43B5464A}" presName="horzSpace2" presStyleCnt="0"/>
      <dgm:spPr/>
    </dgm:pt>
    <dgm:pt modelId="{4BFB423B-5DF3-4C7C-86F6-C678DAB34458}" type="pres">
      <dgm:prSet presAssocID="{55C3D529-A183-48D6-9BFC-62BD43B5464A}" presName="tx2" presStyleLbl="revTx" presStyleIdx="1" presStyleCnt="7"/>
      <dgm:spPr/>
    </dgm:pt>
    <dgm:pt modelId="{A8A2A51C-EB03-4377-9AC3-B46B86AB1050}" type="pres">
      <dgm:prSet presAssocID="{55C3D529-A183-48D6-9BFC-62BD43B5464A}" presName="vert2" presStyleCnt="0"/>
      <dgm:spPr/>
    </dgm:pt>
    <dgm:pt modelId="{30182EC1-8441-469A-AC1E-BB6BAD6F2E50}" type="pres">
      <dgm:prSet presAssocID="{55C3D529-A183-48D6-9BFC-62BD43B5464A}" presName="thinLine2b" presStyleLbl="callout" presStyleIdx="0" presStyleCnt="6"/>
      <dgm:spPr/>
    </dgm:pt>
    <dgm:pt modelId="{CDDA0B2D-02D3-4362-A340-C1EEB8E65179}" type="pres">
      <dgm:prSet presAssocID="{55C3D529-A183-48D6-9BFC-62BD43B5464A}" presName="vertSpace2b" presStyleCnt="0"/>
      <dgm:spPr/>
    </dgm:pt>
    <dgm:pt modelId="{B9EB903F-8223-4F5D-8B04-934AA1C2DC7F}" type="pres">
      <dgm:prSet presAssocID="{181B22D0-82C5-43E2-B57C-74BA6B7CE8F8}" presName="horz2" presStyleCnt="0"/>
      <dgm:spPr/>
    </dgm:pt>
    <dgm:pt modelId="{9F5486A4-20E2-48CA-9B3D-9EE1EAA635DF}" type="pres">
      <dgm:prSet presAssocID="{181B22D0-82C5-43E2-B57C-74BA6B7CE8F8}" presName="horzSpace2" presStyleCnt="0"/>
      <dgm:spPr/>
    </dgm:pt>
    <dgm:pt modelId="{31C5771E-EE01-4435-905F-D042995257AD}" type="pres">
      <dgm:prSet presAssocID="{181B22D0-82C5-43E2-B57C-74BA6B7CE8F8}" presName="tx2" presStyleLbl="revTx" presStyleIdx="2" presStyleCnt="7"/>
      <dgm:spPr/>
    </dgm:pt>
    <dgm:pt modelId="{36DB9A3D-706D-43D1-89E6-5C236A1A2D7B}" type="pres">
      <dgm:prSet presAssocID="{181B22D0-82C5-43E2-B57C-74BA6B7CE8F8}" presName="vert2" presStyleCnt="0"/>
      <dgm:spPr/>
    </dgm:pt>
    <dgm:pt modelId="{C85668EE-2B07-472D-B5CD-521A0D1CE92E}" type="pres">
      <dgm:prSet presAssocID="{181B22D0-82C5-43E2-B57C-74BA6B7CE8F8}" presName="thinLine2b" presStyleLbl="callout" presStyleIdx="1" presStyleCnt="6"/>
      <dgm:spPr/>
    </dgm:pt>
    <dgm:pt modelId="{FD41A4AF-99A2-4EA5-9D86-A30B784B01E2}" type="pres">
      <dgm:prSet presAssocID="{181B22D0-82C5-43E2-B57C-74BA6B7CE8F8}" presName="vertSpace2b" presStyleCnt="0"/>
      <dgm:spPr/>
    </dgm:pt>
    <dgm:pt modelId="{E18D2C4C-79EF-4176-BD8F-EEC70BB5C5E3}" type="pres">
      <dgm:prSet presAssocID="{73F379A3-1655-485A-BE43-7B54CE3F826C}" presName="horz2" presStyleCnt="0"/>
      <dgm:spPr/>
    </dgm:pt>
    <dgm:pt modelId="{F93CCB0D-23F9-40CF-B145-A9AC14049FD5}" type="pres">
      <dgm:prSet presAssocID="{73F379A3-1655-485A-BE43-7B54CE3F826C}" presName="horzSpace2" presStyleCnt="0"/>
      <dgm:spPr/>
    </dgm:pt>
    <dgm:pt modelId="{F4DE14C0-441B-4C89-8F33-472FB079BDC6}" type="pres">
      <dgm:prSet presAssocID="{73F379A3-1655-485A-BE43-7B54CE3F826C}" presName="tx2" presStyleLbl="revTx" presStyleIdx="3" presStyleCnt="7"/>
      <dgm:spPr/>
    </dgm:pt>
    <dgm:pt modelId="{20708D72-8789-401C-8B84-BAC97237B164}" type="pres">
      <dgm:prSet presAssocID="{73F379A3-1655-485A-BE43-7B54CE3F826C}" presName="vert2" presStyleCnt="0"/>
      <dgm:spPr/>
    </dgm:pt>
    <dgm:pt modelId="{7430C0F6-11B5-41CF-9195-6639DEF8C943}" type="pres">
      <dgm:prSet presAssocID="{73F379A3-1655-485A-BE43-7B54CE3F826C}" presName="thinLine2b" presStyleLbl="callout" presStyleIdx="2" presStyleCnt="6"/>
      <dgm:spPr/>
    </dgm:pt>
    <dgm:pt modelId="{C3CE62CD-488D-4F32-B1F4-C0EDE91DE8B2}" type="pres">
      <dgm:prSet presAssocID="{73F379A3-1655-485A-BE43-7B54CE3F826C}" presName="vertSpace2b" presStyleCnt="0"/>
      <dgm:spPr/>
    </dgm:pt>
    <dgm:pt modelId="{C7A14DD0-AF16-4BBB-ADA6-AFD910B5428F}" type="pres">
      <dgm:prSet presAssocID="{BDAF0C28-B5BA-4FA1-9275-D518A1C065E3}" presName="horz2" presStyleCnt="0"/>
      <dgm:spPr/>
    </dgm:pt>
    <dgm:pt modelId="{363C305C-2063-4449-9C16-1E68CB71DB9F}" type="pres">
      <dgm:prSet presAssocID="{BDAF0C28-B5BA-4FA1-9275-D518A1C065E3}" presName="horzSpace2" presStyleCnt="0"/>
      <dgm:spPr/>
    </dgm:pt>
    <dgm:pt modelId="{4815C156-F34E-4047-9907-ADBB16252852}" type="pres">
      <dgm:prSet presAssocID="{BDAF0C28-B5BA-4FA1-9275-D518A1C065E3}" presName="tx2" presStyleLbl="revTx" presStyleIdx="4" presStyleCnt="7"/>
      <dgm:spPr/>
    </dgm:pt>
    <dgm:pt modelId="{BB670C7F-439F-4673-AD78-B55253FC0472}" type="pres">
      <dgm:prSet presAssocID="{BDAF0C28-B5BA-4FA1-9275-D518A1C065E3}" presName="vert2" presStyleCnt="0"/>
      <dgm:spPr/>
    </dgm:pt>
    <dgm:pt modelId="{6479D162-2461-4E1A-852D-362EB7A1D378}" type="pres">
      <dgm:prSet presAssocID="{BDAF0C28-B5BA-4FA1-9275-D518A1C065E3}" presName="thinLine2b" presStyleLbl="callout" presStyleIdx="3" presStyleCnt="6"/>
      <dgm:spPr/>
    </dgm:pt>
    <dgm:pt modelId="{D29BA267-0B70-4D95-A46D-15EABC0451D1}" type="pres">
      <dgm:prSet presAssocID="{BDAF0C28-B5BA-4FA1-9275-D518A1C065E3}" presName="vertSpace2b" presStyleCnt="0"/>
      <dgm:spPr/>
    </dgm:pt>
    <dgm:pt modelId="{F4F49446-3980-47CC-9110-DF2D5B07183C}" type="pres">
      <dgm:prSet presAssocID="{D8B299BE-EB62-49E2-8C7B-F2C1C760247B}" presName="horz2" presStyleCnt="0"/>
      <dgm:spPr/>
    </dgm:pt>
    <dgm:pt modelId="{F3E1A0FB-A867-4243-8B60-1618E035E39B}" type="pres">
      <dgm:prSet presAssocID="{D8B299BE-EB62-49E2-8C7B-F2C1C760247B}" presName="horzSpace2" presStyleCnt="0"/>
      <dgm:spPr/>
    </dgm:pt>
    <dgm:pt modelId="{835421D2-C6E5-4421-AA55-5630D9F88033}" type="pres">
      <dgm:prSet presAssocID="{D8B299BE-EB62-49E2-8C7B-F2C1C760247B}" presName="tx2" presStyleLbl="revTx" presStyleIdx="5" presStyleCnt="7"/>
      <dgm:spPr/>
    </dgm:pt>
    <dgm:pt modelId="{F8EE7AFC-D653-49EA-B1C9-03DB93FC151F}" type="pres">
      <dgm:prSet presAssocID="{D8B299BE-EB62-49E2-8C7B-F2C1C760247B}" presName="vert2" presStyleCnt="0"/>
      <dgm:spPr/>
    </dgm:pt>
    <dgm:pt modelId="{E3A33704-5330-4207-839F-E171AE8B7C70}" type="pres">
      <dgm:prSet presAssocID="{D8B299BE-EB62-49E2-8C7B-F2C1C760247B}" presName="thinLine2b" presStyleLbl="callout" presStyleIdx="4" presStyleCnt="6"/>
      <dgm:spPr/>
    </dgm:pt>
    <dgm:pt modelId="{4CB4E285-A40C-4808-9662-BDE5DA3A41A5}" type="pres">
      <dgm:prSet presAssocID="{D8B299BE-EB62-49E2-8C7B-F2C1C760247B}" presName="vertSpace2b" presStyleCnt="0"/>
      <dgm:spPr/>
    </dgm:pt>
    <dgm:pt modelId="{1DC2D0E4-0F26-4530-A073-4F122D909473}" type="pres">
      <dgm:prSet presAssocID="{ECC1DDDA-6023-48A5-BAD8-B0CD2EB16D6F}" presName="horz2" presStyleCnt="0"/>
      <dgm:spPr/>
    </dgm:pt>
    <dgm:pt modelId="{950248B8-0E81-4A0D-AE4C-58809F5A9798}" type="pres">
      <dgm:prSet presAssocID="{ECC1DDDA-6023-48A5-BAD8-B0CD2EB16D6F}" presName="horzSpace2" presStyleCnt="0"/>
      <dgm:spPr/>
    </dgm:pt>
    <dgm:pt modelId="{DF663DE5-BFA1-4534-9AF8-24F149FE7E44}" type="pres">
      <dgm:prSet presAssocID="{ECC1DDDA-6023-48A5-BAD8-B0CD2EB16D6F}" presName="tx2" presStyleLbl="revTx" presStyleIdx="6" presStyleCnt="7"/>
      <dgm:spPr/>
    </dgm:pt>
    <dgm:pt modelId="{25F1E177-82CF-4F9F-9098-13E2DD601681}" type="pres">
      <dgm:prSet presAssocID="{ECC1DDDA-6023-48A5-BAD8-B0CD2EB16D6F}" presName="vert2" presStyleCnt="0"/>
      <dgm:spPr/>
    </dgm:pt>
    <dgm:pt modelId="{8F371740-6DEA-4FAE-96E4-6B352409E51B}" type="pres">
      <dgm:prSet presAssocID="{ECC1DDDA-6023-48A5-BAD8-B0CD2EB16D6F}" presName="thinLine2b" presStyleLbl="callout" presStyleIdx="5" presStyleCnt="6"/>
      <dgm:spPr/>
    </dgm:pt>
    <dgm:pt modelId="{09178470-C25F-4367-BA99-5D9256C766A6}" type="pres">
      <dgm:prSet presAssocID="{ECC1DDDA-6023-48A5-BAD8-B0CD2EB16D6F}" presName="vertSpace2b" presStyleCnt="0"/>
      <dgm:spPr/>
    </dgm:pt>
  </dgm:ptLst>
  <dgm:cxnLst>
    <dgm:cxn modelId="{E229F302-394F-43AF-848A-675FA91EF202}" type="presOf" srcId="{55C3D529-A183-48D6-9BFC-62BD43B5464A}" destId="{4BFB423B-5DF3-4C7C-86F6-C678DAB34458}" srcOrd="0" destOrd="0" presId="urn:microsoft.com/office/officeart/2008/layout/LinedList"/>
    <dgm:cxn modelId="{57A72525-58C4-4B68-BED5-D51206EBD9B1}" type="presOf" srcId="{3C82C16F-17E9-4637-84AB-75332050FFBA}" destId="{9662B573-9418-4BC9-95C7-D43FCE943A49}" srcOrd="0" destOrd="0" presId="urn:microsoft.com/office/officeart/2008/layout/LinedList"/>
    <dgm:cxn modelId="{7A01233F-8AB2-4ACB-9C6F-4708C8C64986}" type="presOf" srcId="{ECC1DDDA-6023-48A5-BAD8-B0CD2EB16D6F}" destId="{DF663DE5-BFA1-4534-9AF8-24F149FE7E44}" srcOrd="0" destOrd="0" presId="urn:microsoft.com/office/officeart/2008/layout/LinedList"/>
    <dgm:cxn modelId="{C12E3C61-5762-42B2-B035-252B1502D25E}" type="presOf" srcId="{181B22D0-82C5-43E2-B57C-74BA6B7CE8F8}" destId="{31C5771E-EE01-4435-905F-D042995257AD}" srcOrd="0" destOrd="0" presId="urn:microsoft.com/office/officeart/2008/layout/LinedList"/>
    <dgm:cxn modelId="{7DC7B265-8F6F-4EC5-9848-6D3C76DA421D}" srcId="{0D58962C-D00D-4200-84A1-C146A12B44B8}" destId="{181B22D0-82C5-43E2-B57C-74BA6B7CE8F8}" srcOrd="1" destOrd="0" parTransId="{DB017A95-A125-4D7C-A4DF-8041AF3DB1AE}" sibTransId="{2A3A1E04-E6D0-4CB3-9B2E-DE542897F449}"/>
    <dgm:cxn modelId="{0C99B967-AAE6-4AB0-BD00-6E6532A03D04}" srcId="{3C82C16F-17E9-4637-84AB-75332050FFBA}" destId="{0D58962C-D00D-4200-84A1-C146A12B44B8}" srcOrd="0" destOrd="0" parTransId="{B568A9CD-B951-42A7-A4E6-1BE53D343CA4}" sibTransId="{DDC39890-CC07-4459-9AD8-B838710FE59A}"/>
    <dgm:cxn modelId="{A99B947B-9234-441B-97F4-89B4CA515A4F}" srcId="{0D58962C-D00D-4200-84A1-C146A12B44B8}" destId="{BDAF0C28-B5BA-4FA1-9275-D518A1C065E3}" srcOrd="3" destOrd="0" parTransId="{57584360-786A-4B22-A40C-848A587853E3}" sibTransId="{37D2C16F-7B57-4F86-AF3F-3FBCB0904B8D}"/>
    <dgm:cxn modelId="{88295B89-2C0E-4460-8DD0-10C4D1209C29}" srcId="{0D58962C-D00D-4200-84A1-C146A12B44B8}" destId="{D8B299BE-EB62-49E2-8C7B-F2C1C760247B}" srcOrd="4" destOrd="0" parTransId="{863CDE90-E5A2-4BF6-83D7-26B9B0B963EE}" sibTransId="{D6F1EC35-33EC-4820-A2FB-F338083BB22C}"/>
    <dgm:cxn modelId="{77B2918B-8746-4559-861C-981FFC402F5E}" srcId="{0D58962C-D00D-4200-84A1-C146A12B44B8}" destId="{ECC1DDDA-6023-48A5-BAD8-B0CD2EB16D6F}" srcOrd="5" destOrd="0" parTransId="{227EBA2D-ABB6-458D-A68B-F0827E0E32F7}" sibTransId="{909DC7BF-BDD6-4DB7-B6BC-F52727DC5BE1}"/>
    <dgm:cxn modelId="{26699897-CC0F-4C27-8CA3-C19D9FB09CD9}" type="presOf" srcId="{73F379A3-1655-485A-BE43-7B54CE3F826C}" destId="{F4DE14C0-441B-4C89-8F33-472FB079BDC6}" srcOrd="0" destOrd="0" presId="urn:microsoft.com/office/officeart/2008/layout/LinedList"/>
    <dgm:cxn modelId="{42E29DA7-14A6-4DF5-A102-F4B793E5EC25}" type="presOf" srcId="{BDAF0C28-B5BA-4FA1-9275-D518A1C065E3}" destId="{4815C156-F34E-4047-9907-ADBB16252852}" srcOrd="0" destOrd="0" presId="urn:microsoft.com/office/officeart/2008/layout/LinedList"/>
    <dgm:cxn modelId="{386158B7-0BA1-422E-BB81-3E4C0B723CD4}" srcId="{0D58962C-D00D-4200-84A1-C146A12B44B8}" destId="{73F379A3-1655-485A-BE43-7B54CE3F826C}" srcOrd="2" destOrd="0" parTransId="{42D2FA6D-8686-468B-A736-87E4094CC089}" sibTransId="{1DFA94A4-D9D3-4057-8C80-C22228246668}"/>
    <dgm:cxn modelId="{2D0081BC-C681-486A-8426-6CC2DCD63A90}" type="presOf" srcId="{D8B299BE-EB62-49E2-8C7B-F2C1C760247B}" destId="{835421D2-C6E5-4421-AA55-5630D9F88033}" srcOrd="0" destOrd="0" presId="urn:microsoft.com/office/officeart/2008/layout/LinedList"/>
    <dgm:cxn modelId="{A17F9FD0-4994-493B-9B7A-FC1DC74BB43A}" srcId="{0D58962C-D00D-4200-84A1-C146A12B44B8}" destId="{55C3D529-A183-48D6-9BFC-62BD43B5464A}" srcOrd="0" destOrd="0" parTransId="{B70C3518-4DC3-4651-B0B4-87BEAFD35B41}" sibTransId="{C4BB7FAA-26B3-499A-91F6-47F23730DD80}"/>
    <dgm:cxn modelId="{B26F13DA-CF2A-49DB-9719-87D2441C3272}" type="presOf" srcId="{0D58962C-D00D-4200-84A1-C146A12B44B8}" destId="{FF6BE075-E129-40F4-972C-772B33CD466F}" srcOrd="0" destOrd="0" presId="urn:microsoft.com/office/officeart/2008/layout/LinedList"/>
    <dgm:cxn modelId="{525086D5-DF1A-40EF-83C3-C0D8B1A4EB44}" type="presParOf" srcId="{9662B573-9418-4BC9-95C7-D43FCE943A49}" destId="{F88327B6-40A3-41D7-BBC6-9D9379230475}" srcOrd="0" destOrd="0" presId="urn:microsoft.com/office/officeart/2008/layout/LinedList"/>
    <dgm:cxn modelId="{F954CA99-5AB0-48BA-AF67-4F462B11820C}" type="presParOf" srcId="{9662B573-9418-4BC9-95C7-D43FCE943A49}" destId="{C71A0AA1-2E4E-4374-B0BD-5027A73098E6}" srcOrd="1" destOrd="0" presId="urn:microsoft.com/office/officeart/2008/layout/LinedList"/>
    <dgm:cxn modelId="{CD8E5527-6210-4DD5-8048-C4D7DA72E97F}" type="presParOf" srcId="{C71A0AA1-2E4E-4374-B0BD-5027A73098E6}" destId="{FF6BE075-E129-40F4-972C-772B33CD466F}" srcOrd="0" destOrd="0" presId="urn:microsoft.com/office/officeart/2008/layout/LinedList"/>
    <dgm:cxn modelId="{3E894819-2187-4A9E-B514-62A23434EB15}" type="presParOf" srcId="{C71A0AA1-2E4E-4374-B0BD-5027A73098E6}" destId="{3C2976A3-510D-4E63-B7CA-7F2C4B2D38E4}" srcOrd="1" destOrd="0" presId="urn:microsoft.com/office/officeart/2008/layout/LinedList"/>
    <dgm:cxn modelId="{D49143FD-9FCB-49A7-A7C5-C6194DF97DC5}" type="presParOf" srcId="{3C2976A3-510D-4E63-B7CA-7F2C4B2D38E4}" destId="{12E1273D-B64E-4CFD-86D1-4FBA2D8D5F31}" srcOrd="0" destOrd="0" presId="urn:microsoft.com/office/officeart/2008/layout/LinedList"/>
    <dgm:cxn modelId="{06084707-9284-4ECC-89E0-D0028D22EE82}" type="presParOf" srcId="{3C2976A3-510D-4E63-B7CA-7F2C4B2D38E4}" destId="{D14C5531-B8BF-4AB2-A033-9BF769F86D0C}" srcOrd="1" destOrd="0" presId="urn:microsoft.com/office/officeart/2008/layout/LinedList"/>
    <dgm:cxn modelId="{2A808642-82E2-49BD-A324-005D4A4E89BC}" type="presParOf" srcId="{D14C5531-B8BF-4AB2-A033-9BF769F86D0C}" destId="{73A69D6B-ACFB-4FFA-8145-41B4A4E45215}" srcOrd="0" destOrd="0" presId="urn:microsoft.com/office/officeart/2008/layout/LinedList"/>
    <dgm:cxn modelId="{B4ADBD6F-DC21-41C3-A78D-88E8710147CA}" type="presParOf" srcId="{D14C5531-B8BF-4AB2-A033-9BF769F86D0C}" destId="{4BFB423B-5DF3-4C7C-86F6-C678DAB34458}" srcOrd="1" destOrd="0" presId="urn:microsoft.com/office/officeart/2008/layout/LinedList"/>
    <dgm:cxn modelId="{50FA1366-0E90-427C-8BCA-AAF7D6345D47}" type="presParOf" srcId="{D14C5531-B8BF-4AB2-A033-9BF769F86D0C}" destId="{A8A2A51C-EB03-4377-9AC3-B46B86AB1050}" srcOrd="2" destOrd="0" presId="urn:microsoft.com/office/officeart/2008/layout/LinedList"/>
    <dgm:cxn modelId="{0A7980AB-5B7B-4816-8E17-6B77DFA140D5}" type="presParOf" srcId="{3C2976A3-510D-4E63-B7CA-7F2C4B2D38E4}" destId="{30182EC1-8441-469A-AC1E-BB6BAD6F2E50}" srcOrd="2" destOrd="0" presId="urn:microsoft.com/office/officeart/2008/layout/LinedList"/>
    <dgm:cxn modelId="{2579D1D2-56FF-463E-BE0A-F95124586714}" type="presParOf" srcId="{3C2976A3-510D-4E63-B7CA-7F2C4B2D38E4}" destId="{CDDA0B2D-02D3-4362-A340-C1EEB8E65179}" srcOrd="3" destOrd="0" presId="urn:microsoft.com/office/officeart/2008/layout/LinedList"/>
    <dgm:cxn modelId="{9455382C-1429-4E9B-8881-FF5AA3FC613E}" type="presParOf" srcId="{3C2976A3-510D-4E63-B7CA-7F2C4B2D38E4}" destId="{B9EB903F-8223-4F5D-8B04-934AA1C2DC7F}" srcOrd="4" destOrd="0" presId="urn:microsoft.com/office/officeart/2008/layout/LinedList"/>
    <dgm:cxn modelId="{E054BE7E-2E10-465C-962C-BBAF95597AB9}" type="presParOf" srcId="{B9EB903F-8223-4F5D-8B04-934AA1C2DC7F}" destId="{9F5486A4-20E2-48CA-9B3D-9EE1EAA635DF}" srcOrd="0" destOrd="0" presId="urn:microsoft.com/office/officeart/2008/layout/LinedList"/>
    <dgm:cxn modelId="{F6545F2E-266A-4EAF-8119-C26C90906F50}" type="presParOf" srcId="{B9EB903F-8223-4F5D-8B04-934AA1C2DC7F}" destId="{31C5771E-EE01-4435-905F-D042995257AD}" srcOrd="1" destOrd="0" presId="urn:microsoft.com/office/officeart/2008/layout/LinedList"/>
    <dgm:cxn modelId="{0EFD653C-F67C-40BD-A70D-BAC50F77A7F0}" type="presParOf" srcId="{B9EB903F-8223-4F5D-8B04-934AA1C2DC7F}" destId="{36DB9A3D-706D-43D1-89E6-5C236A1A2D7B}" srcOrd="2" destOrd="0" presId="urn:microsoft.com/office/officeart/2008/layout/LinedList"/>
    <dgm:cxn modelId="{A7346188-E32C-430C-9E47-CC7D8B3BDE60}" type="presParOf" srcId="{3C2976A3-510D-4E63-B7CA-7F2C4B2D38E4}" destId="{C85668EE-2B07-472D-B5CD-521A0D1CE92E}" srcOrd="5" destOrd="0" presId="urn:microsoft.com/office/officeart/2008/layout/LinedList"/>
    <dgm:cxn modelId="{D8827094-5F2D-46CF-A0F6-3121AB5ED86C}" type="presParOf" srcId="{3C2976A3-510D-4E63-B7CA-7F2C4B2D38E4}" destId="{FD41A4AF-99A2-4EA5-9D86-A30B784B01E2}" srcOrd="6" destOrd="0" presId="urn:microsoft.com/office/officeart/2008/layout/LinedList"/>
    <dgm:cxn modelId="{32E4DE64-740A-4A58-8F9B-8328EFE9D787}" type="presParOf" srcId="{3C2976A3-510D-4E63-B7CA-7F2C4B2D38E4}" destId="{E18D2C4C-79EF-4176-BD8F-EEC70BB5C5E3}" srcOrd="7" destOrd="0" presId="urn:microsoft.com/office/officeart/2008/layout/LinedList"/>
    <dgm:cxn modelId="{6C1224EA-CCA7-4F24-8A57-947714A16016}" type="presParOf" srcId="{E18D2C4C-79EF-4176-BD8F-EEC70BB5C5E3}" destId="{F93CCB0D-23F9-40CF-B145-A9AC14049FD5}" srcOrd="0" destOrd="0" presId="urn:microsoft.com/office/officeart/2008/layout/LinedList"/>
    <dgm:cxn modelId="{58C73FD3-E265-4908-85B8-810804305DBA}" type="presParOf" srcId="{E18D2C4C-79EF-4176-BD8F-EEC70BB5C5E3}" destId="{F4DE14C0-441B-4C89-8F33-472FB079BDC6}" srcOrd="1" destOrd="0" presId="urn:microsoft.com/office/officeart/2008/layout/LinedList"/>
    <dgm:cxn modelId="{51ADAA2E-6208-441F-80B8-ABD58AA9387F}" type="presParOf" srcId="{E18D2C4C-79EF-4176-BD8F-EEC70BB5C5E3}" destId="{20708D72-8789-401C-8B84-BAC97237B164}" srcOrd="2" destOrd="0" presId="urn:microsoft.com/office/officeart/2008/layout/LinedList"/>
    <dgm:cxn modelId="{FA0FF239-EA46-4D7C-B9FD-74851FFAD47B}" type="presParOf" srcId="{3C2976A3-510D-4E63-B7CA-7F2C4B2D38E4}" destId="{7430C0F6-11B5-41CF-9195-6639DEF8C943}" srcOrd="8" destOrd="0" presId="urn:microsoft.com/office/officeart/2008/layout/LinedList"/>
    <dgm:cxn modelId="{BE01FE05-90A4-4D80-B8BF-C811BF4859E8}" type="presParOf" srcId="{3C2976A3-510D-4E63-B7CA-7F2C4B2D38E4}" destId="{C3CE62CD-488D-4F32-B1F4-C0EDE91DE8B2}" srcOrd="9" destOrd="0" presId="urn:microsoft.com/office/officeart/2008/layout/LinedList"/>
    <dgm:cxn modelId="{915E9BB3-EF49-43E0-9B1F-197A3983C797}" type="presParOf" srcId="{3C2976A3-510D-4E63-B7CA-7F2C4B2D38E4}" destId="{C7A14DD0-AF16-4BBB-ADA6-AFD910B5428F}" srcOrd="10" destOrd="0" presId="urn:microsoft.com/office/officeart/2008/layout/LinedList"/>
    <dgm:cxn modelId="{A7670876-C103-4A5E-A792-E106FC960772}" type="presParOf" srcId="{C7A14DD0-AF16-4BBB-ADA6-AFD910B5428F}" destId="{363C305C-2063-4449-9C16-1E68CB71DB9F}" srcOrd="0" destOrd="0" presId="urn:microsoft.com/office/officeart/2008/layout/LinedList"/>
    <dgm:cxn modelId="{27EABC0E-CA48-4BF7-A209-E1D1A8899CAF}" type="presParOf" srcId="{C7A14DD0-AF16-4BBB-ADA6-AFD910B5428F}" destId="{4815C156-F34E-4047-9907-ADBB16252852}" srcOrd="1" destOrd="0" presId="urn:microsoft.com/office/officeart/2008/layout/LinedList"/>
    <dgm:cxn modelId="{D4042FCB-0C61-4B1D-8A3E-B827EFED9F39}" type="presParOf" srcId="{C7A14DD0-AF16-4BBB-ADA6-AFD910B5428F}" destId="{BB670C7F-439F-4673-AD78-B55253FC0472}" srcOrd="2" destOrd="0" presId="urn:microsoft.com/office/officeart/2008/layout/LinedList"/>
    <dgm:cxn modelId="{4C5CBCE8-B57C-4724-A443-39757B04F4EA}" type="presParOf" srcId="{3C2976A3-510D-4E63-B7CA-7F2C4B2D38E4}" destId="{6479D162-2461-4E1A-852D-362EB7A1D378}" srcOrd="11" destOrd="0" presId="urn:microsoft.com/office/officeart/2008/layout/LinedList"/>
    <dgm:cxn modelId="{FF5BB3E5-2362-4B15-8C9A-0FD07F0A9CAB}" type="presParOf" srcId="{3C2976A3-510D-4E63-B7CA-7F2C4B2D38E4}" destId="{D29BA267-0B70-4D95-A46D-15EABC0451D1}" srcOrd="12" destOrd="0" presId="urn:microsoft.com/office/officeart/2008/layout/LinedList"/>
    <dgm:cxn modelId="{A8F1FFA3-52FE-4C39-A7C4-9389CFE701BF}" type="presParOf" srcId="{3C2976A3-510D-4E63-B7CA-7F2C4B2D38E4}" destId="{F4F49446-3980-47CC-9110-DF2D5B07183C}" srcOrd="13" destOrd="0" presId="urn:microsoft.com/office/officeart/2008/layout/LinedList"/>
    <dgm:cxn modelId="{94BE34E8-B75B-4EEC-A8FD-F2DE1156FB9F}" type="presParOf" srcId="{F4F49446-3980-47CC-9110-DF2D5B07183C}" destId="{F3E1A0FB-A867-4243-8B60-1618E035E39B}" srcOrd="0" destOrd="0" presId="urn:microsoft.com/office/officeart/2008/layout/LinedList"/>
    <dgm:cxn modelId="{AE662269-33BA-4E2F-9317-A6041F98DAA4}" type="presParOf" srcId="{F4F49446-3980-47CC-9110-DF2D5B07183C}" destId="{835421D2-C6E5-4421-AA55-5630D9F88033}" srcOrd="1" destOrd="0" presId="urn:microsoft.com/office/officeart/2008/layout/LinedList"/>
    <dgm:cxn modelId="{22F6980D-FD52-4011-B48B-6EC56C3B13B1}" type="presParOf" srcId="{F4F49446-3980-47CC-9110-DF2D5B07183C}" destId="{F8EE7AFC-D653-49EA-B1C9-03DB93FC151F}" srcOrd="2" destOrd="0" presId="urn:microsoft.com/office/officeart/2008/layout/LinedList"/>
    <dgm:cxn modelId="{59CAF91F-17A6-4E19-AB74-5408DDA989D1}" type="presParOf" srcId="{3C2976A3-510D-4E63-B7CA-7F2C4B2D38E4}" destId="{E3A33704-5330-4207-839F-E171AE8B7C70}" srcOrd="14" destOrd="0" presId="urn:microsoft.com/office/officeart/2008/layout/LinedList"/>
    <dgm:cxn modelId="{D7ACD74C-8D0A-44ED-AB9C-806523BCD599}" type="presParOf" srcId="{3C2976A3-510D-4E63-B7CA-7F2C4B2D38E4}" destId="{4CB4E285-A40C-4808-9662-BDE5DA3A41A5}" srcOrd="15" destOrd="0" presId="urn:microsoft.com/office/officeart/2008/layout/LinedList"/>
    <dgm:cxn modelId="{892D3EDC-F129-453E-A175-D67A31ED2E28}" type="presParOf" srcId="{3C2976A3-510D-4E63-B7CA-7F2C4B2D38E4}" destId="{1DC2D0E4-0F26-4530-A073-4F122D909473}" srcOrd="16" destOrd="0" presId="urn:microsoft.com/office/officeart/2008/layout/LinedList"/>
    <dgm:cxn modelId="{5066CD84-7565-4CC9-A5DA-28D100A23B1B}" type="presParOf" srcId="{1DC2D0E4-0F26-4530-A073-4F122D909473}" destId="{950248B8-0E81-4A0D-AE4C-58809F5A9798}" srcOrd="0" destOrd="0" presId="urn:microsoft.com/office/officeart/2008/layout/LinedList"/>
    <dgm:cxn modelId="{49A14D9E-28A9-48D1-ADD1-7660236BE17C}" type="presParOf" srcId="{1DC2D0E4-0F26-4530-A073-4F122D909473}" destId="{DF663DE5-BFA1-4534-9AF8-24F149FE7E44}" srcOrd="1" destOrd="0" presId="urn:microsoft.com/office/officeart/2008/layout/LinedList"/>
    <dgm:cxn modelId="{E60D2924-6C99-4D9A-9E55-8FFEF290A01D}" type="presParOf" srcId="{1DC2D0E4-0F26-4530-A073-4F122D909473}" destId="{25F1E177-82CF-4F9F-9098-13E2DD601681}" srcOrd="2" destOrd="0" presId="urn:microsoft.com/office/officeart/2008/layout/LinedList"/>
    <dgm:cxn modelId="{F28391EA-C42A-4B0E-BBAB-AAB5BCD6710D}" type="presParOf" srcId="{3C2976A3-510D-4E63-B7CA-7F2C4B2D38E4}" destId="{8F371740-6DEA-4FAE-96E4-6B352409E51B}" srcOrd="17" destOrd="0" presId="urn:microsoft.com/office/officeart/2008/layout/LinedList"/>
    <dgm:cxn modelId="{B56D2018-E542-4338-87AE-257D119C9015}" type="presParOf" srcId="{3C2976A3-510D-4E63-B7CA-7F2C4B2D38E4}" destId="{09178470-C25F-4367-BA99-5D9256C766A6}" srcOrd="18"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12E171-40F0-41CD-B03D-B80708A3CEA4}">
      <dsp:nvSpPr>
        <dsp:cNvPr id="0" name=""/>
        <dsp:cNvSpPr/>
      </dsp:nvSpPr>
      <dsp:spPr>
        <a:xfrm>
          <a:off x="0" y="0"/>
          <a:ext cx="8596312" cy="0"/>
        </a:xfrm>
        <a:prstGeom prst="lin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w="12700" cap="rnd"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439D3EB0-B160-4F6D-AA4B-BC5704710128}">
      <dsp:nvSpPr>
        <dsp:cNvPr id="0" name=""/>
        <dsp:cNvSpPr/>
      </dsp:nvSpPr>
      <dsp:spPr>
        <a:xfrm>
          <a:off x="0" y="0"/>
          <a:ext cx="1719262" cy="6127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uk-UA" sz="2300" kern="1200" dirty="0"/>
            <a:t>Види юрисдикції</a:t>
          </a:r>
        </a:p>
      </dsp:txBody>
      <dsp:txXfrm>
        <a:off x="0" y="0"/>
        <a:ext cx="1719262" cy="6127423"/>
      </dsp:txXfrm>
    </dsp:sp>
    <dsp:sp modelId="{6786E612-C676-4883-B745-935ECB80D8DC}">
      <dsp:nvSpPr>
        <dsp:cNvPr id="0" name=""/>
        <dsp:cNvSpPr/>
      </dsp:nvSpPr>
      <dsp:spPr>
        <a:xfrm>
          <a:off x="1848207" y="95740"/>
          <a:ext cx="6748104" cy="19148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just" defTabSz="711200">
            <a:lnSpc>
              <a:spcPct val="90000"/>
            </a:lnSpc>
            <a:spcBef>
              <a:spcPct val="0"/>
            </a:spcBef>
            <a:spcAft>
              <a:spcPct val="35000"/>
            </a:spcAft>
            <a:buNone/>
          </a:pPr>
          <a:r>
            <a:rPr lang="uk-UA" sz="1600" b="1" i="1" kern="1200" dirty="0"/>
            <a:t>Альтернативна юрисдикція</a:t>
          </a:r>
          <a:r>
            <a:rPr lang="uk-UA" sz="1600" kern="1200" dirty="0"/>
            <a:t> - </a:t>
          </a:r>
          <a:r>
            <a:rPr lang="uk-UA" sz="1600" b="0" kern="1200" dirty="0"/>
            <a:t>положення щодо альтернативної юрисдикції містить Договір про міжнародне кримінальне право, підписаний у Монтевідео в 1889 р., відповідно до якого «у справах, </a:t>
          </a:r>
          <a:r>
            <a:rPr lang="uk-UA" sz="1600" b="0" kern="1200" dirty="0" err="1"/>
            <a:t>повʼязаних</a:t>
          </a:r>
          <a:r>
            <a:rPr lang="uk-UA" sz="1600" b="0" kern="1200" dirty="0"/>
            <a:t> зі злочинами, скоєними одним або декількома злочинцями, які діяли як виконавці, спільники або пособники на території двох або більше держав - учасниць договору, перевага щодо судового розгляду злочину надається державі, на території якої було скоєно більш серйозний злочин» (ст. 3)</a:t>
          </a:r>
        </a:p>
      </dsp:txBody>
      <dsp:txXfrm>
        <a:off x="1848207" y="95740"/>
        <a:ext cx="6748104" cy="1914819"/>
      </dsp:txXfrm>
    </dsp:sp>
    <dsp:sp modelId="{FCCD4FE9-6E2E-48B7-915C-DD1AC41F4CA4}">
      <dsp:nvSpPr>
        <dsp:cNvPr id="0" name=""/>
        <dsp:cNvSpPr/>
      </dsp:nvSpPr>
      <dsp:spPr>
        <a:xfrm>
          <a:off x="1719262" y="2010560"/>
          <a:ext cx="6877049" cy="0"/>
        </a:xfrm>
        <a:prstGeom prst="line">
          <a:avLst/>
        </a:prstGeom>
        <a:noFill/>
        <a:ln w="12700" cap="rnd" cmpd="sng" algn="ctr">
          <a:solidFill>
            <a:schemeClr val="accent1">
              <a:tint val="50000"/>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 modelId="{70254468-9CA7-40F1-A0AB-D56E2662A7A5}">
      <dsp:nvSpPr>
        <dsp:cNvPr id="0" name=""/>
        <dsp:cNvSpPr/>
      </dsp:nvSpPr>
      <dsp:spPr>
        <a:xfrm>
          <a:off x="1848207" y="2106301"/>
          <a:ext cx="6748104" cy="19148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just" defTabSz="711200">
            <a:lnSpc>
              <a:spcPct val="90000"/>
            </a:lnSpc>
            <a:spcBef>
              <a:spcPct val="0"/>
            </a:spcBef>
            <a:spcAft>
              <a:spcPct val="35000"/>
            </a:spcAft>
            <a:buNone/>
          </a:pPr>
          <a:r>
            <a:rPr lang="uk-UA" sz="1600" b="1" i="1" kern="1200" dirty="0"/>
            <a:t>Територіальна юрисдикція</a:t>
          </a:r>
          <a:r>
            <a:rPr lang="uk-UA" sz="1600" kern="1200" dirty="0"/>
            <a:t> </a:t>
          </a:r>
          <a:r>
            <a:rPr lang="uk-UA" sz="1600" b="0" kern="1200" dirty="0"/>
            <a:t>застосовується у випадку, коли злочин вчинено на території держави, яка виступає обвинувачем. Територіальна юрисдикція продовжує залишатися базовою при вирішенні питань встановлення та здійснення кримінальної юрисдикції держав, тим часом існує тенденція до розширення її загальноприйнятого тлумачення щодо низки конкретних складів злочинів, скоєних за межами території держави юрисдикції, але які мають для неї суттєві негативні наслідки.</a:t>
          </a:r>
        </a:p>
      </dsp:txBody>
      <dsp:txXfrm>
        <a:off x="1848207" y="2106301"/>
        <a:ext cx="6748104" cy="1914819"/>
      </dsp:txXfrm>
    </dsp:sp>
    <dsp:sp modelId="{DEBE1325-5C42-4CDE-B859-23616A3FAA68}">
      <dsp:nvSpPr>
        <dsp:cNvPr id="0" name=""/>
        <dsp:cNvSpPr/>
      </dsp:nvSpPr>
      <dsp:spPr>
        <a:xfrm>
          <a:off x="1719262" y="4021121"/>
          <a:ext cx="6877049" cy="0"/>
        </a:xfrm>
        <a:prstGeom prst="line">
          <a:avLst/>
        </a:prstGeom>
        <a:noFill/>
        <a:ln w="12700" cap="rnd" cmpd="sng" algn="ctr">
          <a:solidFill>
            <a:schemeClr val="accent1">
              <a:tint val="50000"/>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 modelId="{104537F4-FA59-4FAE-A697-A085CE70E4E8}">
      <dsp:nvSpPr>
        <dsp:cNvPr id="0" name=""/>
        <dsp:cNvSpPr/>
      </dsp:nvSpPr>
      <dsp:spPr>
        <a:xfrm>
          <a:off x="1848207" y="4116862"/>
          <a:ext cx="6748104" cy="19148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uk-UA" sz="1600" b="1" i="1" kern="1200" dirty="0"/>
            <a:t>Екстериторіальна юрисдикція</a:t>
          </a:r>
          <a:r>
            <a:rPr lang="uk-UA" sz="1600" b="1" kern="1200" dirty="0"/>
            <a:t>.</a:t>
          </a:r>
          <a:r>
            <a:rPr lang="uk-UA" sz="1600" kern="1200" dirty="0"/>
            <a:t> Поняття екстериторіальної юрисдикції можна тлумачити як таке, що відноситься до здійснення суверенного права або повноважень будь-якої держави за межами її території. Є три аспекти цього поняття, які можуть вимагати розгляду, а саме: юрисдикція, екстериторіальність та застосовне право.</a:t>
          </a:r>
        </a:p>
      </dsp:txBody>
      <dsp:txXfrm>
        <a:off x="1848207" y="4116862"/>
        <a:ext cx="6748104" cy="1914819"/>
      </dsp:txXfrm>
    </dsp:sp>
    <dsp:sp modelId="{54BA5826-FAE5-4CF7-9742-8FFD70D32709}">
      <dsp:nvSpPr>
        <dsp:cNvPr id="0" name=""/>
        <dsp:cNvSpPr/>
      </dsp:nvSpPr>
      <dsp:spPr>
        <a:xfrm>
          <a:off x="1719262" y="6031682"/>
          <a:ext cx="6877049" cy="0"/>
        </a:xfrm>
        <a:prstGeom prst="line">
          <a:avLst/>
        </a:prstGeom>
        <a:noFill/>
        <a:ln w="12700" cap="rnd" cmpd="sng" algn="ctr">
          <a:solidFill>
            <a:schemeClr val="accent1">
              <a:tint val="50000"/>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8327B6-40A3-41D7-BBC6-9D9379230475}">
      <dsp:nvSpPr>
        <dsp:cNvPr id="0" name=""/>
        <dsp:cNvSpPr/>
      </dsp:nvSpPr>
      <dsp:spPr>
        <a:xfrm>
          <a:off x="0" y="0"/>
          <a:ext cx="8596312"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6BE075-E129-40F4-972C-772B33CD466F}">
      <dsp:nvSpPr>
        <dsp:cNvPr id="0" name=""/>
        <dsp:cNvSpPr/>
      </dsp:nvSpPr>
      <dsp:spPr>
        <a:xfrm>
          <a:off x="0" y="0"/>
          <a:ext cx="1719262" cy="5721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uk-UA" sz="1400" kern="1200" dirty="0"/>
            <a:t>Низка принципів юрисдикції, на які можна посилатися відповідно до сучасного міжнародного права для </a:t>
          </a:r>
          <a:r>
            <a:rPr lang="uk-UA" sz="1400" kern="1200" dirty="0" err="1"/>
            <a:t>обгрунтування</a:t>
          </a:r>
          <a:r>
            <a:rPr lang="uk-UA" sz="1400" kern="1200" dirty="0"/>
            <a:t> екстериторіальної юрисдикції будь-якої держави</a:t>
          </a:r>
        </a:p>
      </dsp:txBody>
      <dsp:txXfrm>
        <a:off x="0" y="0"/>
        <a:ext cx="1719262" cy="5721514"/>
      </dsp:txXfrm>
    </dsp:sp>
    <dsp:sp modelId="{4BFB423B-5DF3-4C7C-86F6-C678DAB34458}">
      <dsp:nvSpPr>
        <dsp:cNvPr id="0" name=""/>
        <dsp:cNvSpPr/>
      </dsp:nvSpPr>
      <dsp:spPr>
        <a:xfrm>
          <a:off x="1848207" y="45048"/>
          <a:ext cx="6748104" cy="900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uk-UA" sz="2600" kern="1200" dirty="0"/>
            <a:t>принцип «об’єктивної» територіальності; </a:t>
          </a:r>
        </a:p>
      </dsp:txBody>
      <dsp:txXfrm>
        <a:off x="1848207" y="45048"/>
        <a:ext cx="6748104" cy="900970"/>
      </dsp:txXfrm>
    </dsp:sp>
    <dsp:sp modelId="{30182EC1-8441-469A-AC1E-BB6BAD6F2E50}">
      <dsp:nvSpPr>
        <dsp:cNvPr id="0" name=""/>
        <dsp:cNvSpPr/>
      </dsp:nvSpPr>
      <dsp:spPr>
        <a:xfrm>
          <a:off x="1719262" y="946019"/>
          <a:ext cx="6877049"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1C5771E-EE01-4435-905F-D042995257AD}">
      <dsp:nvSpPr>
        <dsp:cNvPr id="0" name=""/>
        <dsp:cNvSpPr/>
      </dsp:nvSpPr>
      <dsp:spPr>
        <a:xfrm>
          <a:off x="1848207" y="991067"/>
          <a:ext cx="6748104" cy="900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uk-UA" sz="2600" kern="1200" dirty="0"/>
            <a:t>«доктрина наслідків»; </a:t>
          </a:r>
        </a:p>
      </dsp:txBody>
      <dsp:txXfrm>
        <a:off x="1848207" y="991067"/>
        <a:ext cx="6748104" cy="900970"/>
      </dsp:txXfrm>
    </dsp:sp>
    <dsp:sp modelId="{C85668EE-2B07-472D-B5CD-521A0D1CE92E}">
      <dsp:nvSpPr>
        <dsp:cNvPr id="0" name=""/>
        <dsp:cNvSpPr/>
      </dsp:nvSpPr>
      <dsp:spPr>
        <a:xfrm>
          <a:off x="1719262" y="1892038"/>
          <a:ext cx="6877049"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DE14C0-441B-4C89-8F33-472FB079BDC6}">
      <dsp:nvSpPr>
        <dsp:cNvPr id="0" name=""/>
        <dsp:cNvSpPr/>
      </dsp:nvSpPr>
      <dsp:spPr>
        <a:xfrm>
          <a:off x="1848207" y="1937087"/>
          <a:ext cx="6748104" cy="900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uk-UA" sz="2600" kern="1200" dirty="0"/>
            <a:t> принцип захисту; </a:t>
          </a:r>
        </a:p>
      </dsp:txBody>
      <dsp:txXfrm>
        <a:off x="1848207" y="1937087"/>
        <a:ext cx="6748104" cy="900970"/>
      </dsp:txXfrm>
    </dsp:sp>
    <dsp:sp modelId="{7430C0F6-11B5-41CF-9195-6639DEF8C943}">
      <dsp:nvSpPr>
        <dsp:cNvPr id="0" name=""/>
        <dsp:cNvSpPr/>
      </dsp:nvSpPr>
      <dsp:spPr>
        <a:xfrm>
          <a:off x="1719262" y="2838058"/>
          <a:ext cx="6877049"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815C156-F34E-4047-9907-ADBB16252852}">
      <dsp:nvSpPr>
        <dsp:cNvPr id="0" name=""/>
        <dsp:cNvSpPr/>
      </dsp:nvSpPr>
      <dsp:spPr>
        <a:xfrm>
          <a:off x="1848207" y="2883106"/>
          <a:ext cx="6748104" cy="900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uk-UA" sz="2600" kern="1200" dirty="0"/>
            <a:t>принцип громадянства; </a:t>
          </a:r>
        </a:p>
      </dsp:txBody>
      <dsp:txXfrm>
        <a:off x="1848207" y="2883106"/>
        <a:ext cx="6748104" cy="900970"/>
      </dsp:txXfrm>
    </dsp:sp>
    <dsp:sp modelId="{6479D162-2461-4E1A-852D-362EB7A1D378}">
      <dsp:nvSpPr>
        <dsp:cNvPr id="0" name=""/>
        <dsp:cNvSpPr/>
      </dsp:nvSpPr>
      <dsp:spPr>
        <a:xfrm>
          <a:off x="1719262" y="3784077"/>
          <a:ext cx="6877049"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35421D2-C6E5-4421-AA55-5630D9F88033}">
      <dsp:nvSpPr>
        <dsp:cNvPr id="0" name=""/>
        <dsp:cNvSpPr/>
      </dsp:nvSpPr>
      <dsp:spPr>
        <a:xfrm>
          <a:off x="1848207" y="3829126"/>
          <a:ext cx="6748104" cy="900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uk-UA" sz="2600" kern="1200" dirty="0"/>
            <a:t>принцип пасивної </a:t>
          </a:r>
          <a:r>
            <a:rPr lang="uk-UA" sz="2600" kern="1200" dirty="0" err="1"/>
            <a:t>правосубʼєктності</a:t>
          </a:r>
          <a:r>
            <a:rPr lang="uk-UA" sz="2600" kern="1200" dirty="0"/>
            <a:t>;</a:t>
          </a:r>
        </a:p>
      </dsp:txBody>
      <dsp:txXfrm>
        <a:off x="1848207" y="3829126"/>
        <a:ext cx="6748104" cy="900970"/>
      </dsp:txXfrm>
    </dsp:sp>
    <dsp:sp modelId="{E3A33704-5330-4207-839F-E171AE8B7C70}">
      <dsp:nvSpPr>
        <dsp:cNvPr id="0" name=""/>
        <dsp:cNvSpPr/>
      </dsp:nvSpPr>
      <dsp:spPr>
        <a:xfrm>
          <a:off x="1719262" y="4730096"/>
          <a:ext cx="6877049"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663DE5-BFA1-4534-9AF8-24F149FE7E44}">
      <dsp:nvSpPr>
        <dsp:cNvPr id="0" name=""/>
        <dsp:cNvSpPr/>
      </dsp:nvSpPr>
      <dsp:spPr>
        <a:xfrm>
          <a:off x="1848207" y="4775145"/>
          <a:ext cx="6748104" cy="900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uk-UA" sz="2600" kern="1200"/>
            <a:t>принцип </a:t>
          </a:r>
          <a:r>
            <a:rPr lang="uk-UA" sz="2600" kern="1200" dirty="0"/>
            <a:t>універсальності</a:t>
          </a:r>
        </a:p>
      </dsp:txBody>
      <dsp:txXfrm>
        <a:off x="1848207" y="4775145"/>
        <a:ext cx="6748104" cy="900970"/>
      </dsp:txXfrm>
    </dsp:sp>
    <dsp:sp modelId="{8F371740-6DEA-4FAE-96E4-6B352409E51B}">
      <dsp:nvSpPr>
        <dsp:cNvPr id="0" name=""/>
        <dsp:cNvSpPr/>
      </dsp:nvSpPr>
      <dsp:spPr>
        <a:xfrm>
          <a:off x="1719262" y="5676116"/>
          <a:ext cx="6877049" cy="0"/>
        </a:xfrm>
        <a:prstGeom prst="line">
          <a:avLst/>
        </a:prstGeom>
        <a:solidFill>
          <a:schemeClr val="accent1">
            <a:hueOff val="0"/>
            <a:satOff val="0"/>
            <a:lumOff val="0"/>
            <a:alphaOff val="0"/>
          </a:schemeClr>
        </a:solidFill>
        <a:ln w="19050"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567752C2-2E70-446E-AF63-574C241126E1}" type="datetimeFigureOut">
              <a:rPr lang="uk-UA" smtClean="0"/>
              <a:t>30.03.2025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1152935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567752C2-2E70-446E-AF63-574C241126E1}" type="datetimeFigureOut">
              <a:rPr lang="uk-UA" smtClean="0"/>
              <a:t>30.03.2025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546977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567752C2-2E70-446E-AF63-574C241126E1}" type="datetimeFigureOut">
              <a:rPr lang="uk-UA" smtClean="0"/>
              <a:t>30.03.2025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6F49D7-7045-41AA-B9C2-F43BE2A1C1B3}"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21141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567752C2-2E70-446E-AF63-574C241126E1}" type="datetimeFigureOut">
              <a:rPr lang="uk-UA" smtClean="0"/>
              <a:t>30.03.2025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3005938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567752C2-2E70-446E-AF63-574C241126E1}" type="datetimeFigureOut">
              <a:rPr lang="uk-UA" smtClean="0"/>
              <a:t>30.03.2025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6F49D7-7045-41AA-B9C2-F43BE2A1C1B3}"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08531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567752C2-2E70-446E-AF63-574C241126E1}" type="datetimeFigureOut">
              <a:rPr lang="uk-UA" smtClean="0"/>
              <a:t>30.03.2025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42522013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567752C2-2E70-446E-AF63-574C241126E1}" type="datetimeFigureOut">
              <a:rPr lang="uk-UA" smtClean="0"/>
              <a:t>30.03.2025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15105448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567752C2-2E70-446E-AF63-574C241126E1}" type="datetimeFigureOut">
              <a:rPr lang="uk-UA" smtClean="0"/>
              <a:t>30.03.2025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2445070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567752C2-2E70-446E-AF63-574C241126E1}" type="datetimeFigureOut">
              <a:rPr lang="uk-UA" smtClean="0"/>
              <a:t>30.03.2025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1527350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567752C2-2E70-446E-AF63-574C241126E1}" type="datetimeFigureOut">
              <a:rPr lang="uk-UA" smtClean="0"/>
              <a:t>30.03.2025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2038177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567752C2-2E70-446E-AF63-574C241126E1}" type="datetimeFigureOut">
              <a:rPr lang="uk-UA" smtClean="0"/>
              <a:t>30.03.2025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1393038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567752C2-2E70-446E-AF63-574C241126E1}" type="datetimeFigureOut">
              <a:rPr lang="uk-UA" smtClean="0"/>
              <a:t>30.03.2025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3894499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567752C2-2E70-446E-AF63-574C241126E1}" type="datetimeFigureOut">
              <a:rPr lang="uk-UA" smtClean="0"/>
              <a:t>30.03.2025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1900065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7752C2-2E70-446E-AF63-574C241126E1}" type="datetimeFigureOut">
              <a:rPr lang="uk-UA" smtClean="0"/>
              <a:t>30.03.2025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3289767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567752C2-2E70-446E-AF63-574C241126E1}" type="datetimeFigureOut">
              <a:rPr lang="uk-UA" smtClean="0"/>
              <a:t>30.03.2025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36F49D7-7045-41AA-B9C2-F43BE2A1C1B3}" type="slidenum">
              <a:rPr lang="uk-UA" smtClean="0"/>
              <a:t>‹№›</a:t>
            </a:fld>
            <a:endParaRPr lang="uk-UA"/>
          </a:p>
        </p:txBody>
      </p:sp>
    </p:spTree>
    <p:extLst>
      <p:ext uri="{BB962C8B-B14F-4D97-AF65-F5344CB8AC3E}">
        <p14:creationId xmlns:p14="http://schemas.microsoft.com/office/powerpoint/2010/main" val="2653911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36F49D7-7045-41AA-B9C2-F43BE2A1C1B3}" type="slidenum">
              <a:rPr lang="uk-UA" smtClean="0"/>
              <a:t>‹№›</a:t>
            </a:fld>
            <a:endParaRPr lang="uk-UA"/>
          </a:p>
        </p:txBody>
      </p:sp>
      <p:sp>
        <p:nvSpPr>
          <p:cNvPr id="5" name="Date Placeholder 4"/>
          <p:cNvSpPr>
            <a:spLocks noGrp="1"/>
          </p:cNvSpPr>
          <p:nvPr>
            <p:ph type="dt" sz="half" idx="10"/>
          </p:nvPr>
        </p:nvSpPr>
        <p:spPr/>
        <p:txBody>
          <a:bodyPr/>
          <a:lstStyle/>
          <a:p>
            <a:fld id="{567752C2-2E70-446E-AF63-574C241126E1}" type="datetimeFigureOut">
              <a:rPr lang="uk-UA" smtClean="0"/>
              <a:t>30.03.2025</a:t>
            </a:fld>
            <a:endParaRPr lang="uk-UA"/>
          </a:p>
        </p:txBody>
      </p:sp>
    </p:spTree>
    <p:extLst>
      <p:ext uri="{BB962C8B-B14F-4D97-AF65-F5344CB8AC3E}">
        <p14:creationId xmlns:p14="http://schemas.microsoft.com/office/powerpoint/2010/main" val="1115091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67752C2-2E70-446E-AF63-574C241126E1}" type="datetimeFigureOut">
              <a:rPr lang="uk-UA" smtClean="0"/>
              <a:t>30.03.2025</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36F49D7-7045-41AA-B9C2-F43BE2A1C1B3}" type="slidenum">
              <a:rPr lang="uk-UA" smtClean="0"/>
              <a:t>‹№›</a:t>
            </a:fld>
            <a:endParaRPr lang="uk-UA"/>
          </a:p>
        </p:txBody>
      </p:sp>
    </p:spTree>
    <p:extLst>
      <p:ext uri="{BB962C8B-B14F-4D97-AF65-F5344CB8AC3E}">
        <p14:creationId xmlns:p14="http://schemas.microsoft.com/office/powerpoint/2010/main" val="39000972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149C0C-76E9-48FE-A149-E0928A28C2C9}"/>
              </a:ext>
            </a:extLst>
          </p:cNvPr>
          <p:cNvSpPr>
            <a:spLocks noGrp="1"/>
          </p:cNvSpPr>
          <p:nvPr>
            <p:ph type="ctrTitle"/>
          </p:nvPr>
        </p:nvSpPr>
        <p:spPr/>
        <p:txBody>
          <a:bodyPr/>
          <a:lstStyle/>
          <a:p>
            <a:r>
              <a:rPr lang="uk-UA" sz="3600" b="1" dirty="0">
                <a:effectLst/>
                <a:latin typeface="Times New Roman" panose="02020603050405020304" pitchFamily="18" charset="0"/>
                <a:ea typeface="Calibri" panose="020F0502020204030204" pitchFamily="34" charset="0"/>
              </a:rPr>
              <a:t>ЮРИСДИКЦІЯ В МІЖНАРОДНОМУ КРИМІНАЛЬНОМУ ПРАВІ</a:t>
            </a:r>
            <a:endParaRPr lang="uk-UA" sz="3600" dirty="0"/>
          </a:p>
        </p:txBody>
      </p:sp>
      <p:sp>
        <p:nvSpPr>
          <p:cNvPr id="3" name="Підзаголовок 2">
            <a:extLst>
              <a:ext uri="{FF2B5EF4-FFF2-40B4-BE49-F238E27FC236}">
                <a16:creationId xmlns:a16="http://schemas.microsoft.com/office/drawing/2014/main" id="{8E96DB9D-7434-4219-B677-FEF51204E3BF}"/>
              </a:ext>
            </a:extLst>
          </p:cNvPr>
          <p:cNvSpPr>
            <a:spLocks noGrp="1"/>
          </p:cNvSpPr>
          <p:nvPr>
            <p:ph type="subTitle" idx="1"/>
          </p:nvPr>
        </p:nvSpPr>
        <p:spPr/>
        <p:txBody>
          <a:bodyPr/>
          <a:lstStyle/>
          <a:p>
            <a:r>
              <a:rPr lang="uk-UA" dirty="0"/>
              <a:t>Тема 4</a:t>
            </a:r>
          </a:p>
          <a:p>
            <a:endParaRPr lang="uk-UA" dirty="0"/>
          </a:p>
        </p:txBody>
      </p:sp>
    </p:spTree>
    <p:extLst>
      <p:ext uri="{BB962C8B-B14F-4D97-AF65-F5344CB8AC3E}">
        <p14:creationId xmlns:p14="http://schemas.microsoft.com/office/powerpoint/2010/main" val="3424792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0AFE42-871B-4386-AFC7-D88AB58F2D9A}"/>
              </a:ext>
            </a:extLst>
          </p:cNvPr>
          <p:cNvSpPr>
            <a:spLocks noGrp="1"/>
          </p:cNvSpPr>
          <p:nvPr>
            <p:ph type="title"/>
          </p:nvPr>
        </p:nvSpPr>
        <p:spPr>
          <a:xfrm>
            <a:off x="677334" y="609600"/>
            <a:ext cx="8596668" cy="540470"/>
          </a:xfrm>
        </p:spPr>
        <p:txBody>
          <a:bodyPr/>
          <a:lstStyle/>
          <a:p>
            <a:r>
              <a:rPr lang="uk-UA" sz="1800" b="1" dirty="0">
                <a:effectLst/>
                <a:latin typeface="Times New Roman" panose="02020603050405020304" pitchFamily="18" charset="0"/>
                <a:ea typeface="Calibri" panose="020F0502020204030204" pitchFamily="34" charset="0"/>
              </a:rPr>
              <a:t>1. Поняття, види юрисдикції в міжнародному кримінальному праві</a:t>
            </a:r>
            <a:endParaRPr lang="uk-UA" dirty="0"/>
          </a:p>
        </p:txBody>
      </p:sp>
      <p:sp>
        <p:nvSpPr>
          <p:cNvPr id="3" name="Місце для вмісту 2">
            <a:extLst>
              <a:ext uri="{FF2B5EF4-FFF2-40B4-BE49-F238E27FC236}">
                <a16:creationId xmlns:a16="http://schemas.microsoft.com/office/drawing/2014/main" id="{6B624ADB-4915-4F14-9A88-9A691D476C6F}"/>
              </a:ext>
            </a:extLst>
          </p:cNvPr>
          <p:cNvSpPr>
            <a:spLocks noGrp="1"/>
          </p:cNvSpPr>
          <p:nvPr>
            <p:ph idx="1"/>
          </p:nvPr>
        </p:nvSpPr>
        <p:spPr>
          <a:xfrm>
            <a:off x="677334" y="1018095"/>
            <a:ext cx="9626162" cy="669303"/>
          </a:xfrm>
        </p:spPr>
        <p:style>
          <a:lnRef idx="1">
            <a:schemeClr val="accent2"/>
          </a:lnRef>
          <a:fillRef idx="2">
            <a:schemeClr val="accent2"/>
          </a:fillRef>
          <a:effectRef idx="1">
            <a:schemeClr val="accent2"/>
          </a:effectRef>
          <a:fontRef idx="minor">
            <a:schemeClr val="dk1"/>
          </a:fontRef>
        </p:style>
        <p:txBody>
          <a:bodyPr/>
          <a:lstStyle/>
          <a:p>
            <a:pPr marL="0" indent="0" algn="ctr">
              <a:buNone/>
            </a:pPr>
            <a:r>
              <a:rPr lang="uk-UA" sz="1800" dirty="0">
                <a:effectLst/>
                <a:latin typeface="Times New Roman" panose="02020603050405020304" pitchFamily="18" charset="0"/>
                <a:ea typeface="Calibri" panose="020F0502020204030204" pitchFamily="34" charset="0"/>
              </a:rPr>
              <a:t>Залежно від виду міжнародного злочину - міжнародний чи злочин міжнародного характеру - розрізняють види юрисдикції. </a:t>
            </a:r>
            <a:endParaRPr lang="uk-UA" dirty="0"/>
          </a:p>
        </p:txBody>
      </p:sp>
      <p:sp>
        <p:nvSpPr>
          <p:cNvPr id="4" name="Стрілка: униз 3">
            <a:extLst>
              <a:ext uri="{FF2B5EF4-FFF2-40B4-BE49-F238E27FC236}">
                <a16:creationId xmlns:a16="http://schemas.microsoft.com/office/drawing/2014/main" id="{3A8393C6-36CF-492E-8CC4-A13090EAFCC2}"/>
              </a:ext>
            </a:extLst>
          </p:cNvPr>
          <p:cNvSpPr/>
          <p:nvPr/>
        </p:nvSpPr>
        <p:spPr>
          <a:xfrm>
            <a:off x="2196445" y="1687398"/>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5" name="Стрілка: униз 4">
            <a:extLst>
              <a:ext uri="{FF2B5EF4-FFF2-40B4-BE49-F238E27FC236}">
                <a16:creationId xmlns:a16="http://schemas.microsoft.com/office/drawing/2014/main" id="{6593F8AA-73A7-42C6-AB2E-44763B13BF9B}"/>
              </a:ext>
            </a:extLst>
          </p:cNvPr>
          <p:cNvSpPr/>
          <p:nvPr/>
        </p:nvSpPr>
        <p:spPr>
          <a:xfrm>
            <a:off x="7524161" y="1687398"/>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TextBox 6">
            <a:extLst>
              <a:ext uri="{FF2B5EF4-FFF2-40B4-BE49-F238E27FC236}">
                <a16:creationId xmlns:a16="http://schemas.microsoft.com/office/drawing/2014/main" id="{16E142E0-B5D5-4CEA-BBCF-CDE9D8A908A8}"/>
              </a:ext>
            </a:extLst>
          </p:cNvPr>
          <p:cNvSpPr txBox="1"/>
          <p:nvPr/>
        </p:nvSpPr>
        <p:spPr>
          <a:xfrm>
            <a:off x="677334" y="3013204"/>
            <a:ext cx="4092629" cy="258532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uk-UA" sz="1800" dirty="0">
                <a:effectLst/>
                <a:latin typeface="Times New Roman" panose="02020603050405020304" pitchFamily="18" charset="0"/>
                <a:ea typeface="Calibri" panose="020F0502020204030204" pitchFamily="34" charset="0"/>
              </a:rPr>
              <a:t>Юрисдикцією щодо міжнародних злочинів наділено міжнародні кримінальні судові органи (Міжнародний кримінальний суд, Міжнародний остаточний механізм для виконання функцій міжнародних трибуналів МТКЮ і МКТР, Спеціальний суд по Сьєрра-Леоне та ін.).</a:t>
            </a:r>
            <a:endParaRPr lang="uk-UA" dirty="0"/>
          </a:p>
        </p:txBody>
      </p:sp>
      <p:sp>
        <p:nvSpPr>
          <p:cNvPr id="9" name="TextBox 8">
            <a:extLst>
              <a:ext uri="{FF2B5EF4-FFF2-40B4-BE49-F238E27FC236}">
                <a16:creationId xmlns:a16="http://schemas.microsoft.com/office/drawing/2014/main" id="{5A5B9957-9F70-4F03-AD52-F001B54F5382}"/>
              </a:ext>
            </a:extLst>
          </p:cNvPr>
          <p:cNvSpPr txBox="1"/>
          <p:nvPr/>
        </p:nvSpPr>
        <p:spPr>
          <a:xfrm>
            <a:off x="4975667" y="3013204"/>
            <a:ext cx="5327829" cy="258532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uk-UA" sz="1800" dirty="0">
                <a:effectLst/>
                <a:latin typeface="Times New Roman" panose="02020603050405020304" pitchFamily="18" charset="0"/>
                <a:ea typeface="Calibri" panose="020F0502020204030204" pitchFamily="34" charset="0"/>
              </a:rPr>
              <a:t>Злочини міжнародного характеру підпадають під юрисдикцію національних судових органів і не передбачені установчими актами міжнародних органів кримінальної юрисдикції, що існують. Виключення становить Статут Спеціального трибуналу по Лівану, який передбачає відповідальність за тероризм (ст. 2 (а)) та визнав його міжнародним злочином у відповідному рішенні.</a:t>
            </a:r>
            <a:endParaRPr lang="uk-UA"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18168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Місце для вмісту 3">
            <a:extLst>
              <a:ext uri="{FF2B5EF4-FFF2-40B4-BE49-F238E27FC236}">
                <a16:creationId xmlns:a16="http://schemas.microsoft.com/office/drawing/2014/main" id="{57E7BF3E-05CB-403E-9B1B-9186C62B0D56}"/>
              </a:ext>
            </a:extLst>
          </p:cNvPr>
          <p:cNvGraphicFramePr>
            <a:graphicFrameLocks noGrp="1"/>
          </p:cNvGraphicFramePr>
          <p:nvPr>
            <p:ph idx="1"/>
            <p:extLst>
              <p:ext uri="{D42A27DB-BD31-4B8C-83A1-F6EECF244321}">
                <p14:modId xmlns:p14="http://schemas.microsoft.com/office/powerpoint/2010/main" val="3164853279"/>
              </p:ext>
            </p:extLst>
          </p:nvPr>
        </p:nvGraphicFramePr>
        <p:xfrm>
          <a:off x="677863" y="518474"/>
          <a:ext cx="8596312" cy="61274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7612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832732B-9533-461B-A36A-BE0AF2D8F3DE}"/>
              </a:ext>
            </a:extLst>
          </p:cNvPr>
          <p:cNvSpPr>
            <a:spLocks noGrp="1"/>
          </p:cNvSpPr>
          <p:nvPr>
            <p:ph idx="1"/>
          </p:nvPr>
        </p:nvSpPr>
        <p:spPr>
          <a:xfrm>
            <a:off x="677334" y="546755"/>
            <a:ext cx="8596668" cy="5494607"/>
          </a:xfrm>
        </p:spPr>
        <p:txBody>
          <a:bodyPr/>
          <a:lstStyle/>
          <a:p>
            <a:pPr algn="just"/>
            <a:r>
              <a:rPr lang="uk-UA" sz="1800" dirty="0">
                <a:effectLst/>
                <a:latin typeface="Times New Roman" panose="02020603050405020304" pitchFamily="18" charset="0"/>
                <a:ea typeface="Calibri" panose="020F0502020204030204" pitchFamily="34" charset="0"/>
              </a:rPr>
              <a:t>Поняття </a:t>
            </a:r>
            <a:r>
              <a:rPr lang="uk-UA" sz="1800" b="1" i="1" dirty="0">
                <a:effectLst/>
                <a:latin typeface="Times New Roman" panose="02020603050405020304" pitchFamily="18" charset="0"/>
                <a:ea typeface="Calibri" panose="020F0502020204030204" pitchFamily="34" charset="0"/>
              </a:rPr>
              <a:t>юрисдикції</a:t>
            </a:r>
            <a:r>
              <a:rPr lang="uk-UA" sz="1800" dirty="0">
                <a:effectLst/>
                <a:latin typeface="Times New Roman" panose="02020603050405020304" pitchFamily="18" charset="0"/>
                <a:ea typeface="Calibri" panose="020F0502020204030204" pitchFamily="34" charset="0"/>
              </a:rPr>
              <a:t> держави можна тлумачити як таке, що відноситься до суверенних прав або повноважень держави</a:t>
            </a:r>
          </a:p>
          <a:p>
            <a:pPr algn="just"/>
            <a:r>
              <a:rPr lang="uk-UA" sz="1800" dirty="0">
                <a:effectLst/>
                <a:latin typeface="Times New Roman" panose="02020603050405020304" pitchFamily="18" charset="0"/>
                <a:ea typeface="Calibri" panose="020F0502020204030204" pitchFamily="34" charset="0"/>
              </a:rPr>
              <a:t>Поняття </a:t>
            </a:r>
            <a:r>
              <a:rPr lang="uk-UA" sz="1800" b="1" i="1" dirty="0">
                <a:effectLst/>
                <a:latin typeface="Times New Roman" panose="02020603050405020304" pitchFamily="18" charset="0"/>
                <a:ea typeface="Calibri" panose="020F0502020204030204" pitchFamily="34" charset="0"/>
              </a:rPr>
              <a:t>екстериторіальност</a:t>
            </a:r>
            <a:r>
              <a:rPr lang="uk-UA" sz="1800" dirty="0">
                <a:effectLst/>
                <a:latin typeface="Times New Roman" panose="02020603050405020304" pitchFamily="18" charset="0"/>
                <a:ea typeface="Calibri" panose="020F0502020204030204" pitchFamily="34" charset="0"/>
              </a:rPr>
              <a:t>і по відношенню до будь-якої держави можна тлумачити як те, що відноситься до сфери за межами її території, включаючи сушу, внутрішні води та територіальне море, а також повітря, що примикає. Така сфера може бути частиною території іншої держави або перебувати поза територіальною юрисдикцією держав, а саме в межах відкритого моря і повітряного простору, що примикає до нього, або в космосі.</a:t>
            </a:r>
            <a:endParaRPr lang="uk-UA" dirty="0">
              <a:latin typeface="Times New Roman" panose="02020603050405020304" pitchFamily="18" charset="0"/>
              <a:ea typeface="Calibri" panose="020F0502020204030204" pitchFamily="34" charset="0"/>
            </a:endParaRPr>
          </a:p>
          <a:p>
            <a:pPr algn="just"/>
            <a:r>
              <a:rPr lang="uk-UA" sz="1800" dirty="0">
                <a:effectLst/>
                <a:latin typeface="Times New Roman" panose="02020603050405020304" pitchFamily="18" charset="0"/>
                <a:ea typeface="Calibri" panose="020F0502020204030204" pitchFamily="34" charset="0"/>
              </a:rPr>
              <a:t>Щодо </a:t>
            </a:r>
            <a:r>
              <a:rPr lang="uk-UA" sz="1800" b="1" i="1" dirty="0">
                <a:effectLst/>
                <a:latin typeface="Times New Roman" panose="02020603050405020304" pitchFamily="18" charset="0"/>
                <a:ea typeface="Calibri" panose="020F0502020204030204" pitchFamily="34" charset="0"/>
              </a:rPr>
              <a:t>застосовного права</a:t>
            </a:r>
            <a:r>
              <a:rPr lang="uk-UA" sz="1800" dirty="0">
                <a:effectLst/>
                <a:latin typeface="Times New Roman" panose="02020603050405020304" pitchFamily="18" charset="0"/>
                <a:ea typeface="Calibri" panose="020F0502020204030204" pitchFamily="34" charset="0"/>
              </a:rPr>
              <a:t>, можна тлумачити поняття екстериторіальної юрисдикції як таке, що стосується здійснення юрисдикції будь-якою державою щодо її внутрішнього права, в її власних національних інтересах, а не як застосування іноземного права чи міжнародного права</a:t>
            </a:r>
          </a:p>
          <a:p>
            <a:pPr algn="just"/>
            <a:r>
              <a:rPr lang="uk-UA" sz="1800" dirty="0">
                <a:effectLst/>
                <a:latin typeface="Times New Roman" panose="02020603050405020304" pitchFamily="18" charset="0"/>
                <a:ea typeface="Calibri" panose="020F0502020204030204" pitchFamily="34" charset="0"/>
              </a:rPr>
              <a:t>Рішення Постійної палати міжнародного правосуддя у </a:t>
            </a:r>
            <a:r>
              <a:rPr lang="uk-UA" sz="1800" b="1" dirty="0">
                <a:effectLst/>
                <a:latin typeface="Times New Roman" panose="02020603050405020304" pitchFamily="18" charset="0"/>
                <a:ea typeface="Calibri" panose="020F0502020204030204" pitchFamily="34" charset="0"/>
              </a:rPr>
              <a:t>справі </a:t>
            </a:r>
            <a:r>
              <a:rPr lang="uk-UA" sz="1800" b="1" dirty="0" err="1">
                <a:effectLst/>
                <a:latin typeface="Times New Roman" panose="02020603050405020304" pitchFamily="18" charset="0"/>
                <a:ea typeface="Calibri" panose="020F0502020204030204" pitchFamily="34" charset="0"/>
              </a:rPr>
              <a:t>Lotus</a:t>
            </a:r>
            <a:r>
              <a:rPr lang="uk-UA" sz="1800" b="1" dirty="0">
                <a:effectLst/>
                <a:latin typeface="Times New Roman" panose="02020603050405020304" pitchFamily="18" charset="0"/>
                <a:ea typeface="Calibri" panose="020F0502020204030204" pitchFamily="34" charset="0"/>
              </a:rPr>
              <a:t> </a:t>
            </a:r>
            <a:r>
              <a:rPr lang="uk-UA" sz="1800" dirty="0">
                <a:effectLst/>
                <a:latin typeface="Times New Roman" panose="02020603050405020304" pitchFamily="18" charset="0"/>
                <a:ea typeface="Calibri" panose="020F0502020204030204" pitchFamily="34" charset="0"/>
              </a:rPr>
              <a:t>- відправна точка для розгляду норм міжнародного права, що регулюють екстериторіальне здійснення юрисдикції тією чи іншою державою.</a:t>
            </a:r>
            <a:endParaRPr lang="uk-UA" dirty="0"/>
          </a:p>
        </p:txBody>
      </p:sp>
    </p:spTree>
    <p:extLst>
      <p:ext uri="{BB962C8B-B14F-4D97-AF65-F5344CB8AC3E}">
        <p14:creationId xmlns:p14="http://schemas.microsoft.com/office/powerpoint/2010/main" val="2481475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Місце для вмісту 5">
            <a:extLst>
              <a:ext uri="{FF2B5EF4-FFF2-40B4-BE49-F238E27FC236}">
                <a16:creationId xmlns:a16="http://schemas.microsoft.com/office/drawing/2014/main" id="{155B1DD5-60B4-4521-9C1D-91DE5962BFF6}"/>
              </a:ext>
            </a:extLst>
          </p:cNvPr>
          <p:cNvGraphicFramePr>
            <a:graphicFrameLocks noGrp="1"/>
          </p:cNvGraphicFramePr>
          <p:nvPr>
            <p:ph idx="1"/>
            <p:extLst>
              <p:ext uri="{D42A27DB-BD31-4B8C-83A1-F6EECF244321}">
                <p14:modId xmlns:p14="http://schemas.microsoft.com/office/powerpoint/2010/main" val="591078033"/>
              </p:ext>
            </p:extLst>
          </p:nvPr>
        </p:nvGraphicFramePr>
        <p:xfrm>
          <a:off x="677863" y="320512"/>
          <a:ext cx="8596312" cy="57215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4552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26911A-AD65-4C93-BA48-C1770C3E4644}"/>
              </a:ext>
            </a:extLst>
          </p:cNvPr>
          <p:cNvSpPr>
            <a:spLocks noGrp="1"/>
          </p:cNvSpPr>
          <p:nvPr>
            <p:ph type="title"/>
          </p:nvPr>
        </p:nvSpPr>
        <p:spPr>
          <a:xfrm>
            <a:off x="677334" y="609600"/>
            <a:ext cx="8596668" cy="634738"/>
          </a:xfrm>
        </p:spPr>
        <p:txBody>
          <a:bodyPr/>
          <a:lstStyle/>
          <a:p>
            <a:r>
              <a:rPr lang="uk-UA" sz="1800" b="1" dirty="0">
                <a:effectLst/>
                <a:latin typeface="Times New Roman" panose="02020603050405020304" pitchFamily="18" charset="0"/>
                <a:ea typeface="Calibri" panose="020F0502020204030204" pitchFamily="34" charset="0"/>
              </a:rPr>
              <a:t>2. Міжнародні органи кримінальної юрисдикції</a:t>
            </a:r>
            <a:endParaRPr lang="uk-UA" dirty="0"/>
          </a:p>
        </p:txBody>
      </p:sp>
      <p:sp>
        <p:nvSpPr>
          <p:cNvPr id="3" name="Місце для вмісту 2">
            <a:extLst>
              <a:ext uri="{FF2B5EF4-FFF2-40B4-BE49-F238E27FC236}">
                <a16:creationId xmlns:a16="http://schemas.microsoft.com/office/drawing/2014/main" id="{9FE414A5-82D0-4D14-BF20-7E3755D26628}"/>
              </a:ext>
            </a:extLst>
          </p:cNvPr>
          <p:cNvSpPr>
            <a:spLocks noGrp="1"/>
          </p:cNvSpPr>
          <p:nvPr>
            <p:ph idx="1"/>
          </p:nvPr>
        </p:nvSpPr>
        <p:spPr>
          <a:xfrm>
            <a:off x="677334" y="1244339"/>
            <a:ext cx="8596668" cy="4797024"/>
          </a:xfrm>
        </p:spPr>
        <p:txBody>
          <a:bodyPr>
            <a:normAutofit lnSpcReduction="10000"/>
          </a:bodyPr>
          <a:lstStyle/>
          <a:p>
            <a:pPr algn="just"/>
            <a:r>
              <a:rPr lang="uk-UA" sz="1800" dirty="0">
                <a:effectLst/>
                <a:latin typeface="Times New Roman" panose="02020603050405020304" pitchFamily="18" charset="0"/>
                <a:ea typeface="Calibri" panose="020F0502020204030204" pitchFamily="34" charset="0"/>
              </a:rPr>
              <a:t>Нюрнберзький міжнародний воєнний трибунал був першим в історії прикладом міжнародного суду</a:t>
            </a:r>
          </a:p>
          <a:p>
            <a:pPr algn="just"/>
            <a:r>
              <a:rPr lang="uk-UA" sz="1800" dirty="0">
                <a:effectLst/>
                <a:latin typeface="Times New Roman" panose="02020603050405020304" pitchFamily="18" charset="0"/>
                <a:ea typeface="Calibri" panose="020F0502020204030204" pitchFamily="34" charset="0"/>
              </a:rPr>
              <a:t>Токійський міжнародний воєнний трибунал було створено «для справедливого і швидкого суду та покарання головних воєнних злочинців на Далекому Сході»</a:t>
            </a:r>
          </a:p>
          <a:p>
            <a:pPr algn="just"/>
            <a:r>
              <a:rPr lang="uk-UA" sz="1800" dirty="0">
                <a:effectLst/>
                <a:latin typeface="Times New Roman" panose="02020603050405020304" pitchFamily="18" charset="0"/>
                <a:ea typeface="Calibri" panose="020F0502020204030204" pitchFamily="34" charset="0"/>
              </a:rPr>
              <a:t>Міжнародний трибунал по колишній Югославії (МТКЮ) було створено на підставі резолюції 827 (1993) Ради Безпеки ООН</a:t>
            </a:r>
          </a:p>
          <a:p>
            <a:pPr algn="just"/>
            <a:r>
              <a:rPr lang="uk-UA" sz="1800" dirty="0">
                <a:effectLst/>
                <a:latin typeface="Times New Roman" panose="02020603050405020304" pitchFamily="18" charset="0"/>
                <a:ea typeface="Calibri" panose="020F0502020204030204" pitchFamily="34" charset="0"/>
              </a:rPr>
              <a:t>Міжнародний кримінальний трибунал по Руанді (МКТР) було створено на підставі Резолюції 955 (1994) Ради Безпеки ООН. МКТР є точною копією МКЮ з невеликими статутними відмінностями</a:t>
            </a:r>
          </a:p>
          <a:p>
            <a:pPr algn="just"/>
            <a:r>
              <a:rPr lang="uk-UA" sz="1800" dirty="0">
                <a:effectLst/>
                <a:latin typeface="Times New Roman" panose="02020603050405020304" pitchFamily="18" charset="0"/>
                <a:ea typeface="Calibri" panose="020F0502020204030204" pitchFamily="34" charset="0"/>
              </a:rPr>
              <a:t>На підставі резолюції Ради Безпеки ООН 1966 (2010) було створено Міжнародний остаточний механізм для виконання функцій міжнародних трибуналів МТКЮ і МКТР, який є судовим органом ООН, наділеним юрисдикцією, правами та </a:t>
            </a:r>
            <a:r>
              <a:rPr lang="uk-UA" sz="1800" dirty="0" err="1">
                <a:effectLst/>
                <a:latin typeface="Times New Roman" panose="02020603050405020304" pitchFamily="18" charset="0"/>
                <a:ea typeface="Calibri" panose="020F0502020204030204" pitchFamily="34" charset="0"/>
              </a:rPr>
              <a:t>обовʼязками</a:t>
            </a:r>
            <a:r>
              <a:rPr lang="uk-UA" sz="1800" dirty="0">
                <a:effectLst/>
                <a:latin typeface="Times New Roman" panose="02020603050405020304" pitchFamily="18" charset="0"/>
                <a:ea typeface="Calibri" panose="020F0502020204030204" pitchFamily="34" charset="0"/>
              </a:rPr>
              <a:t>, а також безпосередніми функціями означених трибуналів. Механізм функціонує на підставі Статуту, він має відповідно два відділення - для МТКЮ і МКТР. Місцем перебування відділення для МКТЮ є Гаага, місцеперебуванням відділення для МКТР - </a:t>
            </a:r>
            <a:r>
              <a:rPr lang="uk-UA" sz="1800" dirty="0" err="1">
                <a:effectLst/>
                <a:latin typeface="Times New Roman" panose="02020603050405020304" pitchFamily="18" charset="0"/>
                <a:ea typeface="Calibri" panose="020F0502020204030204" pitchFamily="34" charset="0"/>
              </a:rPr>
              <a:t>Аруша</a:t>
            </a:r>
            <a:endParaRPr lang="uk-UA" dirty="0"/>
          </a:p>
        </p:txBody>
      </p:sp>
    </p:spTree>
    <p:extLst>
      <p:ext uri="{BB962C8B-B14F-4D97-AF65-F5344CB8AC3E}">
        <p14:creationId xmlns:p14="http://schemas.microsoft.com/office/powerpoint/2010/main" val="1242570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0103636-0BB9-46C8-858B-CFFB6DF1DEA2}"/>
              </a:ext>
            </a:extLst>
          </p:cNvPr>
          <p:cNvSpPr>
            <a:spLocks noGrp="1"/>
          </p:cNvSpPr>
          <p:nvPr>
            <p:ph idx="1"/>
          </p:nvPr>
        </p:nvSpPr>
        <p:spPr>
          <a:xfrm>
            <a:off x="677334" y="254525"/>
            <a:ext cx="8596668" cy="5786838"/>
          </a:xfrm>
        </p:spPr>
        <p:txBody>
          <a:bodyPr/>
          <a:lstStyle/>
          <a:p>
            <a:pPr algn="just"/>
            <a:r>
              <a:rPr lang="uk-UA" sz="1800" dirty="0">
                <a:effectLst/>
                <a:latin typeface="Times New Roman" panose="02020603050405020304" pitchFamily="18" charset="0"/>
                <a:ea typeface="Calibri" panose="020F0502020204030204" pitchFamily="34" charset="0"/>
              </a:rPr>
              <a:t>Особливу категорію судових установ становлять так звані </a:t>
            </a:r>
            <a:r>
              <a:rPr lang="uk-UA" sz="1800" i="1" dirty="0">
                <a:effectLst/>
                <a:latin typeface="Times New Roman" panose="02020603050405020304" pitchFamily="18" charset="0"/>
                <a:ea typeface="Calibri" panose="020F0502020204030204" pitchFamily="34" charset="0"/>
              </a:rPr>
              <a:t>гібридні, інтернаціоналізовані чи змішані кримінальні трибунали </a:t>
            </a:r>
            <a:r>
              <a:rPr lang="uk-UA" sz="1800" dirty="0">
                <a:effectLst/>
                <a:latin typeface="Times New Roman" panose="02020603050405020304" pitchFamily="18" charset="0"/>
                <a:ea typeface="Calibri" panose="020F0502020204030204" pitchFamily="34" charset="0"/>
              </a:rPr>
              <a:t>- це ті трибунали, які є наполовину національними, наполовину міжнародними за своїм характером. </a:t>
            </a:r>
          </a:p>
          <a:p>
            <a:pPr algn="just"/>
            <a:r>
              <a:rPr lang="uk-UA" sz="1800" dirty="0">
                <a:effectLst/>
                <a:latin typeface="Times New Roman" panose="02020603050405020304" pitchFamily="18" charset="0"/>
                <a:ea typeface="Calibri" panose="020F0502020204030204" pitchFamily="34" charset="0"/>
                <a:cs typeface="Arial" panose="020B0604020202020204" pitchFamily="34" charset="0"/>
              </a:rPr>
              <a:t>1) спеціальні колегії та відділ із тяжких злочинів у Східному Тиморі; </a:t>
            </a:r>
          </a:p>
          <a:p>
            <a:pPr algn="just"/>
            <a:r>
              <a:rPr lang="uk-UA" sz="1800" dirty="0">
                <a:effectLst/>
                <a:latin typeface="Times New Roman" panose="02020603050405020304" pitchFamily="18" charset="0"/>
                <a:ea typeface="Calibri" panose="020F0502020204030204" pitchFamily="34" charset="0"/>
                <a:cs typeface="Arial" panose="020B0604020202020204" pitchFamily="34" charset="0"/>
              </a:rPr>
              <a:t>2) Положення 64 Колегії в судах Косово;</a:t>
            </a:r>
          </a:p>
          <a:p>
            <a:pPr algn="just"/>
            <a:r>
              <a:rPr lang="uk-UA" sz="1800" dirty="0">
                <a:effectLst/>
                <a:latin typeface="Times New Roman" panose="02020603050405020304" pitchFamily="18" charset="0"/>
                <a:ea typeface="Calibri" panose="020F0502020204030204" pitchFamily="34" charset="0"/>
                <a:cs typeface="Arial" panose="020B0604020202020204" pitchFamily="34" charset="0"/>
              </a:rPr>
              <a:t> 3) Спеціальний суд по </a:t>
            </a:r>
            <a:r>
              <a:rPr lang="uk-UA" sz="1800" dirty="0" err="1">
                <a:effectLst/>
                <a:latin typeface="Times New Roman" panose="02020603050405020304" pitchFamily="18" charset="0"/>
                <a:ea typeface="Calibri" panose="020F0502020204030204" pitchFamily="34" charset="0"/>
                <a:cs typeface="Arial" panose="020B0604020202020204" pitchFamily="34" charset="0"/>
              </a:rPr>
              <a:t>Сьерра</a:t>
            </a:r>
            <a:r>
              <a:rPr lang="uk-UA" sz="1800" dirty="0">
                <a:effectLst/>
                <a:latin typeface="Times New Roman" panose="02020603050405020304" pitchFamily="18" charset="0"/>
                <a:ea typeface="Calibri" panose="020F0502020204030204" pitchFamily="34" charset="0"/>
                <a:cs typeface="Arial" panose="020B0604020202020204" pitchFamily="34" charset="0"/>
              </a:rPr>
              <a:t>-Леоне; </a:t>
            </a:r>
          </a:p>
          <a:p>
            <a:pPr algn="just"/>
            <a:r>
              <a:rPr lang="uk-UA" sz="1800" dirty="0">
                <a:effectLst/>
                <a:latin typeface="Times New Roman" panose="02020603050405020304" pitchFamily="18" charset="0"/>
                <a:ea typeface="Calibri" panose="020F0502020204030204" pitchFamily="34" charset="0"/>
                <a:cs typeface="Arial" panose="020B0604020202020204" pitchFamily="34" charset="0"/>
              </a:rPr>
              <a:t>4) Надзвичайні палати в судах Камбоджі; </a:t>
            </a:r>
          </a:p>
          <a:p>
            <a:pPr algn="just"/>
            <a:r>
              <a:rPr lang="uk-UA" sz="1800" dirty="0">
                <a:effectLst/>
                <a:latin typeface="Times New Roman" panose="02020603050405020304" pitchFamily="18" charset="0"/>
                <a:ea typeface="Calibri" panose="020F0502020204030204" pitchFamily="34" charset="0"/>
                <a:cs typeface="Arial" panose="020B0604020202020204" pitchFamily="34" charset="0"/>
              </a:rPr>
              <a:t>5) Спеціальний трибунал по Лівану; </a:t>
            </a:r>
          </a:p>
          <a:p>
            <a:pPr algn="just"/>
            <a:r>
              <a:rPr lang="uk-UA" sz="1800" dirty="0">
                <a:effectLst/>
                <a:latin typeface="Times New Roman" panose="02020603050405020304" pitchFamily="18" charset="0"/>
                <a:ea typeface="Calibri" panose="020F0502020204030204" pitchFamily="34" charset="0"/>
                <a:cs typeface="Arial" panose="020B0604020202020204" pitchFamily="34" charset="0"/>
              </a:rPr>
              <a:t>6) Надзвичайну африканську палату.</a:t>
            </a:r>
            <a:endParaRPr lang="uk-UA" sz="1800" dirty="0">
              <a:effectLst/>
              <a:latin typeface="Calibri" panose="020F0502020204030204" pitchFamily="34" charset="0"/>
              <a:ea typeface="Calibri" panose="020F0502020204030204" pitchFamily="34" charset="0"/>
              <a:cs typeface="Arial" panose="020B0604020202020204" pitchFamily="34" charset="0"/>
            </a:endParaRPr>
          </a:p>
          <a:p>
            <a:pPr algn="just"/>
            <a:endParaRPr lang="uk-UA" dirty="0">
              <a:latin typeface="Times New Roman" panose="02020603050405020304" pitchFamily="18" charset="0"/>
            </a:endParaRPr>
          </a:p>
        </p:txBody>
      </p:sp>
    </p:spTree>
    <p:extLst>
      <p:ext uri="{BB962C8B-B14F-4D97-AF65-F5344CB8AC3E}">
        <p14:creationId xmlns:p14="http://schemas.microsoft.com/office/powerpoint/2010/main" val="1104486160"/>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132</TotalTime>
  <Words>745</Words>
  <Application>Microsoft Office PowerPoint</Application>
  <PresentationFormat>Широкий екран</PresentationFormat>
  <Paragraphs>34</Paragraphs>
  <Slides>7</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7</vt:i4>
      </vt:variant>
    </vt:vector>
  </HeadingPairs>
  <TitlesOfParts>
    <vt:vector size="13" baseType="lpstr">
      <vt:lpstr>Arial</vt:lpstr>
      <vt:lpstr>Calibri</vt:lpstr>
      <vt:lpstr>Times New Roman</vt:lpstr>
      <vt:lpstr>Trebuchet MS</vt:lpstr>
      <vt:lpstr>Wingdings 3</vt:lpstr>
      <vt:lpstr>Грань</vt:lpstr>
      <vt:lpstr>ЮРИСДИКЦІЯ В МІЖНАРОДНОМУ КРИМІНАЛЬНОМУ ПРАВІ</vt:lpstr>
      <vt:lpstr>1. Поняття, види юрисдикції в міжнародному кримінальному праві</vt:lpstr>
      <vt:lpstr>Презентація PowerPoint</vt:lpstr>
      <vt:lpstr>Презентація PowerPoint</vt:lpstr>
      <vt:lpstr>Презентація PowerPoint</vt:lpstr>
      <vt:lpstr>2. Міжнародні органи кримінальної юрисдикції</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ЮРИСДИКЦІЯ В МІЖНАРОДНОМУ КРИМІНАЛЬНОМУ ПРАВІ</dc:title>
  <dc:creator>User</dc:creator>
  <cp:lastModifiedBy>User</cp:lastModifiedBy>
  <cp:revision>5</cp:revision>
  <dcterms:created xsi:type="dcterms:W3CDTF">2025-03-30T09:09:07Z</dcterms:created>
  <dcterms:modified xsi:type="dcterms:W3CDTF">2025-03-30T11:21:25Z</dcterms:modified>
</cp:coreProperties>
</file>