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sldIdLst>
    <p:sldId id="296" r:id="rId2"/>
    <p:sldId id="344" r:id="rId3"/>
    <p:sldId id="345" r:id="rId4"/>
    <p:sldId id="375" r:id="rId5"/>
    <p:sldId id="337" r:id="rId6"/>
    <p:sldId id="401" r:id="rId7"/>
    <p:sldId id="3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BF36-7655-4E0D-B9D2-B5341CC9E986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3EEB-07FA-49BB-8AF2-5E4078EEC7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079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281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8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15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3641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899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445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544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943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5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5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37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08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25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8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57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609"/>
            <a:ext cx="11356847" cy="299923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Освітні парадигми, їх розвиток у різних суспільствах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785616"/>
            <a:ext cx="10363200" cy="2458430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Практичне заняття 1</a:t>
            </a:r>
          </a:p>
          <a:p>
            <a:r>
              <a:rPr lang="uk-UA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філософських наук, доцент кафедри дидактики та методик навчання природничо-математичних дисциплін КЗ “ ЗОІППО”  ЗОР </a:t>
            </a:r>
          </a:p>
          <a:p>
            <a:r>
              <a:rPr lang="uk-UA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755808" cy="947192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Безпека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1772816"/>
            <a:ext cx="10659797" cy="426854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 Якщо під час лекції лунатиме сигнал тривоги, прошу  оцінити своє становище.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Хто відчуває себе в небезпеці, прошу вимкнути комп’ютер та піти до бомбосховища.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470263"/>
            <a:ext cx="11329259" cy="914400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Питання для обговорення: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7646" y="1907177"/>
            <a:ext cx="8974183" cy="369678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</a:rPr>
              <a:t>     1.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Різновиди освітніх парадигм у процесі історичного розвитку людства.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   </a:t>
            </a: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Ставлення до дітей в різних соціокультурних системах та в різні історичні періоди.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521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09" y="1"/>
            <a:ext cx="9567135" cy="764704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53143" y="908720"/>
            <a:ext cx="8543108" cy="53483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Ллойд деМос «Психоісторія» (глава «Еволюція дитинства»)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en-A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DeMause, Lloyd (1995). The History of Childhood. Northvale, New Jersey: Jason Aronson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до дітей ставилися в минулому: історія дитинства.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http://psychologis.com.ua/kak_k_detyam_otnosilis_v_proshlom_dvoe_zn__istoriya_detstva.htm</a:t>
            </a:r>
          </a:p>
          <a:p>
            <a:pPr lvl="0"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історично змінювалося ставлення до дітей.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http://prozak.info/ZHittya/Mama-i-ditina/YAk-istorichno-zminyuvalosya-stavlennya-do-ditej</a:t>
            </a:r>
          </a:p>
          <a:p>
            <a:pPr lvl="0"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0"/>
            <a:ext cx="9849393" cy="104502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доповіді на 5-7 слайдів у вигляді презентації на тему (за вибором здобувача освіти):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75658"/>
            <a:ext cx="7604518" cy="52904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І. У чому полягає сутність освітньої парадигми: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1) Знаннєвої.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2) Культурологічної.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3) Технократичної.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4) Гуманістичної.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5) Педоцентричної.</a:t>
            </a:r>
            <a:r>
              <a:rPr lang="uk-UA" sz="2400" dirty="0" smtClean="0"/>
              <a:t>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6) Дитиноцентричної.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7) Соцієтарної.</a:t>
            </a:r>
            <a:r>
              <a:rPr lang="uk-UA" sz="2400" dirty="0" smtClean="0"/>
              <a:t>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8) Людиноорієнтовної (антропологічної).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9) Сучасної парадигми (особистісно орієнтованої).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10) Іншої (за вибором здобувача освіти).</a:t>
            </a:r>
          </a:p>
          <a:p>
            <a:pPr>
              <a:buAutoNum type="arabicPeriod"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0"/>
            <a:ext cx="9849393" cy="104502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доповіді на 5-7 слайдів у вигляді презентації на тему (за вибором здобувача освіти):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41862"/>
            <a:ext cx="9002244" cy="4624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І. Як саме ставилися дорослі до дітей та їх виховання в різні історичні періоди розвитку 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суспільства? Чи був присутній принцип дитиноцентризму в ці періоди?</a:t>
            </a:r>
            <a:endParaRPr lang="uk-UA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1) У період язичництва.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2)  У період середньовіччя. 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3) У період Відродження.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4)  У період Просвітництва.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5)  У 18 – 19 століттях.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6) Ставлення до дітей та їх виховання на сучасному етапі розвитку суспільства.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4" y="1916832"/>
            <a:ext cx="10561173" cy="295232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БАЖАЄМО ВАМ УСПІХУ!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4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1768</TotalTime>
  <Words>346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   Освітні парадигми, їх розвиток у різних суспільствах</vt:lpstr>
      <vt:lpstr>Безпека</vt:lpstr>
      <vt:lpstr>Питання для обговорення:</vt:lpstr>
      <vt:lpstr>Література</vt:lpstr>
      <vt:lpstr>Підготувати доповіді на 5-7 слайдів у вигляді презентації на тему (за вибором здобувача освіти):</vt:lpstr>
      <vt:lpstr>Підготувати доповіді на 5-7 слайдів у вигляді презентації на тему (за вибором здобувача освіти):</vt:lpstr>
      <vt:lpstr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  БАЖАЄМО ВАМ УСПІХУ!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STEM-освіта: трансдисциплінарний підхід до навчання</dc:title>
  <dc:creator>Пользователь Windows</dc:creator>
  <cp:lastModifiedBy>Светлана</cp:lastModifiedBy>
  <cp:revision>394</cp:revision>
  <dcterms:created xsi:type="dcterms:W3CDTF">2021-05-08T06:38:37Z</dcterms:created>
  <dcterms:modified xsi:type="dcterms:W3CDTF">2024-03-10T08:32:25Z</dcterms:modified>
</cp:coreProperties>
</file>