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5" r:id="rId30"/>
    <p:sldId id="284" r:id="rId31"/>
    <p:sldId id="286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11"/>
  </p:normalViewPr>
  <p:slideViewPr>
    <p:cSldViewPr>
      <p:cViewPr varScale="1">
        <p:scale>
          <a:sx n="109" d="100"/>
          <a:sy n="109" d="100"/>
        </p:scale>
        <p:origin x="172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15.10.2023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15.10.2023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15.10.2023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15.10.2023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15.10.2023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unnamed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12" y="5357826"/>
            <a:ext cx="5500726" cy="132146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357422" y="1857364"/>
            <a:ext cx="62865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rgbClr val="0070C0"/>
                </a:solidFill>
                <a:latin typeface="Comic Sans MS" pitchFamily="66" charset="0"/>
              </a:rPr>
              <a:t>" Методика навчання дітей дошкільного віку спортивним вправам та іграм"</a:t>
            </a:r>
            <a:endParaRPr lang="ru-RU" sz="32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57620" y="4214818"/>
            <a:ext cx="4572000" cy="369332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endParaRPr lang="ru-RU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42844" y="142852"/>
            <a:ext cx="8572560" cy="59246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/>
            <a:r>
              <a:rPr lang="ru-RU" sz="1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Городки</a:t>
            </a:r>
            <a:endParaRPr lang="ru-RU" sz="1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Гра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у городки доступна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дітям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старшої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підготовчої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школи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груп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. Вона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розвиває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окомір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кмітливість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точність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рухів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зміцнює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м'язи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рук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тулуба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підвищує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емоційний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тонус,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виховує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витримку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наполегливість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Майданчик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городків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розміщують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якомога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далі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ігрових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споруд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влучити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биткою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городками в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. На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землі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асфальтній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доріжці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креслять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два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квадрати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краще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фарбою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) на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відстані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2-2,5 м один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одного.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Кожна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сторона квадрата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дорівнює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1,5 м. На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відстані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3 м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проводять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риску -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півкон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а на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відстані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6м-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іншу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риску -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кін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(мал. 41). За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задньою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стороною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квадратів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трохи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відступаючи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неї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(1-1,5 м),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роблять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огорожу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металевої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сітки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земляний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вал для того,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городки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битки не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летіли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різні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боки.</a:t>
            </a:r>
          </a:p>
          <a:p>
            <a:pPr algn="just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     Для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цієї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гри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потрібні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городки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битки. Вони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дерев'яними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пластмасовими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. Витки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мають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довжину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60-70 см (8-10 штук), а городки 12-15 см (5—10 штук)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перерізом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3 см. Вага битки 400-450 г,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діаметр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торцевої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частини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3-5 см, ручки 2-3 см. Ту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частину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битки, за яку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беруться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рукою (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вона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виготовлена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дерева), треба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відшліфувати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дрібним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наждаком,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зручно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користуватися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кидків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     Перед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тим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проводити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гру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в городки,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необхідно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навчити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кидати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битку по городках не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влучно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правильно. Є два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способи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кидання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битки.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Ліктьовий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хто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кидає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правою ру­кою): битка у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правій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руці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(при замаху назад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кидку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вона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зігнута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ліктьовому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суглобі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тулуб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повернуто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лівим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боком до квадрата, ноги на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ширині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плечей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ліва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попереду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носком вперед, права –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іззаду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носком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розгорнута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вправо).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Замахуючись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биткою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переносять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вагу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тіла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на праву ногу, кисть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биткою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трохи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вище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рівня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плечей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Одночасно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кидком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битки вага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тіла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переноситься вперед – на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ліву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ногу, при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цьому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виконується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енергійний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поворот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тулуба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вліво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праву ногу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ставлять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на носок,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п'ятку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відривають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землі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Плечовий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спосіб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кидання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: битку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відводять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назад (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невисоко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ледь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зігнутою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лікті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рукою,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кидають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прямою рукою, активно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повертаючи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тулуб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Кінцеве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положення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ніг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таке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саме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Найчастіше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битка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падає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ручкою вправо,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тобто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певним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розворотом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. Цей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кидок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точніший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влучніший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кидання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ліктьовим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плечовим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способами битка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обертатися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. У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кидку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кону битка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робить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2-3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оберти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півкону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– 1-1,5.</a:t>
            </a:r>
          </a:p>
          <a:p>
            <a:pPr algn="just"/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того як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діти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навчаться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виконувати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кидок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битки,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проводити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гру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в яку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грати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двоє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кілька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(до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п'яти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одній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команді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). Мета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гри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полягає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в тому,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витратити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найменшу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кількість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биток для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вибивання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певної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кількості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фігур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. Для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дошкільнят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використовують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до 6-8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фігур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П'ять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городків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вигляді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різних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фігур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паркана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бочки,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колодязя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літака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ін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.)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ставлять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лінію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квадрата – города,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ближче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гравців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(мал. 42). На початку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гри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битки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кидають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лінії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кону.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Кожний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гравець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кидає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дві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битки.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дозволу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судді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першим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кидає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битку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капітан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команди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(друга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лежить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землі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заважала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кидати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Решта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гравців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– за межами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майданчика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. Коли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квадрата буде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вибито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хоч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один городок,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гравець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усі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учасники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команди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здобуває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право перейти за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лінію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півкону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звідки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вибивають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усі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інші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городки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цієї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фігури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Потім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те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саме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робить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капітан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другої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команди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вибиваючи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городки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зі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свого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квадрата – города,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розміщеного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лівого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боку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майданчика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. Так,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чергуючись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вони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вибивають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зі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своїх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квадратів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першу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фігуру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потім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ставлять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другу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т.д.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Виграє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той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гравець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(команда),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виб'є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городки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всіх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фігур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затративши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найменшу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кількість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биток.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Кількість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фігур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партії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однієї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п'яти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. Роль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судді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виконує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вихователь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хтось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гри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в городки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увагу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приділяють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заходам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безпеки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Всі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діти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повинні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стояти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лінією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кону,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потрапити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кидок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кого-небудь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гравців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. Городки та битки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дозволяють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встановлювати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переносити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того, як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припинено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гру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Дошкільникам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рекомендується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грати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більш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як 2-3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партії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підряд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ok-t.ru/studopediaru/baza5/1961618637.files/image0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5572164" cy="3462315"/>
          </a:xfrm>
          <a:prstGeom prst="rect">
            <a:avLst/>
          </a:prstGeom>
          <a:noFill/>
        </p:spPr>
      </p:pic>
      <p:pic>
        <p:nvPicPr>
          <p:cNvPr id="23554" name="Picture 2" descr="https://ok-t.ru/studopediaru/baza5/1961618637.files/image03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3657272"/>
            <a:ext cx="4562481" cy="27445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42852"/>
            <a:ext cx="8429684" cy="63248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i="1" dirty="0" err="1">
                <a:solidFill>
                  <a:srgbClr val="7030A0"/>
                </a:solidFill>
              </a:rPr>
              <a:t>Бадмінтон</a:t>
            </a:r>
            <a:endParaRPr lang="ru-RU" b="1" i="1" dirty="0">
              <a:solidFill>
                <a:srgbClr val="7030A0"/>
              </a:solidFill>
            </a:endParaRPr>
          </a:p>
          <a:p>
            <a:endParaRPr lang="ru-RU" sz="1200" dirty="0"/>
          </a:p>
          <a:p>
            <a:pPr algn="just"/>
            <a:r>
              <a:rPr lang="ru-RU" sz="1100" dirty="0"/>
              <a:t>       </a:t>
            </a:r>
            <a:r>
              <a:rPr lang="ru-RU" sz="1100" dirty="0" err="1"/>
              <a:t>Грати</a:t>
            </a:r>
            <a:r>
              <a:rPr lang="ru-RU" sz="1100" dirty="0"/>
              <a:t> в </a:t>
            </a:r>
            <a:r>
              <a:rPr lang="ru-RU" sz="1100" dirty="0" err="1"/>
              <a:t>бадмінтон</a:t>
            </a:r>
            <a:r>
              <a:rPr lang="ru-RU" sz="1100" dirty="0"/>
              <a:t> </a:t>
            </a:r>
            <a:r>
              <a:rPr lang="ru-RU" sz="1100" dirty="0" err="1"/>
              <a:t>можна</a:t>
            </a:r>
            <a:r>
              <a:rPr lang="ru-RU" sz="1100" dirty="0"/>
              <a:t> на </a:t>
            </a:r>
            <a:r>
              <a:rPr lang="ru-RU" sz="1100" dirty="0" err="1"/>
              <a:t>рівному</a:t>
            </a:r>
            <a:r>
              <a:rPr lang="ru-RU" sz="1100" dirty="0"/>
              <a:t> </a:t>
            </a:r>
            <a:r>
              <a:rPr lang="ru-RU" sz="1100" dirty="0" err="1"/>
              <a:t>майданчику</a:t>
            </a:r>
            <a:r>
              <a:rPr lang="ru-RU" sz="1100" dirty="0"/>
              <a:t> </a:t>
            </a:r>
            <a:r>
              <a:rPr lang="ru-RU" sz="1100" dirty="0" err="1"/>
              <a:t>або</a:t>
            </a:r>
            <a:r>
              <a:rPr lang="ru-RU" sz="1100" dirty="0"/>
              <a:t> </a:t>
            </a:r>
            <a:r>
              <a:rPr lang="ru-RU" sz="1100" dirty="0" err="1"/>
              <a:t>галявині</a:t>
            </a:r>
            <a:r>
              <a:rPr lang="ru-RU" sz="1100" dirty="0"/>
              <a:t>, </a:t>
            </a:r>
            <a:r>
              <a:rPr lang="ru-RU" sz="1100" dirty="0" err="1"/>
              <a:t>гра</a:t>
            </a:r>
            <a:r>
              <a:rPr lang="ru-RU" sz="1100" dirty="0"/>
              <a:t> не </a:t>
            </a:r>
            <a:r>
              <a:rPr lang="ru-RU" sz="1100" dirty="0" err="1"/>
              <a:t>потребує</a:t>
            </a:r>
            <a:r>
              <a:rPr lang="ru-RU" sz="1100" dirty="0"/>
              <a:t> </a:t>
            </a:r>
            <a:r>
              <a:rPr lang="ru-RU" sz="1100" dirty="0" err="1"/>
              <a:t>якогось</a:t>
            </a:r>
            <a:r>
              <a:rPr lang="ru-RU" sz="1100" dirty="0"/>
              <a:t> </a:t>
            </a:r>
            <a:r>
              <a:rPr lang="ru-RU" sz="1100" dirty="0" err="1"/>
              <a:t>спеціального</a:t>
            </a:r>
            <a:r>
              <a:rPr lang="ru-RU" sz="1100" dirty="0"/>
              <a:t> </a:t>
            </a:r>
            <a:r>
              <a:rPr lang="ru-RU" sz="1100" dirty="0" err="1"/>
              <a:t>обладнання</a:t>
            </a:r>
            <a:r>
              <a:rPr lang="ru-RU" sz="1100" dirty="0"/>
              <a:t>. Вона </a:t>
            </a:r>
            <a:r>
              <a:rPr lang="ru-RU" sz="1100" dirty="0" err="1"/>
              <a:t>розвиває</a:t>
            </a:r>
            <a:r>
              <a:rPr lang="ru-RU" sz="1100" dirty="0"/>
              <a:t> у старших </a:t>
            </a:r>
            <a:r>
              <a:rPr lang="ru-RU" sz="1100" dirty="0" err="1"/>
              <a:t>дошкільників</a:t>
            </a:r>
            <a:r>
              <a:rPr lang="ru-RU" sz="1100" dirty="0"/>
              <a:t> </a:t>
            </a:r>
            <a:r>
              <a:rPr lang="ru-RU" sz="1100" dirty="0" err="1"/>
              <a:t>швидкість</a:t>
            </a:r>
            <a:r>
              <a:rPr lang="ru-RU" sz="1100" dirty="0"/>
              <a:t>, </a:t>
            </a:r>
            <a:r>
              <a:rPr lang="ru-RU" sz="1100" dirty="0" err="1"/>
              <a:t>спритність</a:t>
            </a:r>
            <a:r>
              <a:rPr lang="ru-RU" sz="1100" dirty="0"/>
              <a:t>, </a:t>
            </a:r>
            <a:r>
              <a:rPr lang="ru-RU" sz="1100" dirty="0" err="1"/>
              <a:t>витривалість</a:t>
            </a:r>
            <a:r>
              <a:rPr lang="ru-RU" sz="1100" dirty="0"/>
              <a:t>, силу </a:t>
            </a:r>
            <a:r>
              <a:rPr lang="ru-RU" sz="1100" dirty="0" err="1"/>
              <a:t>м'язів</a:t>
            </a:r>
            <a:r>
              <a:rPr lang="ru-RU" sz="1100" dirty="0"/>
              <a:t> рук, </a:t>
            </a:r>
            <a:r>
              <a:rPr lang="ru-RU" sz="1100" dirty="0" err="1"/>
              <a:t>ніг</a:t>
            </a:r>
            <a:r>
              <a:rPr lang="ru-RU" sz="1100" dirty="0"/>
              <a:t> </a:t>
            </a:r>
            <a:r>
              <a:rPr lang="ru-RU" sz="1100" dirty="0" err="1"/>
              <a:t>і</a:t>
            </a:r>
            <a:r>
              <a:rPr lang="ru-RU" sz="1100" dirty="0"/>
              <a:t> </a:t>
            </a:r>
            <a:r>
              <a:rPr lang="ru-RU" sz="1100" dirty="0" err="1"/>
              <a:t>тулуба</a:t>
            </a:r>
            <a:r>
              <a:rPr lang="ru-RU" sz="1100" dirty="0"/>
              <a:t>, </a:t>
            </a:r>
            <a:r>
              <a:rPr lang="ru-RU" sz="1100" dirty="0" err="1"/>
              <a:t>координацію</a:t>
            </a:r>
            <a:r>
              <a:rPr lang="ru-RU" sz="1100" dirty="0"/>
              <a:t> </a:t>
            </a:r>
            <a:r>
              <a:rPr lang="ru-RU" sz="1100" dirty="0" err="1"/>
              <a:t>рухів</a:t>
            </a:r>
            <a:r>
              <a:rPr lang="ru-RU" sz="1100" dirty="0"/>
              <a:t>, </a:t>
            </a:r>
            <a:r>
              <a:rPr lang="ru-RU" sz="1100" dirty="0" err="1"/>
              <a:t>окомір</a:t>
            </a:r>
            <a:r>
              <a:rPr lang="ru-RU" sz="1100" dirty="0"/>
              <a:t>.</a:t>
            </a:r>
          </a:p>
          <a:p>
            <a:pPr algn="just"/>
            <a:r>
              <a:rPr lang="ru-RU" sz="1100" dirty="0"/>
              <a:t>Для </a:t>
            </a:r>
            <a:r>
              <a:rPr lang="ru-RU" sz="1100" dirty="0" err="1"/>
              <a:t>гри</a:t>
            </a:r>
            <a:r>
              <a:rPr lang="ru-RU" sz="1100" dirty="0"/>
              <a:t> в </a:t>
            </a:r>
            <a:r>
              <a:rPr lang="ru-RU" sz="1100" dirty="0" err="1"/>
              <a:t>бадмінтон</a:t>
            </a:r>
            <a:r>
              <a:rPr lang="ru-RU" sz="1100" dirty="0"/>
              <a:t> </a:t>
            </a:r>
            <a:r>
              <a:rPr lang="ru-RU" sz="1100" dirty="0" err="1"/>
              <a:t>потрібні</a:t>
            </a:r>
            <a:r>
              <a:rPr lang="ru-RU" sz="1100" dirty="0"/>
              <a:t> ракетки </a:t>
            </a:r>
            <a:r>
              <a:rPr lang="ru-RU" sz="1100" dirty="0" err="1"/>
              <a:t>і</a:t>
            </a:r>
            <a:r>
              <a:rPr lang="ru-RU" sz="1100" dirty="0"/>
              <a:t> волан </a:t>
            </a:r>
            <a:r>
              <a:rPr lang="ru-RU" sz="1100" dirty="0" err="1"/>
              <a:t>відповідно</a:t>
            </a:r>
            <a:r>
              <a:rPr lang="ru-RU" sz="1100" dirty="0"/>
              <a:t> до </a:t>
            </a:r>
            <a:r>
              <a:rPr lang="ru-RU" sz="1100" dirty="0" err="1"/>
              <a:t>віку</a:t>
            </a:r>
            <a:r>
              <a:rPr lang="ru-RU" sz="1100" dirty="0"/>
              <a:t> </a:t>
            </a:r>
            <a:r>
              <a:rPr lang="ru-RU" sz="1100" dirty="0" err="1"/>
              <a:t>дитини</a:t>
            </a:r>
            <a:r>
              <a:rPr lang="ru-RU" sz="1100" dirty="0"/>
              <a:t>. </a:t>
            </a:r>
            <a:r>
              <a:rPr lang="ru-RU" sz="1100" dirty="0" err="1"/>
              <a:t>Під</a:t>
            </a:r>
            <a:r>
              <a:rPr lang="ru-RU" sz="1100" dirty="0"/>
              <a:t> час </a:t>
            </a:r>
            <a:r>
              <a:rPr lang="ru-RU" sz="1100" dirty="0" err="1"/>
              <a:t>гри</a:t>
            </a:r>
            <a:r>
              <a:rPr lang="ru-RU" sz="1100" dirty="0"/>
              <a:t> </a:t>
            </a:r>
            <a:r>
              <a:rPr lang="ru-RU" sz="1100" dirty="0" err="1"/>
              <a:t>важливо</a:t>
            </a:r>
            <a:r>
              <a:rPr lang="ru-RU" sz="1100" dirty="0"/>
              <a:t> правильно </a:t>
            </a:r>
            <a:r>
              <a:rPr lang="ru-RU" sz="1100" dirty="0" err="1"/>
              <a:t>тримати</a:t>
            </a:r>
            <a:r>
              <a:rPr lang="ru-RU" sz="1100" dirty="0"/>
              <a:t> ручку ракетки, </a:t>
            </a:r>
            <a:r>
              <a:rPr lang="ru-RU" sz="1100" dirty="0" err="1"/>
              <a:t>бо</a:t>
            </a:r>
            <a:r>
              <a:rPr lang="ru-RU" sz="1100" dirty="0"/>
              <a:t> </a:t>
            </a:r>
            <a:r>
              <a:rPr lang="ru-RU" sz="1100" dirty="0" err="1"/>
              <a:t>від</a:t>
            </a:r>
            <a:r>
              <a:rPr lang="ru-RU" sz="1100" dirty="0"/>
              <a:t> </a:t>
            </a:r>
            <a:r>
              <a:rPr lang="ru-RU" sz="1100" dirty="0" err="1"/>
              <a:t>рухів</a:t>
            </a:r>
            <a:r>
              <a:rPr lang="ru-RU" sz="1100" dirty="0"/>
              <a:t> </a:t>
            </a:r>
            <a:r>
              <a:rPr lang="ru-RU" sz="1100" dirty="0" err="1"/>
              <a:t>кисті</a:t>
            </a:r>
            <a:r>
              <a:rPr lang="ru-RU" sz="1100" dirty="0"/>
              <a:t> </a:t>
            </a:r>
            <a:r>
              <a:rPr lang="ru-RU" sz="1100" dirty="0" err="1"/>
              <a:t>залежить</a:t>
            </a:r>
            <a:r>
              <a:rPr lang="ru-RU" sz="1100" dirty="0"/>
              <a:t> </a:t>
            </a:r>
            <a:r>
              <a:rPr lang="ru-RU" sz="1100" dirty="0" err="1"/>
              <a:t>точність</a:t>
            </a:r>
            <a:r>
              <a:rPr lang="ru-RU" sz="1100" dirty="0"/>
              <a:t> </a:t>
            </a:r>
            <a:r>
              <a:rPr lang="ru-RU" sz="1100" dirty="0" err="1"/>
              <a:t>ударів</a:t>
            </a:r>
            <a:r>
              <a:rPr lang="ru-RU" sz="1100" dirty="0"/>
              <a:t> по волану. </a:t>
            </a:r>
            <a:r>
              <a:rPr lang="ru-RU" sz="1100" dirty="0" err="1"/>
              <a:t>Дитина</a:t>
            </a:r>
            <a:r>
              <a:rPr lang="ru-RU" sz="1100" dirty="0"/>
              <a:t> </a:t>
            </a:r>
            <a:r>
              <a:rPr lang="ru-RU" sz="1100" dirty="0" err="1"/>
              <a:t>тримає</a:t>
            </a:r>
            <a:r>
              <a:rPr lang="ru-RU" sz="1100" dirty="0"/>
              <a:t> ракетку перпендикулярно до </a:t>
            </a:r>
            <a:r>
              <a:rPr lang="ru-RU" sz="1100" dirty="0" err="1"/>
              <a:t>землі</a:t>
            </a:r>
            <a:r>
              <a:rPr lang="ru-RU" sz="1100" dirty="0"/>
              <a:t>, </a:t>
            </a:r>
            <a:r>
              <a:rPr lang="ru-RU" sz="1100" dirty="0" err="1"/>
              <a:t>охоплюючи</a:t>
            </a:r>
            <a:r>
              <a:rPr lang="ru-RU" sz="1100" dirty="0"/>
              <a:t> ручку </a:t>
            </a:r>
            <a:r>
              <a:rPr lang="ru-RU" sz="1100" dirty="0" err="1"/>
              <a:t>всіма</a:t>
            </a:r>
            <a:r>
              <a:rPr lang="ru-RU" sz="1100" dirty="0"/>
              <a:t> </a:t>
            </a:r>
            <a:r>
              <a:rPr lang="ru-RU" sz="1100" dirty="0" err="1"/>
              <a:t>пальцями</a:t>
            </a:r>
            <a:r>
              <a:rPr lang="ru-RU" sz="1100" dirty="0"/>
              <a:t>, великий </a:t>
            </a:r>
            <a:r>
              <a:rPr lang="ru-RU" sz="1100" dirty="0" err="1"/>
              <a:t>палець</a:t>
            </a:r>
            <a:r>
              <a:rPr lang="ru-RU" sz="1100" dirty="0"/>
              <a:t> </a:t>
            </a:r>
            <a:r>
              <a:rPr lang="ru-RU" sz="1100" dirty="0" err="1"/>
              <a:t>зліва</a:t>
            </a:r>
            <a:r>
              <a:rPr lang="ru-RU" sz="1100" dirty="0"/>
              <a:t>. Цей </a:t>
            </a:r>
            <a:r>
              <a:rPr lang="ru-RU" sz="1100" dirty="0" err="1"/>
              <a:t>спосіб</a:t>
            </a:r>
            <a:r>
              <a:rPr lang="ru-RU" sz="1100" dirty="0"/>
              <a:t> </a:t>
            </a:r>
            <a:r>
              <a:rPr lang="ru-RU" sz="1100" dirty="0" err="1"/>
              <a:t>дає</a:t>
            </a:r>
            <a:r>
              <a:rPr lang="ru-RU" sz="1100" dirty="0"/>
              <a:t> </a:t>
            </a:r>
            <a:r>
              <a:rPr lang="ru-RU" sz="1100" dirty="0" err="1"/>
              <a:t>змогу</a:t>
            </a:r>
            <a:r>
              <a:rPr lang="ru-RU" sz="1100" dirty="0"/>
              <a:t> </a:t>
            </a:r>
            <a:r>
              <a:rPr lang="ru-RU" sz="1100" dirty="0" err="1"/>
              <a:t>відбивати</a:t>
            </a:r>
            <a:r>
              <a:rPr lang="ru-RU" sz="1100" dirty="0"/>
              <a:t> волан </a:t>
            </a:r>
            <a:r>
              <a:rPr lang="ru-RU" sz="1100" dirty="0" err="1"/>
              <a:t>зліва</a:t>
            </a:r>
            <a:r>
              <a:rPr lang="ru-RU" sz="1100" dirty="0"/>
              <a:t>, справа </a:t>
            </a:r>
            <a:r>
              <a:rPr lang="ru-RU" sz="1100" dirty="0" err="1"/>
              <a:t>й</a:t>
            </a:r>
            <a:r>
              <a:rPr lang="ru-RU" sz="1100" dirty="0"/>
              <a:t> </a:t>
            </a:r>
            <a:r>
              <a:rPr lang="ru-RU" sz="1100" dirty="0" err="1"/>
              <a:t>зверху</a:t>
            </a:r>
            <a:r>
              <a:rPr lang="ru-RU" sz="1100" dirty="0"/>
              <a:t>, не </a:t>
            </a:r>
            <a:r>
              <a:rPr lang="ru-RU" sz="1100" dirty="0" err="1"/>
              <a:t>переміщуючи</a:t>
            </a:r>
            <a:r>
              <a:rPr lang="ru-RU" sz="1100" dirty="0"/>
              <a:t> ручку (мал. 43).</a:t>
            </a:r>
          </a:p>
          <a:p>
            <a:pPr algn="just"/>
            <a:r>
              <a:rPr lang="ru-RU" sz="1100" dirty="0"/>
              <a:t>      Перед </a:t>
            </a:r>
            <a:r>
              <a:rPr lang="ru-RU" sz="1100" dirty="0" err="1"/>
              <a:t>тим</a:t>
            </a:r>
            <a:r>
              <a:rPr lang="ru-RU" sz="1100" dirty="0"/>
              <a:t> як </a:t>
            </a:r>
            <a:r>
              <a:rPr lang="ru-RU" sz="1100" dirty="0" err="1"/>
              <a:t>вчити</a:t>
            </a:r>
            <a:r>
              <a:rPr lang="ru-RU" sz="1100" dirty="0"/>
              <a:t> </a:t>
            </a:r>
            <a:r>
              <a:rPr lang="ru-RU" sz="1100" dirty="0" err="1"/>
              <a:t>техніки</a:t>
            </a:r>
            <a:r>
              <a:rPr lang="ru-RU" sz="1100" dirty="0"/>
              <a:t> </a:t>
            </a:r>
            <a:r>
              <a:rPr lang="ru-RU" sz="1100" dirty="0" err="1"/>
              <a:t>ударів</a:t>
            </a:r>
            <a:r>
              <a:rPr lang="ru-RU" sz="1100" dirty="0"/>
              <a:t> по волану, </a:t>
            </a:r>
            <a:r>
              <a:rPr lang="ru-RU" sz="1100" dirty="0" err="1"/>
              <a:t>діти</a:t>
            </a:r>
            <a:r>
              <a:rPr lang="ru-RU" sz="1100" dirty="0"/>
              <a:t> </a:t>
            </a:r>
            <a:r>
              <a:rPr lang="ru-RU" sz="1100" dirty="0" err="1"/>
              <a:t>мають</a:t>
            </a:r>
            <a:r>
              <a:rPr lang="ru-RU" sz="1100" dirty="0"/>
              <a:t> </a:t>
            </a:r>
            <a:r>
              <a:rPr lang="ru-RU" sz="1100" dirty="0" err="1"/>
              <a:t>опанувати</a:t>
            </a:r>
            <a:r>
              <a:rPr lang="ru-RU" sz="1100" dirty="0"/>
              <a:t> </a:t>
            </a:r>
            <a:r>
              <a:rPr lang="ru-RU" sz="1100" dirty="0" err="1"/>
              <a:t>правильну</a:t>
            </a:r>
            <a:r>
              <a:rPr lang="ru-RU" sz="1100" dirty="0"/>
              <a:t> </a:t>
            </a:r>
            <a:r>
              <a:rPr lang="ru-RU" sz="1100" dirty="0" err="1"/>
              <a:t>стійку</a:t>
            </a:r>
            <a:r>
              <a:rPr lang="ru-RU" sz="1100" dirty="0"/>
              <a:t> </a:t>
            </a:r>
            <a:r>
              <a:rPr lang="ru-RU" sz="1100" dirty="0" err="1"/>
              <a:t>бадмінтоніста</a:t>
            </a:r>
            <a:r>
              <a:rPr lang="ru-RU" sz="1100" dirty="0"/>
              <a:t>. </a:t>
            </a:r>
            <a:r>
              <a:rPr lang="ru-RU" sz="1100" dirty="0" err="1"/>
              <a:t>Дитина</a:t>
            </a:r>
            <a:r>
              <a:rPr lang="ru-RU" sz="1100" dirty="0"/>
              <a:t> </a:t>
            </a:r>
            <a:r>
              <a:rPr lang="ru-RU" sz="1100" dirty="0" err="1"/>
              <a:t>стоїть</a:t>
            </a:r>
            <a:r>
              <a:rPr lang="ru-RU" sz="1100" dirty="0"/>
              <a:t> на </a:t>
            </a:r>
            <a:r>
              <a:rPr lang="ru-RU" sz="1100" dirty="0" err="1"/>
              <a:t>обох</a:t>
            </a:r>
            <a:r>
              <a:rPr lang="ru-RU" sz="1100" dirty="0"/>
              <a:t> ногах, </a:t>
            </a:r>
            <a:r>
              <a:rPr lang="ru-RU" sz="1100" dirty="0" err="1"/>
              <a:t>трохи</a:t>
            </a:r>
            <a:r>
              <a:rPr lang="ru-RU" sz="1100" dirty="0"/>
              <a:t> </a:t>
            </a:r>
            <a:r>
              <a:rPr lang="ru-RU" sz="1100" dirty="0" err="1"/>
              <a:t>зігнутих</a:t>
            </a:r>
            <a:r>
              <a:rPr lang="ru-RU" sz="1100" dirty="0"/>
              <a:t> у </a:t>
            </a:r>
            <a:r>
              <a:rPr lang="ru-RU" sz="1100" dirty="0" err="1"/>
              <a:t>колінах</a:t>
            </a:r>
            <a:r>
              <a:rPr lang="ru-RU" sz="1100" dirty="0"/>
              <a:t>, </a:t>
            </a:r>
            <a:r>
              <a:rPr lang="ru-RU" sz="1100" dirty="0" err="1"/>
              <a:t>ліва</a:t>
            </a:r>
            <a:r>
              <a:rPr lang="ru-RU" sz="1100" dirty="0"/>
              <a:t> нога на </a:t>
            </a:r>
            <a:r>
              <a:rPr lang="ru-RU" sz="1100" dirty="0" err="1"/>
              <a:t>півкроку</a:t>
            </a:r>
            <a:r>
              <a:rPr lang="ru-RU" sz="1100" dirty="0"/>
              <a:t> </a:t>
            </a:r>
            <a:r>
              <a:rPr lang="ru-RU" sz="1100" dirty="0" err="1"/>
              <a:t>попереду</a:t>
            </a:r>
            <a:r>
              <a:rPr lang="ru-RU" sz="1100" dirty="0"/>
              <a:t>, ракетка в </a:t>
            </a:r>
            <a:r>
              <a:rPr lang="ru-RU" sz="1100" dirty="0" err="1"/>
              <a:t>правій</a:t>
            </a:r>
            <a:r>
              <a:rPr lang="ru-RU" sz="1100" dirty="0"/>
              <a:t> </a:t>
            </a:r>
            <a:r>
              <a:rPr lang="ru-RU" sz="1100" dirty="0" err="1"/>
              <a:t>руці</a:t>
            </a:r>
            <a:r>
              <a:rPr lang="ru-RU" sz="1100" dirty="0"/>
              <a:t>, </a:t>
            </a:r>
            <a:r>
              <a:rPr lang="ru-RU" sz="1100" dirty="0" err="1"/>
              <a:t>обід</a:t>
            </a:r>
            <a:r>
              <a:rPr lang="ru-RU" sz="1100" dirty="0"/>
              <a:t> </a:t>
            </a:r>
            <a:r>
              <a:rPr lang="ru-RU" sz="1100" dirty="0" err="1"/>
              <a:t>її</a:t>
            </a:r>
            <a:r>
              <a:rPr lang="ru-RU" sz="1100" dirty="0"/>
              <a:t> </a:t>
            </a:r>
            <a:r>
              <a:rPr lang="ru-RU" sz="1100" dirty="0" err="1"/>
              <a:t>трохи</a:t>
            </a:r>
            <a:r>
              <a:rPr lang="ru-RU" sz="1100" dirty="0"/>
              <a:t> </a:t>
            </a:r>
            <a:r>
              <a:rPr lang="ru-RU" sz="1100" dirty="0" err="1"/>
              <a:t>піднятий</a:t>
            </a:r>
            <a:r>
              <a:rPr lang="ru-RU" sz="1100" dirty="0"/>
              <a:t> </a:t>
            </a:r>
            <a:r>
              <a:rPr lang="ru-RU" sz="1100" dirty="0" err="1"/>
              <a:t>вгору</a:t>
            </a:r>
            <a:r>
              <a:rPr lang="ru-RU" sz="1100" dirty="0"/>
              <a:t>, перпендикулярно до </a:t>
            </a:r>
            <a:r>
              <a:rPr lang="ru-RU" sz="1100" dirty="0" err="1"/>
              <a:t>землі</a:t>
            </a:r>
            <a:r>
              <a:rPr lang="ru-RU" sz="1100" dirty="0"/>
              <a:t>.</a:t>
            </a:r>
          </a:p>
          <a:p>
            <a:pPr algn="just"/>
            <a:r>
              <a:rPr lang="ru-RU" sz="1100" dirty="0"/>
              <a:t>     </a:t>
            </a:r>
            <a:r>
              <a:rPr lang="ru-RU" sz="1100" dirty="0" err="1"/>
              <a:t>Дуже</a:t>
            </a:r>
            <a:r>
              <a:rPr lang="ru-RU" sz="1100" dirty="0"/>
              <a:t> </a:t>
            </a:r>
            <a:r>
              <a:rPr lang="ru-RU" sz="1100" dirty="0" err="1"/>
              <a:t>важливі</a:t>
            </a:r>
            <a:r>
              <a:rPr lang="ru-RU" sz="1100" dirty="0"/>
              <a:t> для </a:t>
            </a:r>
            <a:r>
              <a:rPr lang="ru-RU" sz="1100" dirty="0" err="1"/>
              <a:t>навчання</a:t>
            </a:r>
            <a:r>
              <a:rPr lang="ru-RU" sz="1100" dirty="0"/>
              <a:t> </a:t>
            </a:r>
            <a:r>
              <a:rPr lang="ru-RU" sz="1100" dirty="0" err="1"/>
              <a:t>дітей</a:t>
            </a:r>
            <a:r>
              <a:rPr lang="ru-RU" sz="1100" dirty="0"/>
              <a:t> </a:t>
            </a:r>
            <a:r>
              <a:rPr lang="ru-RU" sz="1100" dirty="0" err="1"/>
              <a:t>ігри</a:t>
            </a:r>
            <a:r>
              <a:rPr lang="ru-RU" sz="1100" dirty="0"/>
              <a:t> в </a:t>
            </a:r>
            <a:r>
              <a:rPr lang="ru-RU" sz="1100" dirty="0" err="1"/>
              <a:t>бадмінтон</a:t>
            </a:r>
            <a:r>
              <a:rPr lang="ru-RU" sz="1100" dirty="0"/>
              <a:t> </a:t>
            </a:r>
            <a:r>
              <a:rPr lang="ru-RU" sz="1100" dirty="0" err="1"/>
              <a:t>вправи</a:t>
            </a:r>
            <a:r>
              <a:rPr lang="ru-RU" sz="1100" dirty="0"/>
              <a:t>, </a:t>
            </a:r>
            <a:r>
              <a:rPr lang="ru-RU" sz="1100" dirty="0" err="1"/>
              <a:t>що</a:t>
            </a:r>
            <a:r>
              <a:rPr lang="ru-RU" sz="1100" dirty="0"/>
              <a:t> </a:t>
            </a:r>
            <a:r>
              <a:rPr lang="ru-RU" sz="1100" dirty="0" err="1"/>
              <a:t>розвивають</a:t>
            </a:r>
            <a:r>
              <a:rPr lang="ru-RU" sz="1100" dirty="0"/>
              <a:t> </a:t>
            </a:r>
            <a:r>
              <a:rPr lang="ru-RU" sz="1100" dirty="0" err="1"/>
              <a:t>спостереження</a:t>
            </a:r>
            <a:r>
              <a:rPr lang="ru-RU" sz="1100" dirty="0"/>
              <a:t> за воланом, </a:t>
            </a:r>
            <a:r>
              <a:rPr lang="ru-RU" sz="1100" dirty="0" err="1"/>
              <a:t>вміння</a:t>
            </a:r>
            <a:r>
              <a:rPr lang="ru-RU" sz="1100" dirty="0"/>
              <a:t> </a:t>
            </a:r>
            <a:r>
              <a:rPr lang="ru-RU" sz="1100" dirty="0" err="1"/>
              <a:t>влучати</a:t>
            </a:r>
            <a:r>
              <a:rPr lang="ru-RU" sz="1100" dirty="0"/>
              <a:t> по волану центром </a:t>
            </a:r>
            <a:r>
              <a:rPr lang="ru-RU" sz="1100" dirty="0" err="1"/>
              <a:t>поверхні</a:t>
            </a:r>
            <a:r>
              <a:rPr lang="ru-RU" sz="1100" dirty="0"/>
              <a:t> ракетки. Одна </a:t>
            </a:r>
            <a:r>
              <a:rPr lang="ru-RU" sz="1100" dirty="0" err="1"/>
              <a:t>з</a:t>
            </a:r>
            <a:r>
              <a:rPr lang="ru-RU" sz="1100" dirty="0"/>
              <a:t> </a:t>
            </a:r>
            <a:r>
              <a:rPr lang="ru-RU" sz="1100" dirty="0" err="1"/>
              <a:t>початкових</a:t>
            </a:r>
            <a:r>
              <a:rPr lang="ru-RU" sz="1100" dirty="0"/>
              <a:t> </a:t>
            </a:r>
            <a:r>
              <a:rPr lang="ru-RU" sz="1100" dirty="0" err="1"/>
              <a:t>вправ</a:t>
            </a:r>
            <a:r>
              <a:rPr lang="ru-RU" sz="1100" dirty="0"/>
              <a:t> — </a:t>
            </a:r>
            <a:r>
              <a:rPr lang="ru-RU" sz="1100" dirty="0" err="1"/>
              <a:t>жонглювання</a:t>
            </a:r>
            <a:r>
              <a:rPr lang="ru-RU" sz="1100" dirty="0"/>
              <a:t> воланом. </a:t>
            </a:r>
            <a:r>
              <a:rPr lang="ru-RU" sz="1100" dirty="0" err="1"/>
              <a:t>Дитина</a:t>
            </a:r>
            <a:r>
              <a:rPr lang="ru-RU" sz="1100" dirty="0"/>
              <a:t>, </a:t>
            </a:r>
            <a:r>
              <a:rPr lang="ru-RU" sz="1100" dirty="0" err="1"/>
              <a:t>утримуючи</a:t>
            </a:r>
            <a:r>
              <a:rPr lang="ru-RU" sz="1100" dirty="0"/>
              <a:t> ракетку струнною </a:t>
            </a:r>
            <a:r>
              <a:rPr lang="ru-RU" sz="1100" dirty="0" err="1"/>
              <a:t>поверхнею</a:t>
            </a:r>
            <a:r>
              <a:rPr lang="ru-RU" sz="1100" dirty="0"/>
              <a:t> </a:t>
            </a:r>
            <a:r>
              <a:rPr lang="ru-RU" sz="1100" dirty="0" err="1"/>
              <a:t>паралельно</a:t>
            </a:r>
            <a:r>
              <a:rPr lang="ru-RU" sz="1100" dirty="0"/>
              <a:t> </a:t>
            </a:r>
            <a:r>
              <a:rPr lang="ru-RU" sz="1100" dirty="0" err="1"/>
              <a:t>землі</a:t>
            </a:r>
            <a:r>
              <a:rPr lang="ru-RU" sz="1100" dirty="0"/>
              <a:t>, кладе волан на </a:t>
            </a:r>
            <a:r>
              <a:rPr lang="ru-RU" sz="1100" dirty="0" err="1"/>
              <a:t>її</a:t>
            </a:r>
            <a:r>
              <a:rPr lang="ru-RU" sz="1100" dirty="0"/>
              <a:t> середину </a:t>
            </a:r>
            <a:r>
              <a:rPr lang="ru-RU" sz="1100" dirty="0" err="1"/>
              <a:t>і</a:t>
            </a:r>
            <a:r>
              <a:rPr lang="ru-RU" sz="1100" dirty="0"/>
              <a:t> </a:t>
            </a:r>
            <a:r>
              <a:rPr lang="ru-RU" sz="1100" dirty="0" err="1"/>
              <a:t>починає</a:t>
            </a:r>
            <a:r>
              <a:rPr lang="ru-RU" sz="1100" dirty="0"/>
              <a:t> </a:t>
            </a:r>
            <a:r>
              <a:rPr lang="ru-RU" sz="1100" dirty="0" err="1"/>
              <a:t>підбирати</a:t>
            </a:r>
            <a:r>
              <a:rPr lang="ru-RU" sz="1100" dirty="0"/>
              <a:t> </a:t>
            </a:r>
            <a:r>
              <a:rPr lang="ru-RU" sz="1100" dirty="0" err="1"/>
              <a:t>його</a:t>
            </a:r>
            <a:r>
              <a:rPr lang="ru-RU" sz="1100" dirty="0"/>
              <a:t> короткими ударами </a:t>
            </a:r>
            <a:r>
              <a:rPr lang="ru-RU" sz="1100" dirty="0" err="1"/>
              <a:t>кисті</a:t>
            </a:r>
            <a:r>
              <a:rPr lang="ru-RU" sz="1100" dirty="0"/>
              <a:t> </a:t>
            </a:r>
            <a:r>
              <a:rPr lang="ru-RU" sz="1100" dirty="0" err="1"/>
              <a:t>вгору</a:t>
            </a:r>
            <a:r>
              <a:rPr lang="ru-RU" sz="1100" dirty="0"/>
              <a:t> на </a:t>
            </a:r>
            <a:r>
              <a:rPr lang="ru-RU" sz="1100" dirty="0" err="1"/>
              <a:t>відстань</a:t>
            </a:r>
            <a:r>
              <a:rPr lang="ru-RU" sz="1100" dirty="0"/>
              <a:t> 0,5-1 м, </a:t>
            </a:r>
            <a:r>
              <a:rPr lang="ru-RU" sz="1100" dirty="0" err="1"/>
              <a:t>намагаючись</a:t>
            </a:r>
            <a:r>
              <a:rPr lang="ru-RU" sz="1100" dirty="0"/>
              <a:t> не </a:t>
            </a:r>
            <a:r>
              <a:rPr lang="ru-RU" sz="1100" dirty="0" err="1"/>
              <a:t>впустити</a:t>
            </a:r>
            <a:r>
              <a:rPr lang="ru-RU" sz="1100" dirty="0"/>
              <a:t> на землю. </a:t>
            </a:r>
            <a:r>
              <a:rPr lang="ru-RU" sz="1100" dirty="0" err="1"/>
              <a:t>Рекомендується</a:t>
            </a:r>
            <a:r>
              <a:rPr lang="ru-RU" sz="1100" dirty="0"/>
              <a:t> </a:t>
            </a:r>
            <a:r>
              <a:rPr lang="ru-RU" sz="1100" dirty="0" err="1"/>
              <a:t>виконувати</a:t>
            </a:r>
            <a:r>
              <a:rPr lang="ru-RU" sz="1100" dirty="0"/>
              <a:t> по 10-15 </a:t>
            </a:r>
            <a:r>
              <a:rPr lang="ru-RU" sz="1100" dirty="0" err="1"/>
              <a:t>ударів</a:t>
            </a:r>
            <a:r>
              <a:rPr lang="ru-RU" sz="1100" dirty="0"/>
              <a:t> по волану </a:t>
            </a:r>
            <a:r>
              <a:rPr lang="ru-RU" sz="1100" dirty="0" err="1"/>
              <a:t>лицьовою</a:t>
            </a:r>
            <a:r>
              <a:rPr lang="ru-RU" sz="1100" dirty="0"/>
              <a:t> </a:t>
            </a:r>
            <a:r>
              <a:rPr lang="ru-RU" sz="1100" dirty="0" err="1"/>
              <a:t>і</a:t>
            </a:r>
            <a:r>
              <a:rPr lang="ru-RU" sz="1100" dirty="0"/>
              <a:t> </a:t>
            </a:r>
            <a:r>
              <a:rPr lang="ru-RU" sz="1100" dirty="0" err="1"/>
              <a:t>тильною</a:t>
            </a:r>
            <a:r>
              <a:rPr lang="ru-RU" sz="1100" dirty="0"/>
              <a:t> </a:t>
            </a:r>
            <a:r>
              <a:rPr lang="ru-RU" sz="1100" dirty="0" err="1"/>
              <a:t>частинами</a:t>
            </a:r>
            <a:r>
              <a:rPr lang="ru-RU" sz="1100" dirty="0"/>
              <a:t> ракетки. Для правильного </a:t>
            </a:r>
            <a:r>
              <a:rPr lang="ru-RU" sz="1100" dirty="0" err="1"/>
              <a:t>жонглювання</a:t>
            </a:r>
            <a:r>
              <a:rPr lang="ru-RU" sz="1100" dirty="0"/>
              <a:t> воланом, </a:t>
            </a:r>
            <a:r>
              <a:rPr lang="ru-RU" sz="1100" dirty="0" err="1"/>
              <a:t>що</a:t>
            </a:r>
            <a:r>
              <a:rPr lang="ru-RU" sz="1100" dirty="0"/>
              <a:t> </a:t>
            </a:r>
            <a:r>
              <a:rPr lang="ru-RU" sz="1100" dirty="0" err="1"/>
              <a:t>відлітає</a:t>
            </a:r>
            <a:r>
              <a:rPr lang="ru-RU" sz="1100" dirty="0"/>
              <a:t> в </a:t>
            </a:r>
            <a:r>
              <a:rPr lang="ru-RU" sz="1100" dirty="0" err="1"/>
              <a:t>різні</a:t>
            </a:r>
            <a:r>
              <a:rPr lang="ru-RU" sz="1100" dirty="0"/>
              <a:t> боки, </a:t>
            </a:r>
            <a:r>
              <a:rPr lang="ru-RU" sz="1100" dirty="0" err="1"/>
              <a:t>дитина</a:t>
            </a:r>
            <a:r>
              <a:rPr lang="ru-RU" sz="1100" dirty="0"/>
              <a:t> повинна весь час </a:t>
            </a:r>
            <a:r>
              <a:rPr lang="ru-RU" sz="1100" dirty="0" err="1"/>
              <a:t>рухатися</a:t>
            </a:r>
            <a:r>
              <a:rPr lang="ru-RU" sz="1100" dirty="0"/>
              <a:t> по </a:t>
            </a:r>
            <a:r>
              <a:rPr lang="ru-RU" sz="1100" dirty="0" err="1"/>
              <a:t>майданчику</a:t>
            </a:r>
            <a:r>
              <a:rPr lang="ru-RU" sz="1100" dirty="0"/>
              <a:t>: </a:t>
            </a:r>
            <a:r>
              <a:rPr lang="ru-RU" sz="1100" dirty="0" err="1"/>
              <a:t>підбігати</a:t>
            </a:r>
            <a:r>
              <a:rPr lang="ru-RU" sz="1100" dirty="0"/>
              <a:t>, </a:t>
            </a:r>
            <a:r>
              <a:rPr lang="ru-RU" sz="1100" dirty="0" err="1"/>
              <a:t>пересуватися</a:t>
            </a:r>
            <a:r>
              <a:rPr lang="ru-RU" sz="1100" dirty="0"/>
              <a:t> </a:t>
            </a:r>
            <a:r>
              <a:rPr lang="ru-RU" sz="1100" dirty="0" err="1"/>
              <a:t>приставними</a:t>
            </a:r>
            <a:r>
              <a:rPr lang="ru-RU" sz="1100" dirty="0"/>
              <a:t> </a:t>
            </a:r>
            <a:r>
              <a:rPr lang="ru-RU" sz="1100" dirty="0" err="1"/>
              <a:t>кроками</a:t>
            </a:r>
            <a:r>
              <a:rPr lang="ru-RU" sz="1100" dirty="0"/>
              <a:t>, </a:t>
            </a:r>
            <a:r>
              <a:rPr lang="ru-RU" sz="1100" dirty="0" err="1"/>
              <a:t>стрибати</a:t>
            </a:r>
            <a:r>
              <a:rPr lang="ru-RU" sz="1100" dirty="0"/>
              <a:t> </a:t>
            </a:r>
            <a:r>
              <a:rPr lang="ru-RU" sz="1100" dirty="0" err="1"/>
              <a:t>з</a:t>
            </a:r>
            <a:r>
              <a:rPr lang="ru-RU" sz="1100" dirty="0"/>
              <a:t> </a:t>
            </a:r>
            <a:r>
              <a:rPr lang="ru-RU" sz="1100" dirty="0" err="1"/>
              <a:t>однієї</a:t>
            </a:r>
            <a:r>
              <a:rPr lang="ru-RU" sz="1100" dirty="0"/>
              <a:t> ноги на </a:t>
            </a:r>
            <a:r>
              <a:rPr lang="ru-RU" sz="1100" dirty="0" err="1"/>
              <a:t>іншу</a:t>
            </a:r>
            <a:r>
              <a:rPr lang="ru-RU" sz="1100" dirty="0"/>
              <a:t> </a:t>
            </a:r>
            <a:r>
              <a:rPr lang="ru-RU" sz="1100" dirty="0" err="1"/>
              <a:t>тощо</a:t>
            </a:r>
            <a:r>
              <a:rPr lang="ru-RU" sz="1100" dirty="0"/>
              <a:t>. </a:t>
            </a:r>
            <a:r>
              <a:rPr lang="ru-RU" sz="1100" dirty="0" err="1"/>
              <a:t>Під</a:t>
            </a:r>
            <a:r>
              <a:rPr lang="ru-RU" sz="1100" dirty="0"/>
              <a:t> час </a:t>
            </a:r>
            <a:r>
              <a:rPr lang="ru-RU" sz="1100" dirty="0" err="1"/>
              <a:t>переміщення</a:t>
            </a:r>
            <a:r>
              <a:rPr lang="ru-RU" sz="1100" dirty="0"/>
              <a:t> в </a:t>
            </a:r>
            <a:r>
              <a:rPr lang="ru-RU" sz="1100" dirty="0" err="1"/>
              <a:t>лівий</a:t>
            </a:r>
            <a:r>
              <a:rPr lang="ru-RU" sz="1100" dirty="0"/>
              <a:t> </a:t>
            </a:r>
            <a:r>
              <a:rPr lang="ru-RU" sz="1100" dirty="0" err="1"/>
              <a:t>або</a:t>
            </a:r>
            <a:r>
              <a:rPr lang="ru-RU" sz="1100" dirty="0"/>
              <a:t> </a:t>
            </a:r>
            <a:r>
              <a:rPr lang="ru-RU" sz="1100" dirty="0" err="1"/>
              <a:t>правий</a:t>
            </a:r>
            <a:r>
              <a:rPr lang="ru-RU" sz="1100" dirty="0"/>
              <a:t> </a:t>
            </a:r>
            <a:r>
              <a:rPr lang="ru-RU" sz="1100" dirty="0" err="1"/>
              <a:t>бік</a:t>
            </a:r>
            <a:r>
              <a:rPr lang="ru-RU" sz="1100" dirty="0"/>
              <a:t> треба </a:t>
            </a:r>
            <a:r>
              <a:rPr lang="ru-RU" sz="1100" dirty="0" err="1"/>
              <a:t>уникати</a:t>
            </a:r>
            <a:r>
              <a:rPr lang="ru-RU" sz="1100" dirty="0"/>
              <a:t> </a:t>
            </a:r>
            <a:r>
              <a:rPr lang="ru-RU" sz="1100" dirty="0" err="1"/>
              <a:t>перехрещування</a:t>
            </a:r>
            <a:r>
              <a:rPr lang="ru-RU" sz="1100" dirty="0"/>
              <a:t> </a:t>
            </a:r>
            <a:r>
              <a:rPr lang="ru-RU" sz="1100" dirty="0" err="1"/>
              <a:t>ніг</a:t>
            </a:r>
            <a:r>
              <a:rPr lang="ru-RU" sz="1100" dirty="0"/>
              <a:t>, </a:t>
            </a:r>
            <a:r>
              <a:rPr lang="ru-RU" sz="1100" dirty="0" err="1"/>
              <a:t>бо</a:t>
            </a:r>
            <a:r>
              <a:rPr lang="ru-RU" sz="1100" dirty="0"/>
              <a:t> </a:t>
            </a:r>
            <a:r>
              <a:rPr lang="ru-RU" sz="1100" dirty="0" err="1"/>
              <a:t>це</a:t>
            </a:r>
            <a:r>
              <a:rPr lang="ru-RU" sz="1100" dirty="0"/>
              <a:t> </a:t>
            </a:r>
            <a:r>
              <a:rPr lang="ru-RU" sz="1100" dirty="0" err="1"/>
              <a:t>може</a:t>
            </a:r>
            <a:r>
              <a:rPr lang="ru-RU" sz="1100" dirty="0"/>
              <a:t> </a:t>
            </a:r>
            <a:r>
              <a:rPr lang="ru-RU" sz="1100" dirty="0" err="1"/>
              <a:t>призвести</a:t>
            </a:r>
            <a:r>
              <a:rPr lang="ru-RU" sz="1100" dirty="0"/>
              <a:t> до </a:t>
            </a:r>
            <a:r>
              <a:rPr lang="ru-RU" sz="1100" dirty="0" err="1"/>
              <a:t>втрати</a:t>
            </a:r>
            <a:r>
              <a:rPr lang="ru-RU" sz="1100" dirty="0"/>
              <a:t> </a:t>
            </a:r>
            <a:r>
              <a:rPr lang="ru-RU" sz="1100" dirty="0" err="1"/>
              <a:t>рівноваги</a:t>
            </a:r>
            <a:r>
              <a:rPr lang="ru-RU" sz="1100" dirty="0"/>
              <a:t> </a:t>
            </a:r>
            <a:r>
              <a:rPr lang="ru-RU" sz="1100" dirty="0" err="1"/>
              <a:t>й</a:t>
            </a:r>
            <a:r>
              <a:rPr lang="ru-RU" sz="1100" dirty="0"/>
              <a:t> </a:t>
            </a:r>
            <a:r>
              <a:rPr lang="ru-RU" sz="1100" dirty="0" err="1"/>
              <a:t>падіння</a:t>
            </a:r>
            <a:r>
              <a:rPr lang="ru-RU" sz="1100" dirty="0"/>
              <a:t>.</a:t>
            </a:r>
          </a:p>
          <a:p>
            <a:pPr algn="just"/>
            <a:r>
              <a:rPr lang="ru-RU" sz="1100" dirty="0"/>
              <a:t>     </a:t>
            </a:r>
            <a:r>
              <a:rPr lang="ru-RU" sz="1100" dirty="0" err="1"/>
              <a:t>Усі</a:t>
            </a:r>
            <a:r>
              <a:rPr lang="ru-RU" sz="1100" dirty="0"/>
              <a:t> </a:t>
            </a:r>
            <a:r>
              <a:rPr lang="ru-RU" sz="1100" dirty="0" err="1"/>
              <a:t>удари</a:t>
            </a:r>
            <a:r>
              <a:rPr lang="ru-RU" sz="1100" dirty="0"/>
              <a:t> по волану </a:t>
            </a:r>
            <a:r>
              <a:rPr lang="ru-RU" sz="1100" dirty="0" err="1"/>
              <a:t>з</a:t>
            </a:r>
            <a:r>
              <a:rPr lang="ru-RU" sz="1100" dirty="0"/>
              <a:t> </a:t>
            </a:r>
            <a:r>
              <a:rPr lang="ru-RU" sz="1100" dirty="0" err="1"/>
              <a:t>лівого</a:t>
            </a:r>
            <a:r>
              <a:rPr lang="ru-RU" sz="1100" dirty="0"/>
              <a:t> та правого боку </a:t>
            </a:r>
            <a:r>
              <a:rPr lang="ru-RU" sz="1100" dirty="0" err="1"/>
              <a:t>виконують</a:t>
            </a:r>
            <a:r>
              <a:rPr lang="ru-RU" sz="1100" dirty="0"/>
              <a:t> легким </a:t>
            </a:r>
            <a:r>
              <a:rPr lang="ru-RU" sz="1100" dirty="0" err="1"/>
              <a:t>уривчастим</a:t>
            </a:r>
            <a:r>
              <a:rPr lang="ru-RU" sz="1100" dirty="0"/>
              <a:t> </a:t>
            </a:r>
            <a:r>
              <a:rPr lang="ru-RU" sz="1100" dirty="0" err="1"/>
              <a:t>рухом</a:t>
            </a:r>
            <a:r>
              <a:rPr lang="ru-RU" sz="1100" dirty="0"/>
              <a:t> руки. </a:t>
            </a:r>
            <a:r>
              <a:rPr lang="ru-RU" sz="1100" dirty="0" err="1"/>
              <a:t>Під</a:t>
            </a:r>
            <a:r>
              <a:rPr lang="ru-RU" sz="1100" dirty="0"/>
              <a:t> час удару </a:t>
            </a:r>
            <a:r>
              <a:rPr lang="ru-RU" sz="1100" dirty="0" err="1"/>
              <a:t>наче</a:t>
            </a:r>
            <a:r>
              <a:rPr lang="ru-RU" sz="1100" dirty="0"/>
              <a:t> «</a:t>
            </a:r>
            <a:r>
              <a:rPr lang="ru-RU" sz="1100" dirty="0" err="1"/>
              <a:t>навалюються</a:t>
            </a:r>
            <a:r>
              <a:rPr lang="ru-RU" sz="1100" dirty="0"/>
              <a:t>» на волан, </a:t>
            </a:r>
            <a:r>
              <a:rPr lang="ru-RU" sz="1100" dirty="0" err="1"/>
              <a:t>рухаючись</a:t>
            </a:r>
            <a:r>
              <a:rPr lang="ru-RU" sz="1100" dirty="0"/>
              <a:t> разом </a:t>
            </a:r>
            <a:r>
              <a:rPr lang="ru-RU" sz="1100" dirty="0" err="1"/>
              <a:t>з</a:t>
            </a:r>
            <a:r>
              <a:rPr lang="ru-RU" sz="1100" dirty="0"/>
              <a:t> ракеткою </a:t>
            </a:r>
            <a:r>
              <a:rPr lang="ru-RU" sz="1100" dirty="0" err="1"/>
              <a:t>трохи</a:t>
            </a:r>
            <a:r>
              <a:rPr lang="ru-RU" sz="1100" dirty="0"/>
              <a:t> вперед (мал. 44).</a:t>
            </a:r>
          </a:p>
          <a:p>
            <a:pPr algn="just"/>
            <a:r>
              <a:rPr lang="ru-RU" sz="1100" dirty="0"/>
              <a:t>     Удар над головою </a:t>
            </a:r>
            <a:r>
              <a:rPr lang="ru-RU" sz="1100" dirty="0" err="1"/>
              <a:t>застосовують</a:t>
            </a:r>
            <a:r>
              <a:rPr lang="ru-RU" sz="1100" dirty="0"/>
              <a:t> </a:t>
            </a:r>
            <a:r>
              <a:rPr lang="ru-RU" sz="1100" dirty="0" err="1"/>
              <a:t>під</a:t>
            </a:r>
            <a:r>
              <a:rPr lang="ru-RU" sz="1100" dirty="0"/>
              <a:t> час </a:t>
            </a:r>
            <a:r>
              <a:rPr lang="ru-RU" sz="1100" dirty="0" err="1"/>
              <a:t>подачі</a:t>
            </a:r>
            <a:r>
              <a:rPr lang="ru-RU" sz="1100" dirty="0"/>
              <a:t>, а </a:t>
            </a:r>
            <a:r>
              <a:rPr lang="ru-RU" sz="1100" dirty="0" err="1"/>
              <a:t>також</a:t>
            </a:r>
            <a:r>
              <a:rPr lang="ru-RU" sz="1100" dirty="0"/>
              <a:t> </a:t>
            </a:r>
            <a:r>
              <a:rPr lang="ru-RU" sz="1100" dirty="0" err="1"/>
              <a:t>тоді</a:t>
            </a:r>
            <a:r>
              <a:rPr lang="ru-RU" sz="1100" dirty="0"/>
              <a:t>, коли треба </a:t>
            </a:r>
            <a:r>
              <a:rPr lang="ru-RU" sz="1100" dirty="0" err="1"/>
              <a:t>відбити</a:t>
            </a:r>
            <a:r>
              <a:rPr lang="ru-RU" sz="1100" dirty="0"/>
              <a:t> волан, </a:t>
            </a:r>
            <a:r>
              <a:rPr lang="ru-RU" sz="1100" dirty="0" err="1"/>
              <a:t>що</a:t>
            </a:r>
            <a:r>
              <a:rPr lang="ru-RU" sz="1100" dirty="0"/>
              <a:t> </a:t>
            </a:r>
            <a:r>
              <a:rPr lang="ru-RU" sz="1100" dirty="0" err="1"/>
              <a:t>летить</a:t>
            </a:r>
            <a:r>
              <a:rPr lang="ru-RU" sz="1100" dirty="0"/>
              <a:t> над головою. </a:t>
            </a:r>
            <a:r>
              <a:rPr lang="ru-RU" sz="1100" dirty="0" err="1"/>
              <a:t>Підняту</a:t>
            </a:r>
            <a:r>
              <a:rPr lang="ru-RU" sz="1100" dirty="0"/>
              <a:t> </a:t>
            </a:r>
            <a:r>
              <a:rPr lang="ru-RU" sz="1100" dirty="0" err="1"/>
              <a:t>вгору</a:t>
            </a:r>
            <a:r>
              <a:rPr lang="ru-RU" sz="1100" dirty="0"/>
              <a:t> ракетку </a:t>
            </a:r>
            <a:r>
              <a:rPr lang="ru-RU" sz="1100" dirty="0" err="1"/>
              <a:t>нахиляють</a:t>
            </a:r>
            <a:r>
              <a:rPr lang="ru-RU" sz="1100" dirty="0"/>
              <a:t> </a:t>
            </a:r>
            <a:r>
              <a:rPr lang="ru-RU" sz="1100" dirty="0" err="1"/>
              <a:t>кистю</a:t>
            </a:r>
            <a:r>
              <a:rPr lang="ru-RU" sz="1100" dirty="0"/>
              <a:t> руки назад (</a:t>
            </a:r>
            <a:r>
              <a:rPr lang="ru-RU" sz="1100" dirty="0" err="1"/>
              <a:t>під</a:t>
            </a:r>
            <a:r>
              <a:rPr lang="ru-RU" sz="1100" dirty="0"/>
              <a:t> кутом 30-45°) у </a:t>
            </a:r>
            <a:r>
              <a:rPr lang="ru-RU" sz="1100" dirty="0" err="1"/>
              <a:t>лівому</a:t>
            </a:r>
            <a:r>
              <a:rPr lang="ru-RU" sz="1100" dirty="0"/>
              <a:t> </a:t>
            </a:r>
            <a:r>
              <a:rPr lang="ru-RU" sz="1100" dirty="0" err="1"/>
              <a:t>суглобі</a:t>
            </a:r>
            <a:r>
              <a:rPr lang="ru-RU" sz="1100" dirty="0"/>
              <a:t>, </a:t>
            </a:r>
            <a:r>
              <a:rPr lang="ru-RU" sz="1100" dirty="0" err="1"/>
              <a:t>і</a:t>
            </a:r>
            <a:r>
              <a:rPr lang="ru-RU" sz="1100" dirty="0"/>
              <a:t> коли волан </a:t>
            </a:r>
            <a:r>
              <a:rPr lang="ru-RU" sz="1100" dirty="0" err="1"/>
              <a:t>наблизиться</a:t>
            </a:r>
            <a:r>
              <a:rPr lang="ru-RU" sz="1100" dirty="0"/>
              <a:t> до </a:t>
            </a:r>
            <a:r>
              <a:rPr lang="ru-RU" sz="1100" dirty="0" err="1"/>
              <a:t>неї</a:t>
            </a:r>
            <a:r>
              <a:rPr lang="ru-RU" sz="1100" dirty="0"/>
              <a:t> на 25-30 см, </a:t>
            </a:r>
            <a:r>
              <a:rPr lang="ru-RU" sz="1100" dirty="0" err="1"/>
              <a:t>різким</a:t>
            </a:r>
            <a:r>
              <a:rPr lang="ru-RU" sz="1100" dirty="0"/>
              <a:t> </a:t>
            </a:r>
            <a:r>
              <a:rPr lang="ru-RU" sz="1100" dirty="0" err="1"/>
              <a:t>рухом</a:t>
            </a:r>
            <a:r>
              <a:rPr lang="ru-RU" sz="1100" dirty="0"/>
              <a:t> </a:t>
            </a:r>
            <a:r>
              <a:rPr lang="ru-RU" sz="1100" dirty="0" err="1"/>
              <a:t>кисті</a:t>
            </a:r>
            <a:r>
              <a:rPr lang="ru-RU" sz="1100" dirty="0"/>
              <a:t> </a:t>
            </a:r>
            <a:r>
              <a:rPr lang="ru-RU" sz="1100" dirty="0" err="1"/>
              <a:t>виконують</a:t>
            </a:r>
            <a:r>
              <a:rPr lang="ru-RU" sz="1100" dirty="0"/>
              <a:t> удар. Рука при </a:t>
            </a:r>
            <a:r>
              <a:rPr lang="ru-RU" sz="1100" dirty="0" err="1"/>
              <a:t>цьому</a:t>
            </a:r>
            <a:r>
              <a:rPr lang="ru-RU" sz="1100" dirty="0"/>
              <a:t> </a:t>
            </a:r>
            <a:r>
              <a:rPr lang="ru-RU" sz="1100" dirty="0" err="1"/>
              <a:t>випростовується</a:t>
            </a:r>
            <a:r>
              <a:rPr lang="ru-RU" sz="1100" dirty="0"/>
              <a:t>, вага </a:t>
            </a:r>
            <a:r>
              <a:rPr lang="ru-RU" sz="1100" dirty="0" err="1"/>
              <a:t>тіла</a:t>
            </a:r>
            <a:r>
              <a:rPr lang="ru-RU" sz="1100" dirty="0"/>
              <a:t> переноситься вперед на </a:t>
            </a:r>
            <a:r>
              <a:rPr lang="ru-RU" sz="1100" dirty="0" err="1"/>
              <a:t>ліву</a:t>
            </a:r>
            <a:r>
              <a:rPr lang="ru-RU" sz="1100" dirty="0"/>
              <a:t> ногу (мал. 45).</a:t>
            </a:r>
          </a:p>
          <a:p>
            <a:pPr algn="just"/>
            <a:r>
              <a:rPr lang="ru-RU" sz="1100" dirty="0"/>
              <a:t>Перед </a:t>
            </a:r>
            <a:r>
              <a:rPr lang="ru-RU" sz="1100" dirty="0" err="1"/>
              <a:t>виконанням</a:t>
            </a:r>
            <a:r>
              <a:rPr lang="ru-RU" sz="1100" dirty="0"/>
              <a:t> </a:t>
            </a:r>
            <a:r>
              <a:rPr lang="ru-RU" sz="1100" dirty="0" err="1"/>
              <a:t>подачі</a:t>
            </a:r>
            <a:r>
              <a:rPr lang="ru-RU" sz="1100" dirty="0"/>
              <a:t> </a:t>
            </a:r>
            <a:r>
              <a:rPr lang="ru-RU" sz="1100" dirty="0" err="1"/>
              <a:t>дитина</a:t>
            </a:r>
            <a:r>
              <a:rPr lang="ru-RU" sz="1100" dirty="0"/>
              <a:t> </a:t>
            </a:r>
            <a:r>
              <a:rPr lang="ru-RU" sz="1100" dirty="0" err="1"/>
              <a:t>тримає</a:t>
            </a:r>
            <a:r>
              <a:rPr lang="ru-RU" sz="1100" dirty="0"/>
              <a:t> волан у </a:t>
            </a:r>
            <a:r>
              <a:rPr lang="ru-RU" sz="1100" dirty="0" err="1"/>
              <a:t>лівій</a:t>
            </a:r>
            <a:r>
              <a:rPr lang="ru-RU" sz="1100" dirty="0"/>
              <a:t> </a:t>
            </a:r>
            <a:r>
              <a:rPr lang="ru-RU" sz="1100" dirty="0" err="1"/>
              <a:t>руці</a:t>
            </a:r>
            <a:r>
              <a:rPr lang="ru-RU" sz="1100" dirty="0"/>
              <a:t> за головку </a:t>
            </a:r>
            <a:r>
              <a:rPr lang="ru-RU" sz="1100" dirty="0" err="1"/>
              <a:t>між</a:t>
            </a:r>
            <a:r>
              <a:rPr lang="ru-RU" sz="1100" dirty="0"/>
              <a:t> великим </a:t>
            </a:r>
            <a:r>
              <a:rPr lang="ru-RU" sz="1100" dirty="0" err="1"/>
              <a:t>і</a:t>
            </a:r>
            <a:r>
              <a:rPr lang="ru-RU" sz="1100" dirty="0"/>
              <a:t> </a:t>
            </a:r>
            <a:r>
              <a:rPr lang="ru-RU" sz="1100" dirty="0" err="1"/>
              <a:t>вказівним</a:t>
            </a:r>
            <a:r>
              <a:rPr lang="ru-RU" sz="1100" dirty="0"/>
              <a:t> </a:t>
            </a:r>
            <a:r>
              <a:rPr lang="ru-RU" sz="1100" dirty="0" err="1"/>
              <a:t>пальцями</a:t>
            </a:r>
            <a:r>
              <a:rPr lang="ru-RU" sz="1100" dirty="0"/>
              <a:t>, рука </a:t>
            </a:r>
            <a:r>
              <a:rPr lang="ru-RU" sz="1100" dirty="0" err="1"/>
              <a:t>майже</a:t>
            </a:r>
            <a:r>
              <a:rPr lang="ru-RU" sz="1100" dirty="0"/>
              <a:t> пряма. </a:t>
            </a:r>
            <a:r>
              <a:rPr lang="ru-RU" sz="1100" dirty="0" err="1"/>
              <a:t>Під</a:t>
            </a:r>
            <a:r>
              <a:rPr lang="ru-RU" sz="1100" dirty="0"/>
              <a:t> час </a:t>
            </a:r>
            <a:r>
              <a:rPr lang="ru-RU" sz="1100" dirty="0" err="1"/>
              <a:t>подачі</a:t>
            </a:r>
            <a:r>
              <a:rPr lang="ru-RU" sz="1100" dirty="0"/>
              <a:t> волан </a:t>
            </a:r>
            <a:r>
              <a:rPr lang="ru-RU" sz="1100" dirty="0" err="1"/>
              <a:t>вільно</a:t>
            </a:r>
            <a:r>
              <a:rPr lang="ru-RU" sz="1100" dirty="0"/>
              <a:t> </a:t>
            </a:r>
            <a:r>
              <a:rPr lang="ru-RU" sz="1100" dirty="0" err="1"/>
              <a:t>випускається</a:t>
            </a:r>
            <a:r>
              <a:rPr lang="ru-RU" sz="1100" dirty="0"/>
              <a:t> </a:t>
            </a:r>
            <a:r>
              <a:rPr lang="ru-RU" sz="1100" dirty="0" err="1"/>
              <a:t>з</a:t>
            </a:r>
            <a:r>
              <a:rPr lang="ru-RU" sz="1100" dirty="0"/>
              <a:t> </a:t>
            </a:r>
            <a:r>
              <a:rPr lang="ru-RU" sz="1100" dirty="0" err="1"/>
              <a:t>пальців</a:t>
            </a:r>
            <a:r>
              <a:rPr lang="ru-RU" sz="1100" dirty="0"/>
              <a:t> </a:t>
            </a:r>
            <a:r>
              <a:rPr lang="ru-RU" sz="1100" dirty="0" err="1"/>
              <a:t>назустріч</a:t>
            </a:r>
            <a:r>
              <a:rPr lang="ru-RU" sz="1100" dirty="0"/>
              <a:t> </a:t>
            </a:r>
            <a:r>
              <a:rPr lang="ru-RU" sz="1100" dirty="0" err="1"/>
              <a:t>руху</a:t>
            </a:r>
            <a:r>
              <a:rPr lang="ru-RU" sz="1100" dirty="0"/>
              <a:t> ракетки, </a:t>
            </a:r>
            <a:r>
              <a:rPr lang="ru-RU" sz="1100" dirty="0" err="1"/>
              <a:t>тулуб</a:t>
            </a:r>
            <a:r>
              <a:rPr lang="ru-RU" sz="1100" dirty="0"/>
              <a:t> при </a:t>
            </a:r>
            <a:r>
              <a:rPr lang="ru-RU" sz="1100" dirty="0" err="1"/>
              <a:t>цьому</a:t>
            </a:r>
            <a:r>
              <a:rPr lang="ru-RU" sz="1100" dirty="0"/>
              <a:t> </a:t>
            </a:r>
            <a:r>
              <a:rPr lang="ru-RU" sz="1100" dirty="0" err="1"/>
              <a:t>злегка</a:t>
            </a:r>
            <a:r>
              <a:rPr lang="ru-RU" sz="1100" dirty="0"/>
              <a:t> </a:t>
            </a:r>
            <a:r>
              <a:rPr lang="ru-RU" sz="1100" dirty="0" err="1"/>
              <a:t>нахиляється</a:t>
            </a:r>
            <a:r>
              <a:rPr lang="ru-RU" sz="1100" dirty="0"/>
              <a:t> вперед.</a:t>
            </a:r>
          </a:p>
          <a:p>
            <a:pPr algn="just"/>
            <a:r>
              <a:rPr lang="ru-RU" sz="1100" dirty="0"/>
              <a:t>     </a:t>
            </a:r>
            <a:r>
              <a:rPr lang="ru-RU" sz="1100" dirty="0" err="1"/>
              <a:t>Оволодівши</a:t>
            </a:r>
            <a:r>
              <a:rPr lang="ru-RU" sz="1100" dirty="0"/>
              <a:t> </a:t>
            </a:r>
            <a:r>
              <a:rPr lang="ru-RU" sz="1100" dirty="0" err="1"/>
              <a:t>елементарною</a:t>
            </a:r>
            <a:r>
              <a:rPr lang="ru-RU" sz="1100" dirty="0"/>
              <a:t> </a:t>
            </a:r>
            <a:r>
              <a:rPr lang="ru-RU" sz="1100" dirty="0" err="1"/>
              <a:t>технікою</a:t>
            </a:r>
            <a:r>
              <a:rPr lang="ru-RU" sz="1100" dirty="0"/>
              <a:t> та </a:t>
            </a:r>
            <a:r>
              <a:rPr lang="ru-RU" sz="1100" dirty="0" err="1"/>
              <a:t>прийомами</a:t>
            </a:r>
            <a:r>
              <a:rPr lang="ru-RU" sz="1100" dirty="0"/>
              <a:t> </a:t>
            </a:r>
            <a:r>
              <a:rPr lang="ru-RU" sz="1100" dirty="0" err="1"/>
              <a:t>гри</a:t>
            </a:r>
            <a:r>
              <a:rPr lang="ru-RU" sz="1100" dirty="0"/>
              <a:t> в </a:t>
            </a:r>
            <a:r>
              <a:rPr lang="ru-RU" sz="1100" dirty="0" err="1"/>
              <a:t>бадмінтон</a:t>
            </a:r>
            <a:r>
              <a:rPr lang="ru-RU" sz="1100" dirty="0"/>
              <a:t>, </a:t>
            </a:r>
            <a:r>
              <a:rPr lang="ru-RU" sz="1100" dirty="0" err="1"/>
              <a:t>діти</a:t>
            </a:r>
            <a:r>
              <a:rPr lang="ru-RU" sz="1100" dirty="0"/>
              <a:t> </a:t>
            </a:r>
            <a:r>
              <a:rPr lang="ru-RU" sz="1100" dirty="0" err="1"/>
              <a:t>починають</a:t>
            </a:r>
            <a:r>
              <a:rPr lang="ru-RU" sz="1100" dirty="0"/>
              <a:t> </a:t>
            </a:r>
            <a:r>
              <a:rPr lang="ru-RU" sz="1100" dirty="0" err="1"/>
              <a:t>грати</a:t>
            </a:r>
            <a:r>
              <a:rPr lang="ru-RU" sz="1100" dirty="0"/>
              <a:t> </a:t>
            </a:r>
            <a:r>
              <a:rPr lang="ru-RU" sz="1100" dirty="0" err="1"/>
              <a:t>вдвох</a:t>
            </a:r>
            <a:r>
              <a:rPr lang="ru-RU" sz="1100" dirty="0"/>
              <a:t>. </a:t>
            </a:r>
            <a:r>
              <a:rPr lang="ru-RU" sz="1100" dirty="0" err="1"/>
              <a:t>Бажано</a:t>
            </a:r>
            <a:r>
              <a:rPr lang="ru-RU" sz="1100" dirty="0"/>
              <a:t>, </a:t>
            </a:r>
            <a:r>
              <a:rPr lang="ru-RU" sz="1100" dirty="0" err="1"/>
              <a:t>щоб</a:t>
            </a:r>
            <a:r>
              <a:rPr lang="ru-RU" sz="1100" dirty="0"/>
              <a:t> </a:t>
            </a:r>
            <a:r>
              <a:rPr lang="ru-RU" sz="1100" dirty="0" err="1"/>
              <a:t>спочатку</a:t>
            </a:r>
            <a:r>
              <a:rPr lang="ru-RU" sz="1100" dirty="0"/>
              <a:t> партнером </a:t>
            </a:r>
            <a:r>
              <a:rPr lang="ru-RU" sz="1100" dirty="0" err="1"/>
              <a:t>дитини</a:t>
            </a:r>
            <a:r>
              <a:rPr lang="ru-RU" sz="1100" dirty="0"/>
              <a:t> </a:t>
            </a:r>
            <a:r>
              <a:rPr lang="ru-RU" sz="1100" dirty="0" err="1"/>
              <a:t>був</a:t>
            </a:r>
            <a:r>
              <a:rPr lang="ru-RU" sz="1100" dirty="0"/>
              <a:t> </a:t>
            </a:r>
            <a:r>
              <a:rPr lang="ru-RU" sz="1100" dirty="0" err="1"/>
              <a:t>підготовлений</a:t>
            </a:r>
            <a:r>
              <a:rPr lang="ru-RU" sz="1100" dirty="0"/>
              <a:t> </a:t>
            </a:r>
            <a:r>
              <a:rPr lang="ru-RU" sz="1100" dirty="0" err="1"/>
              <a:t>гравець</a:t>
            </a:r>
            <a:r>
              <a:rPr lang="ru-RU" sz="1100" dirty="0"/>
              <a:t>. За правилами </a:t>
            </a:r>
            <a:r>
              <a:rPr lang="ru-RU" sz="1100" dirty="0" err="1"/>
              <a:t>кожний</a:t>
            </a:r>
            <a:r>
              <a:rPr lang="ru-RU" sz="1100" dirty="0"/>
              <a:t> </a:t>
            </a:r>
            <a:r>
              <a:rPr lang="ru-RU" sz="1100" dirty="0" err="1"/>
              <a:t>з</a:t>
            </a:r>
            <a:r>
              <a:rPr lang="ru-RU" sz="1100" dirty="0"/>
              <a:t> </a:t>
            </a:r>
            <a:r>
              <a:rPr lang="ru-RU" sz="1100" dirty="0" err="1"/>
              <a:t>учасників</a:t>
            </a:r>
            <a:r>
              <a:rPr lang="ru-RU" sz="1100" dirty="0"/>
              <a:t> </a:t>
            </a:r>
            <a:r>
              <a:rPr lang="ru-RU" sz="1100" dirty="0" err="1"/>
              <a:t>гри</a:t>
            </a:r>
            <a:r>
              <a:rPr lang="ru-RU" sz="1100" dirty="0"/>
              <a:t> ударом ракетки </a:t>
            </a:r>
            <a:r>
              <a:rPr lang="ru-RU" sz="1100" dirty="0" err="1"/>
              <a:t>спрямовує</a:t>
            </a:r>
            <a:r>
              <a:rPr lang="ru-RU" sz="1100" dirty="0"/>
              <a:t> в </a:t>
            </a:r>
            <a:r>
              <a:rPr lang="ru-RU" sz="1100" dirty="0" err="1"/>
              <a:t>бік</a:t>
            </a:r>
            <a:r>
              <a:rPr lang="ru-RU" sz="1100" dirty="0"/>
              <a:t> партнера волан, </a:t>
            </a:r>
            <a:r>
              <a:rPr lang="ru-RU" sz="1100" dirty="0" err="1"/>
              <a:t>відбиваючи</a:t>
            </a:r>
            <a:r>
              <a:rPr lang="ru-RU" sz="1100" dirty="0"/>
              <a:t> </a:t>
            </a:r>
            <a:r>
              <a:rPr lang="ru-RU" sz="1100" dirty="0" err="1"/>
              <a:t>його</a:t>
            </a:r>
            <a:r>
              <a:rPr lang="ru-RU" sz="1100" dirty="0"/>
              <a:t> </a:t>
            </a:r>
            <a:r>
              <a:rPr lang="ru-RU" sz="1100" dirty="0" err="1"/>
              <a:t>якомога</a:t>
            </a:r>
            <a:r>
              <a:rPr lang="ru-RU" sz="1100" dirty="0"/>
              <a:t> </a:t>
            </a:r>
            <a:r>
              <a:rPr lang="ru-RU" sz="1100" dirty="0" err="1"/>
              <a:t>точніше</a:t>
            </a:r>
            <a:r>
              <a:rPr lang="ru-RU" sz="1100" dirty="0"/>
              <a:t>.</a:t>
            </a:r>
          </a:p>
          <a:p>
            <a:pPr algn="just"/>
            <a:r>
              <a:rPr lang="ru-RU" sz="1100" dirty="0"/>
              <a:t>     </a:t>
            </a:r>
            <a:r>
              <a:rPr lang="ru-RU" sz="1100" dirty="0" err="1"/>
              <a:t>Діти</a:t>
            </a:r>
            <a:r>
              <a:rPr lang="ru-RU" sz="1100" dirty="0"/>
              <a:t> </a:t>
            </a:r>
            <a:r>
              <a:rPr lang="ru-RU" sz="1100" dirty="0" err="1"/>
              <a:t>підготовчої</a:t>
            </a:r>
            <a:r>
              <a:rPr lang="ru-RU" sz="1100" dirty="0"/>
              <a:t> до </a:t>
            </a:r>
            <a:r>
              <a:rPr lang="ru-RU" sz="1100" dirty="0" err="1"/>
              <a:t>школи</a:t>
            </a:r>
            <a:r>
              <a:rPr lang="ru-RU" sz="1100" dirty="0"/>
              <a:t> </a:t>
            </a:r>
            <a:r>
              <a:rPr lang="ru-RU" sz="1100" dirty="0" err="1"/>
              <a:t>групи</a:t>
            </a:r>
            <a:r>
              <a:rPr lang="ru-RU" sz="1100" dirty="0"/>
              <a:t> </a:t>
            </a:r>
            <a:r>
              <a:rPr lang="ru-RU" sz="1100" dirty="0" err="1"/>
              <a:t>можуть</a:t>
            </a:r>
            <a:r>
              <a:rPr lang="ru-RU" sz="1100" dirty="0"/>
              <a:t> </a:t>
            </a:r>
            <a:r>
              <a:rPr lang="ru-RU" sz="1100" dirty="0" err="1"/>
              <a:t>грати</a:t>
            </a:r>
            <a:r>
              <a:rPr lang="ru-RU" sz="1100" dirty="0"/>
              <a:t> в </a:t>
            </a:r>
            <a:r>
              <a:rPr lang="ru-RU" sz="1100" dirty="0" err="1"/>
              <a:t>бадмінтон</a:t>
            </a:r>
            <a:r>
              <a:rPr lang="ru-RU" sz="1100" dirty="0"/>
              <a:t> через </a:t>
            </a:r>
            <a:r>
              <a:rPr lang="ru-RU" sz="1100" dirty="0" err="1"/>
              <a:t>мотузок</a:t>
            </a:r>
            <a:r>
              <a:rPr lang="ru-RU" sz="1100" dirty="0"/>
              <a:t>, </a:t>
            </a:r>
            <a:r>
              <a:rPr lang="ru-RU" sz="1100" dirty="0" err="1"/>
              <a:t>натягнутий</a:t>
            </a:r>
            <a:r>
              <a:rPr lang="ru-RU" sz="1100" dirty="0"/>
              <a:t> </a:t>
            </a:r>
            <a:r>
              <a:rPr lang="ru-RU" sz="1100" dirty="0" err="1"/>
              <a:t>між</a:t>
            </a:r>
            <a:r>
              <a:rPr lang="ru-RU" sz="1100" dirty="0"/>
              <a:t> </a:t>
            </a:r>
            <a:r>
              <a:rPr lang="ru-RU" sz="1100" dirty="0" err="1"/>
              <a:t>двома</a:t>
            </a:r>
            <a:r>
              <a:rPr lang="ru-RU" sz="1100" dirty="0"/>
              <a:t> стояками </a:t>
            </a:r>
            <a:r>
              <a:rPr lang="ru-RU" sz="1100" dirty="0" err="1"/>
              <a:t>або</a:t>
            </a:r>
            <a:r>
              <a:rPr lang="ru-RU" sz="1100" dirty="0"/>
              <a:t> через </a:t>
            </a:r>
            <a:r>
              <a:rPr lang="ru-RU" sz="1100" dirty="0" err="1"/>
              <a:t>сітку</a:t>
            </a:r>
            <a:r>
              <a:rPr lang="ru-RU" sz="1100" dirty="0"/>
              <a:t> </a:t>
            </a:r>
            <a:r>
              <a:rPr lang="ru-RU" sz="1100" dirty="0" err="1"/>
              <a:t>заввишки</a:t>
            </a:r>
            <a:r>
              <a:rPr lang="ru-RU" sz="1100" dirty="0"/>
              <a:t> 120-130 см на </a:t>
            </a:r>
            <a:r>
              <a:rPr lang="ru-RU" sz="1100" dirty="0" err="1"/>
              <a:t>майданчику</a:t>
            </a:r>
            <a:r>
              <a:rPr lang="ru-RU" sz="1100" dirty="0"/>
              <a:t> (5</a:t>
            </a:r>
            <a:r>
              <a:rPr lang="en-US" sz="1100" dirty="0"/>
              <a:t>x10 </a:t>
            </a:r>
            <a:r>
              <a:rPr lang="ru-RU" sz="1100" dirty="0"/>
              <a:t>м). </a:t>
            </a:r>
            <a:r>
              <a:rPr lang="ru-RU" sz="1100" dirty="0" err="1"/>
              <a:t>Діти</a:t>
            </a:r>
            <a:r>
              <a:rPr lang="ru-RU" sz="1100" dirty="0"/>
              <a:t> по </a:t>
            </a:r>
            <a:r>
              <a:rPr lang="ru-RU" sz="1100" dirty="0" err="1"/>
              <a:t>черзі</a:t>
            </a:r>
            <a:r>
              <a:rPr lang="ru-RU" sz="1100" dirty="0"/>
              <a:t> </a:t>
            </a:r>
            <a:r>
              <a:rPr lang="ru-RU" sz="1100" dirty="0" err="1"/>
              <a:t>відбивають</a:t>
            </a:r>
            <a:r>
              <a:rPr lang="ru-RU" sz="1100" dirty="0"/>
              <a:t> волан через </a:t>
            </a:r>
            <a:r>
              <a:rPr lang="ru-RU" sz="1100" dirty="0" err="1"/>
              <a:t>сітку</a:t>
            </a:r>
            <a:r>
              <a:rPr lang="ru-RU" sz="1100" dirty="0"/>
              <a:t> (</a:t>
            </a:r>
            <a:r>
              <a:rPr lang="ru-RU" sz="1100" dirty="0" err="1"/>
              <a:t>мотузок</a:t>
            </a:r>
            <a:r>
              <a:rPr lang="ru-RU" sz="1100" dirty="0"/>
              <a:t>). </a:t>
            </a:r>
            <a:r>
              <a:rPr lang="ru-RU" sz="1100" dirty="0" err="1"/>
              <a:t>Якщо</a:t>
            </a:r>
            <a:r>
              <a:rPr lang="ru-RU" sz="1100" dirty="0"/>
              <a:t> той, </a:t>
            </a:r>
            <a:r>
              <a:rPr lang="ru-RU" sz="1100" dirty="0" err="1"/>
              <a:t>хто</a:t>
            </a:r>
            <a:r>
              <a:rPr lang="ru-RU" sz="1100" dirty="0"/>
              <a:t> </a:t>
            </a:r>
            <a:r>
              <a:rPr lang="ru-RU" sz="1100" dirty="0" err="1"/>
              <a:t>виконує</a:t>
            </a:r>
            <a:r>
              <a:rPr lang="ru-RU" sz="1100" dirty="0"/>
              <a:t> подачу, допустив </a:t>
            </a:r>
            <a:r>
              <a:rPr lang="ru-RU" sz="1100" dirty="0" err="1"/>
              <a:t>помилку</a:t>
            </a:r>
            <a:r>
              <a:rPr lang="ru-RU" sz="1100" dirty="0"/>
              <a:t> (волан впав на </a:t>
            </a:r>
            <a:r>
              <a:rPr lang="ru-RU" sz="1100" dirty="0" err="1"/>
              <a:t>свій</a:t>
            </a:r>
            <a:r>
              <a:rPr lang="ru-RU" sz="1100" dirty="0"/>
              <a:t> </a:t>
            </a:r>
            <a:r>
              <a:rPr lang="ru-RU" sz="1100" dirty="0" err="1"/>
              <a:t>бік</a:t>
            </a:r>
            <a:r>
              <a:rPr lang="ru-RU" sz="1100" dirty="0"/>
              <a:t> </a:t>
            </a:r>
            <a:r>
              <a:rPr lang="ru-RU" sz="1100" dirty="0" err="1"/>
              <a:t>майданчика</a:t>
            </a:r>
            <a:r>
              <a:rPr lang="ru-RU" sz="1100" dirty="0"/>
              <a:t> </a:t>
            </a:r>
            <a:r>
              <a:rPr lang="ru-RU" sz="1100" dirty="0" err="1"/>
              <a:t>або</a:t>
            </a:r>
            <a:r>
              <a:rPr lang="ru-RU" sz="1100" dirty="0"/>
              <a:t> за </a:t>
            </a:r>
            <a:r>
              <a:rPr lang="ru-RU" sz="1100" dirty="0" err="1"/>
              <a:t>його</a:t>
            </a:r>
            <a:r>
              <a:rPr lang="ru-RU" sz="1100" dirty="0"/>
              <a:t> </a:t>
            </a:r>
            <a:r>
              <a:rPr lang="ru-RU" sz="1100" dirty="0" err="1"/>
              <a:t>межі</a:t>
            </a:r>
            <a:r>
              <a:rPr lang="ru-RU" sz="1100" dirty="0"/>
              <a:t>), - подача переходить до </a:t>
            </a:r>
            <a:r>
              <a:rPr lang="ru-RU" sz="1100" dirty="0" err="1"/>
              <a:t>іншого</a:t>
            </a:r>
            <a:r>
              <a:rPr lang="ru-RU" sz="1100" dirty="0"/>
              <a:t> </a:t>
            </a:r>
            <a:r>
              <a:rPr lang="ru-RU" sz="1100" dirty="0" err="1"/>
              <a:t>гравця</a:t>
            </a:r>
            <a:r>
              <a:rPr lang="ru-RU" sz="1100" dirty="0"/>
              <a:t>. </a:t>
            </a:r>
            <a:r>
              <a:rPr lang="ru-RU" sz="1100" dirty="0" err="1"/>
              <a:t>Якщо</a:t>
            </a:r>
            <a:r>
              <a:rPr lang="ru-RU" sz="1100" dirty="0"/>
              <a:t> </a:t>
            </a:r>
            <a:r>
              <a:rPr lang="ru-RU" sz="1100" dirty="0" err="1"/>
              <a:t>помилився</a:t>
            </a:r>
            <a:r>
              <a:rPr lang="ru-RU" sz="1100" dirty="0"/>
              <a:t> той, </a:t>
            </a:r>
            <a:r>
              <a:rPr lang="ru-RU" sz="1100" dirty="0" err="1"/>
              <a:t>хто</a:t>
            </a:r>
            <a:r>
              <a:rPr lang="ru-RU" sz="1100" dirty="0"/>
              <a:t> </a:t>
            </a:r>
            <a:r>
              <a:rPr lang="ru-RU" sz="1100" dirty="0" err="1"/>
              <a:t>захищається</a:t>
            </a:r>
            <a:r>
              <a:rPr lang="ru-RU" sz="1100" dirty="0"/>
              <a:t>, </a:t>
            </a:r>
            <a:r>
              <a:rPr lang="ru-RU" sz="1100" dirty="0" err="1"/>
              <a:t>тоді</a:t>
            </a:r>
            <a:r>
              <a:rPr lang="ru-RU" sz="1100" dirty="0"/>
              <a:t> </a:t>
            </a:r>
            <a:r>
              <a:rPr lang="ru-RU" sz="1100" dirty="0" err="1"/>
              <a:t>дитині</a:t>
            </a:r>
            <a:r>
              <a:rPr lang="ru-RU" sz="1100" dirty="0"/>
              <a:t>, яка подавала, </a:t>
            </a:r>
            <a:r>
              <a:rPr lang="ru-RU" sz="1100" dirty="0" err="1"/>
              <a:t>зараховується</a:t>
            </a:r>
            <a:r>
              <a:rPr lang="ru-RU" sz="1100" dirty="0"/>
              <a:t> очко. </a:t>
            </a:r>
            <a:r>
              <a:rPr lang="ru-RU" sz="1100" dirty="0" err="1"/>
              <a:t>Гра</a:t>
            </a:r>
            <a:r>
              <a:rPr lang="ru-RU" sz="1100" dirty="0"/>
              <a:t> </a:t>
            </a:r>
            <a:r>
              <a:rPr lang="ru-RU" sz="1100" dirty="0" err="1"/>
              <a:t>продовжується</a:t>
            </a:r>
            <a:r>
              <a:rPr lang="ru-RU" sz="1100" dirty="0"/>
              <a:t> до 5,7 </a:t>
            </a:r>
            <a:r>
              <a:rPr lang="ru-RU" sz="1100" dirty="0" err="1"/>
              <a:t>або</a:t>
            </a:r>
            <a:r>
              <a:rPr lang="ru-RU" sz="1100" dirty="0"/>
              <a:t> 10 </a:t>
            </a:r>
            <a:r>
              <a:rPr lang="ru-RU" sz="1100" dirty="0" err="1"/>
              <a:t>очок</a:t>
            </a:r>
            <a:r>
              <a:rPr lang="ru-RU" sz="1100" dirty="0"/>
              <a:t> (за </a:t>
            </a:r>
            <a:r>
              <a:rPr lang="ru-RU" sz="1100" dirty="0" err="1"/>
              <a:t>домовленістю</a:t>
            </a:r>
            <a:r>
              <a:rPr lang="ru-RU" sz="1100" dirty="0"/>
              <a:t>). </a:t>
            </a:r>
            <a:r>
              <a:rPr lang="ru-RU" sz="1100" dirty="0" err="1"/>
              <a:t>Виграє</a:t>
            </a:r>
            <a:r>
              <a:rPr lang="ru-RU" sz="1100" dirty="0"/>
              <a:t> той, </a:t>
            </a:r>
            <a:r>
              <a:rPr lang="ru-RU" sz="1100" dirty="0" err="1"/>
              <a:t>хто</a:t>
            </a:r>
            <a:r>
              <a:rPr lang="ru-RU" sz="1100" dirty="0"/>
              <a:t> першим </a:t>
            </a:r>
            <a:r>
              <a:rPr lang="ru-RU" sz="1100" dirty="0" err="1"/>
              <a:t>набере</a:t>
            </a:r>
            <a:r>
              <a:rPr lang="ru-RU" sz="1100" dirty="0"/>
              <a:t> </a:t>
            </a:r>
            <a:r>
              <a:rPr lang="ru-RU" sz="1100" dirty="0" err="1"/>
              <a:t>цю</a:t>
            </a:r>
            <a:r>
              <a:rPr lang="ru-RU" sz="1100" dirty="0"/>
              <a:t> </a:t>
            </a:r>
            <a:r>
              <a:rPr lang="ru-RU" sz="1100" dirty="0" err="1"/>
              <a:t>кількість</a:t>
            </a:r>
            <a:r>
              <a:rPr lang="ru-RU" sz="1100" dirty="0"/>
              <a:t> </a:t>
            </a:r>
            <a:r>
              <a:rPr lang="ru-RU" sz="1100" dirty="0" err="1"/>
              <a:t>очок</a:t>
            </a:r>
            <a:r>
              <a:rPr lang="ru-RU" sz="1100" dirty="0"/>
              <a:t>.</a:t>
            </a:r>
          </a:p>
          <a:p>
            <a:pPr algn="just"/>
            <a:r>
              <a:rPr lang="ru-RU" sz="1100" dirty="0"/>
              <a:t>    У </a:t>
            </a:r>
            <a:r>
              <a:rPr lang="ru-RU" sz="1100" dirty="0" err="1"/>
              <a:t>цю</a:t>
            </a:r>
            <a:r>
              <a:rPr lang="ru-RU" sz="1100" dirty="0"/>
              <a:t> </a:t>
            </a:r>
            <a:r>
              <a:rPr lang="ru-RU" sz="1100" dirty="0" err="1"/>
              <a:t>гру</a:t>
            </a:r>
            <a:r>
              <a:rPr lang="ru-RU" sz="1100" dirty="0"/>
              <a:t> </a:t>
            </a:r>
            <a:r>
              <a:rPr lang="ru-RU" sz="1100" dirty="0" err="1"/>
              <a:t>грають</a:t>
            </a:r>
            <a:r>
              <a:rPr lang="ru-RU" sz="1100" dirty="0"/>
              <a:t> один на один </a:t>
            </a:r>
            <a:r>
              <a:rPr lang="ru-RU" sz="1100" dirty="0" err="1"/>
              <a:t>або</a:t>
            </a:r>
            <a:r>
              <a:rPr lang="ru-RU" sz="1100" dirty="0"/>
              <a:t> </a:t>
            </a:r>
            <a:r>
              <a:rPr lang="ru-RU" sz="1100" dirty="0" err="1"/>
              <a:t>двоє</a:t>
            </a:r>
            <a:r>
              <a:rPr lang="ru-RU" sz="1100" dirty="0"/>
              <a:t> на </a:t>
            </a:r>
            <a:r>
              <a:rPr lang="ru-RU" sz="1100" dirty="0" err="1"/>
              <a:t>двоє</a:t>
            </a:r>
            <a:r>
              <a:rPr lang="ru-RU" sz="1100" dirty="0"/>
              <a:t> (кожному </a:t>
            </a:r>
            <a:r>
              <a:rPr lang="ru-RU" sz="1100" dirty="0" err="1"/>
              <a:t>гравцеві</a:t>
            </a:r>
            <a:r>
              <a:rPr lang="ru-RU" sz="1100" dirty="0"/>
              <a:t> </a:t>
            </a:r>
            <a:r>
              <a:rPr lang="ru-RU" sz="1100" dirty="0" err="1"/>
              <a:t>креслять</a:t>
            </a:r>
            <a:r>
              <a:rPr lang="ru-RU" sz="1100" dirty="0"/>
              <a:t> зону, за яку </a:t>
            </a:r>
            <a:r>
              <a:rPr lang="ru-RU" sz="1100" dirty="0" err="1"/>
              <a:t>він</a:t>
            </a:r>
            <a:r>
              <a:rPr lang="ru-RU" sz="1100" dirty="0"/>
              <a:t> не заходить, </a:t>
            </a:r>
            <a:r>
              <a:rPr lang="ru-RU" sz="1100" dirty="0" err="1"/>
              <a:t>щоб</a:t>
            </a:r>
            <a:r>
              <a:rPr lang="ru-RU" sz="1100" dirty="0"/>
              <a:t> не </a:t>
            </a:r>
            <a:r>
              <a:rPr lang="ru-RU" sz="1100" dirty="0" err="1"/>
              <a:t>заважати</a:t>
            </a:r>
            <a:r>
              <a:rPr lang="ru-RU" sz="1100" dirty="0"/>
              <a:t> </a:t>
            </a:r>
            <a:r>
              <a:rPr lang="ru-RU" sz="1100" dirty="0" err="1"/>
              <a:t>партнерові</a:t>
            </a:r>
            <a:r>
              <a:rPr lang="ru-RU" sz="1100" dirty="0"/>
              <a:t>).</a:t>
            </a:r>
          </a:p>
          <a:p>
            <a:pPr algn="just"/>
            <a:endParaRPr lang="ru-RU" sz="1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ok-t.ru/studopediaru/baza5/1961618637.files/image0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57166"/>
            <a:ext cx="3881109" cy="2000264"/>
          </a:xfrm>
          <a:prstGeom prst="rect">
            <a:avLst/>
          </a:prstGeom>
          <a:noFill/>
        </p:spPr>
      </p:pic>
      <p:pic>
        <p:nvPicPr>
          <p:cNvPr id="24580" name="Picture 4" descr="https://ok-t.ru/studopediaru/baza5/1961618637.files/image0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1357298"/>
            <a:ext cx="5368963" cy="2714644"/>
          </a:xfrm>
          <a:prstGeom prst="rect">
            <a:avLst/>
          </a:prstGeom>
          <a:noFill/>
        </p:spPr>
      </p:pic>
      <p:pic>
        <p:nvPicPr>
          <p:cNvPr id="24582" name="Picture 6" descr="https://ok-t.ru/studopediaru/baza5/1961618637.files/image04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3714752"/>
            <a:ext cx="3786214" cy="30019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42852"/>
            <a:ext cx="8358246" cy="532453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i="1" dirty="0" err="1">
                <a:solidFill>
                  <a:srgbClr val="0070C0"/>
                </a:solidFill>
              </a:rPr>
              <a:t>Настільний</a:t>
            </a:r>
            <a:r>
              <a:rPr lang="ru-RU" b="1" i="1" dirty="0">
                <a:solidFill>
                  <a:srgbClr val="0070C0"/>
                </a:solidFill>
              </a:rPr>
              <a:t> </a:t>
            </a:r>
            <a:r>
              <a:rPr lang="ru-RU" b="1" i="1" dirty="0" err="1">
                <a:solidFill>
                  <a:srgbClr val="0070C0"/>
                </a:solidFill>
              </a:rPr>
              <a:t>теніс</a:t>
            </a:r>
            <a:endParaRPr lang="ru-RU" b="1" i="1" dirty="0">
              <a:solidFill>
                <a:srgbClr val="0070C0"/>
              </a:solidFill>
            </a:endParaRPr>
          </a:p>
          <a:p>
            <a:endParaRPr lang="ru-RU" sz="1000" dirty="0"/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 У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настільний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теніс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діти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грають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підготовчій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школи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групі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Ця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емоційна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жвава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цікава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для них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гра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розвиває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швидкість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спритність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витривалість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силу та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швидкість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реакції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Для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гри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потрібний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відповідний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інвентар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стіл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ракетки,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сітка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металевими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стояками,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целулоїдний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м'ячик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діаметр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3,63-3,83 см).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Поверхню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столу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фарбують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темно-зелений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колір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цьому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фоні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краще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виділявся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білий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м'ячик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Довжина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стола – 250-270 см, ширина – 130-150 см,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висота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– 65-70 см.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встановлюють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дворі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майданчика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влітку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обов'язково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навісом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Стандартні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ракетки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бажано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вкоротити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(ручку на 2 см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на 0,5 см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діаметр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дитині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зручніше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тримати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 Вага ракетки у межах 150-200 г. Для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опанування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технікою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гри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важливо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кожна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дитина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мала ракетку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м'ячик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Ознайомлення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грою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починають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розучування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способу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три­мання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ракетки: три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пальці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мізинець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підмізинний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середній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охоплюють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ручку; великий – на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одній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частині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ракетки,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вказівний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– на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іншій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(мал. 46).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Спочатку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діти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вчаться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виконувати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підготовчі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вправи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гри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прокочувати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м'яч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ракеткою по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підлозі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тенісному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столу (один одному),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виконувати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різноманітні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удари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ракеткою по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м'ячу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Потім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підбивають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ракеткою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м'яч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вгору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 Для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підкидають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вгору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коли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опускатиметься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вниз,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підставляють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ракетку.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Слід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застерегти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сильних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різких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ударів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попередити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виконання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цієї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вправи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потрібно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підставляти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ракетку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злегка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підбивати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м'яч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 Те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саме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стосується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ударів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ракеткою по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м'ячу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відбиванням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підлоги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Вдаряють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м'ячу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злегка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підскакував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вище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пояса.      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Потім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вправлятися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самостійно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біля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стінки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Складніша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вправа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порівняно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попередніми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-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передавання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м'яча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один одному ударами ракеткою, коли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діти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мають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стояти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відстані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3-4 м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підставляти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ракетку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м'яч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летить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злегка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відбиваючи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У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настільному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тенісі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застосовують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різноманітні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удари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м'ячу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Дошкільникам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досить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оволодіти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найпростішим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них: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поштовхом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зліва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підставкою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справа, накатами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правого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лівого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боку.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 Для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виконання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поштовху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зліва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треба стати на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відстані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одного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кроку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стола,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тулуб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трохи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нахилити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вперед, ноги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злегка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зігнути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колінах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ракетку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тримати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паралельно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сітці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рівні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пояса. Удар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виконується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в момент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відскакування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м'яча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трохи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вище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сітки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– права рука (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зігнута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початковій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фазі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виноситься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вперед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одночасно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рухом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тієї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самої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ноги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випрямляючись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ліктьовому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суглобі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наносить удар по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м'ячу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час удару центр ваги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тіла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переносять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на праву ногу;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плечі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дитини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упівоберта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лицьової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лінії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стола,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ліва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рука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трохи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нижче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правої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; кисть руки,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тримає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ракетку, в момент удару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згинається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випрямленням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ліктя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при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цьому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ракетка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набирає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положення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паралельного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сітці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7650" name="Picture 2" descr="https://ok-t.ru/studopediaru/baza5/1961618637.files/image0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5500702"/>
            <a:ext cx="3400425" cy="1123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214290"/>
            <a:ext cx="8501122" cy="65556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Підставка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справа –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найпростіший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технічний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прийом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час удару ракетка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зустрічає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м'яч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на самому початку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відскакування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– в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напівпольоті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При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цьому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напрям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польоту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м'яча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залежить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кута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нахилу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ракетки.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Стійка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дитини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біля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столу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подібна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стійки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час удару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поштовхом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зліва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Коли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діти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оволодівають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технікою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виконання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ударів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поштовхом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зліва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підставкою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справа,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переходити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вивчення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складніших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ударів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накатів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зліва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справа.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Накат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зліва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атакуючий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удар, один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основних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сучасному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настільному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тенісі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Вихідне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положення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виконання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удару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таке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саме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як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виконання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поштовху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зліва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Удар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виконується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швидким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рухом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ракетки вперед –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вгору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вбік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одночасним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поворотом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кисті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руки.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закінчення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руху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рука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йде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вперед-вгору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вправо. При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цьому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тулуб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повертається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бік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суперника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одночасним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випрямленням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правої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ноги.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Накат справа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виконують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стійки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упівоберта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до столу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лівим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плечем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вперед: центр ваги на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лівій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нозі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виставлена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вперед. Рука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ракеткою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відводиться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вправо-назад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Удар по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м'ячу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виконується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рухом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спрямованим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вперед-вгору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У момент удару по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м'ячу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лікоть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трохи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зігнуто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а кисть руки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виконує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додатковий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рух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легко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змінити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напрям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польоту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м'яча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Рух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закінчується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біля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лівого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плеча над головою.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того як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діти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оволодіють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основними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ударами,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застосовуються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настільному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тенісі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перейти до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подачі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м'яча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Ракетку треба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нахилити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верхньою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частиною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до столу та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ударити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м'ячу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Спочатку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м'яч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подають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без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відскоку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столу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відстані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10-15 см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сітки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Потім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розучують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подачу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відскоком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столу: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дитина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підкидає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м'яч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трохи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вгору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б'є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ньому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нахилом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верхньої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частини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ракетки так,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відскочивши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столу,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перелетів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через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сітку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протилежний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бік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Оволодівши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ударами та подачею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м'яча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діти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переходять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двобічної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гри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Дошкільники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грають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настільний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теніс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спрощеними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правилами.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Гравець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підкидає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м'ячик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рукою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б'є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ракеткою так,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ударившись об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поверхню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столу,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перелетів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через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сітку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торкнувся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половини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столу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суперника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відбиває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м'яч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Очко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дістає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той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гравець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подачі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якого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суперник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зміг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відбити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м'яч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назад на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половину столу (попав у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сітку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межі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столу).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Приймати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м'яч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повітря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тобто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до того, як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удариться об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поверхню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столу, не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дозволяється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Кожний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гравець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виконує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п'ять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подач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підряд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чого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подає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суперник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той,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хто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подавав,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влучить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м'ячем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сітку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м'яч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залишиться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боці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втрачає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очко, 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суперник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очко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виграє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А коли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суперник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зможе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відбити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подачі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м'яч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програє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очко.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подачі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м'яч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зачепить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сітку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перелетить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на половину столу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суперника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ця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подача не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зараховується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треба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виконати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раз.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Гра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складається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трьох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партій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триває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доти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поки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один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гравців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першим не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набере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очок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1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214290"/>
            <a:ext cx="8429684" cy="54476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Баскетбол</a:t>
            </a:r>
          </a:p>
          <a:p>
            <a:endParaRPr lang="ru-RU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ru-RU" sz="1200" dirty="0"/>
              <a:t>     </a:t>
            </a:r>
            <a:r>
              <a:rPr lang="ru-RU" sz="1200" dirty="0" err="1"/>
              <a:t>Дітям</a:t>
            </a:r>
            <a:r>
              <a:rPr lang="ru-RU" sz="1200" dirty="0"/>
              <a:t> </a:t>
            </a:r>
            <a:r>
              <a:rPr lang="ru-RU" sz="1200" dirty="0" err="1"/>
              <a:t>старшої</a:t>
            </a:r>
            <a:r>
              <a:rPr lang="ru-RU" sz="1200" dirty="0"/>
              <a:t> </a:t>
            </a:r>
            <a:r>
              <a:rPr lang="ru-RU" sz="1200" dirty="0" err="1"/>
              <a:t>і</a:t>
            </a:r>
            <a:r>
              <a:rPr lang="ru-RU" sz="1200" dirty="0"/>
              <a:t> </a:t>
            </a:r>
            <a:r>
              <a:rPr lang="ru-RU" sz="1200" dirty="0" err="1"/>
              <a:t>підготовчої</a:t>
            </a:r>
            <a:r>
              <a:rPr lang="ru-RU" sz="1200" dirty="0"/>
              <a:t> до </a:t>
            </a:r>
            <a:r>
              <a:rPr lang="ru-RU" sz="1200" dirty="0" err="1"/>
              <a:t>школи</a:t>
            </a:r>
            <a:r>
              <a:rPr lang="ru-RU" sz="1200" dirty="0"/>
              <a:t> </a:t>
            </a:r>
            <a:r>
              <a:rPr lang="ru-RU" sz="1200" dirty="0" err="1"/>
              <a:t>груп</a:t>
            </a:r>
            <a:r>
              <a:rPr lang="ru-RU" sz="1200" dirty="0"/>
              <a:t> доступна </a:t>
            </a:r>
            <a:r>
              <a:rPr lang="ru-RU" sz="1200" dirty="0" err="1"/>
              <a:t>гра</a:t>
            </a:r>
            <a:r>
              <a:rPr lang="ru-RU" sz="1200" dirty="0"/>
              <a:t> баскетбол. </a:t>
            </a:r>
            <a:r>
              <a:rPr lang="ru-RU" sz="1200" dirty="0" err="1"/>
              <a:t>Спочатку</a:t>
            </a:r>
            <a:r>
              <a:rPr lang="ru-RU" sz="1200" dirty="0"/>
              <a:t> вони </a:t>
            </a:r>
            <a:r>
              <a:rPr lang="ru-RU" sz="1200" dirty="0" err="1"/>
              <a:t>засвоюють</a:t>
            </a:r>
            <a:r>
              <a:rPr lang="ru-RU" sz="1200" dirty="0"/>
              <a:t> </a:t>
            </a:r>
            <a:r>
              <a:rPr lang="ru-RU" sz="1200" dirty="0" err="1"/>
              <a:t>прийоми</a:t>
            </a:r>
            <a:r>
              <a:rPr lang="ru-RU" sz="1200" dirty="0"/>
              <a:t> </a:t>
            </a:r>
            <a:r>
              <a:rPr lang="ru-RU" sz="1200" dirty="0" err="1"/>
              <a:t>ведення</a:t>
            </a:r>
            <a:r>
              <a:rPr lang="ru-RU" sz="1200" dirty="0"/>
              <a:t> </a:t>
            </a:r>
            <a:r>
              <a:rPr lang="ru-RU" sz="1200" dirty="0" err="1"/>
              <a:t>м'яча</a:t>
            </a:r>
            <a:r>
              <a:rPr lang="ru-RU" sz="1200" dirty="0"/>
              <a:t> </a:t>
            </a:r>
            <a:r>
              <a:rPr lang="ru-RU" sz="1200" dirty="0" err="1"/>
              <a:t>поштовхом</a:t>
            </a:r>
            <a:r>
              <a:rPr lang="ru-RU" sz="1200" dirty="0"/>
              <a:t> об </a:t>
            </a:r>
            <a:r>
              <a:rPr lang="ru-RU" sz="1200" dirty="0" err="1"/>
              <a:t>підлогу</a:t>
            </a:r>
            <a:r>
              <a:rPr lang="ru-RU" sz="1200" dirty="0"/>
              <a:t> правою та </a:t>
            </a:r>
            <a:r>
              <a:rPr lang="ru-RU" sz="1200" dirty="0" err="1"/>
              <a:t>лівою</a:t>
            </a:r>
            <a:r>
              <a:rPr lang="ru-RU" sz="1200" dirty="0"/>
              <a:t> рукою на </a:t>
            </a:r>
            <a:r>
              <a:rPr lang="ru-RU" sz="1200" dirty="0" err="1"/>
              <a:t>місці</a:t>
            </a:r>
            <a:r>
              <a:rPr lang="ru-RU" sz="1200" dirty="0"/>
              <a:t> та в </a:t>
            </a:r>
            <a:r>
              <a:rPr lang="ru-RU" sz="1200" dirty="0" err="1"/>
              <a:t>русі</a:t>
            </a:r>
            <a:r>
              <a:rPr lang="ru-RU" sz="1200" dirty="0"/>
              <a:t> (</a:t>
            </a:r>
            <a:r>
              <a:rPr lang="ru-RU" sz="1200" dirty="0" err="1"/>
              <a:t>повільним</a:t>
            </a:r>
            <a:r>
              <a:rPr lang="ru-RU" sz="1200" dirty="0"/>
              <a:t> </a:t>
            </a:r>
            <a:r>
              <a:rPr lang="ru-RU" sz="1200" dirty="0" err="1"/>
              <a:t>кроком</a:t>
            </a:r>
            <a:r>
              <a:rPr lang="ru-RU" sz="1200" dirty="0"/>
              <a:t> </a:t>
            </a:r>
            <a:r>
              <a:rPr lang="ru-RU" sz="1200" dirty="0" err="1"/>
              <a:t>і</a:t>
            </a:r>
            <a:r>
              <a:rPr lang="ru-RU" sz="1200" dirty="0"/>
              <a:t> </a:t>
            </a:r>
            <a:r>
              <a:rPr lang="ru-RU" sz="1200" dirty="0" err="1"/>
              <a:t>бігом</a:t>
            </a:r>
            <a:r>
              <a:rPr lang="ru-RU" sz="1200" dirty="0"/>
              <a:t>). </a:t>
            </a:r>
            <a:r>
              <a:rPr lang="ru-RU" sz="1200" dirty="0" err="1"/>
              <a:t>Важливий</a:t>
            </a:r>
            <a:r>
              <a:rPr lang="ru-RU" sz="1200" dirty="0"/>
              <a:t> </a:t>
            </a:r>
            <a:r>
              <a:rPr lang="ru-RU" sz="1200" dirty="0" err="1"/>
              <a:t>елемент</a:t>
            </a:r>
            <a:r>
              <a:rPr lang="ru-RU" sz="1200" dirty="0"/>
              <a:t> </a:t>
            </a:r>
            <a:r>
              <a:rPr lang="ru-RU" sz="1200" dirty="0" err="1"/>
              <a:t>рухових</a:t>
            </a:r>
            <a:r>
              <a:rPr lang="ru-RU" sz="1200" dirty="0"/>
              <a:t> </a:t>
            </a:r>
            <a:r>
              <a:rPr lang="ru-RU" sz="1200" dirty="0" err="1"/>
              <a:t>дій</a:t>
            </a:r>
            <a:r>
              <a:rPr lang="ru-RU" sz="1200" dirty="0"/>
              <a:t> у </a:t>
            </a:r>
            <a:r>
              <a:rPr lang="ru-RU" sz="1200" dirty="0" err="1"/>
              <a:t>баскетболі</a:t>
            </a:r>
            <a:r>
              <a:rPr lang="ru-RU" sz="1200" dirty="0"/>
              <a:t> - передача </a:t>
            </a:r>
            <a:r>
              <a:rPr lang="ru-RU" sz="1200" dirty="0" err="1"/>
              <a:t>м'яча</a:t>
            </a:r>
            <a:r>
              <a:rPr lang="ru-RU" sz="1200" dirty="0"/>
              <a:t> </a:t>
            </a:r>
            <a:r>
              <a:rPr lang="ru-RU" sz="1200" dirty="0" err="1"/>
              <a:t>партнерові</a:t>
            </a:r>
            <a:r>
              <a:rPr lang="ru-RU" sz="1200" dirty="0"/>
              <a:t> </a:t>
            </a:r>
            <a:r>
              <a:rPr lang="ru-RU" sz="1200" dirty="0" err="1"/>
              <a:t>обома</a:t>
            </a:r>
            <a:r>
              <a:rPr lang="ru-RU" sz="1200" dirty="0"/>
              <a:t> руками </a:t>
            </a:r>
            <a:r>
              <a:rPr lang="ru-RU" sz="1200" dirty="0" err="1"/>
              <a:t>від</a:t>
            </a:r>
            <a:r>
              <a:rPr lang="ru-RU" sz="1200" dirty="0"/>
              <a:t> грудей та </a:t>
            </a:r>
            <a:r>
              <a:rPr lang="ru-RU" sz="1200" dirty="0" err="1"/>
              <a:t>однією</a:t>
            </a:r>
            <a:r>
              <a:rPr lang="ru-RU" sz="1200" dirty="0"/>
              <a:t> </a:t>
            </a:r>
            <a:r>
              <a:rPr lang="ru-RU" sz="1200" dirty="0" err="1"/>
              <a:t>від</a:t>
            </a:r>
            <a:r>
              <a:rPr lang="ru-RU" sz="1200" dirty="0"/>
              <a:t> плеча, стоячи на </a:t>
            </a:r>
            <a:r>
              <a:rPr lang="ru-RU" sz="1200" dirty="0" err="1"/>
              <a:t>місці</a:t>
            </a:r>
            <a:r>
              <a:rPr lang="ru-RU" sz="1200" dirty="0"/>
              <a:t> </a:t>
            </a:r>
            <a:r>
              <a:rPr lang="ru-RU" sz="1200" dirty="0" err="1"/>
              <a:t>після</a:t>
            </a:r>
            <a:r>
              <a:rPr lang="ru-RU" sz="1200" dirty="0"/>
              <a:t> </a:t>
            </a:r>
            <a:r>
              <a:rPr lang="ru-RU" sz="1200" dirty="0" err="1"/>
              <a:t>зупинки</a:t>
            </a:r>
            <a:r>
              <a:rPr lang="ru-RU" sz="1200" dirty="0"/>
              <a:t> та в </a:t>
            </a:r>
            <a:r>
              <a:rPr lang="ru-RU" sz="1200" dirty="0" err="1"/>
              <a:t>русі</a:t>
            </a:r>
            <a:r>
              <a:rPr lang="ru-RU" sz="1200" dirty="0"/>
              <a:t>, а </a:t>
            </a:r>
            <a:r>
              <a:rPr lang="ru-RU" sz="1200" dirty="0" err="1"/>
              <a:t>також</a:t>
            </a:r>
            <a:r>
              <a:rPr lang="ru-RU" sz="1200" dirty="0"/>
              <a:t> </a:t>
            </a:r>
            <a:r>
              <a:rPr lang="ru-RU" sz="1200" dirty="0" err="1"/>
              <a:t>уміння</a:t>
            </a:r>
            <a:r>
              <a:rPr lang="ru-RU" sz="1200" dirty="0"/>
              <a:t> </a:t>
            </a:r>
            <a:r>
              <a:rPr lang="ru-RU" sz="1200" dirty="0" err="1"/>
              <a:t>ловити</a:t>
            </a:r>
            <a:r>
              <a:rPr lang="ru-RU" sz="1200" dirty="0"/>
              <a:t> </a:t>
            </a:r>
            <a:r>
              <a:rPr lang="ru-RU" sz="1200" dirty="0" err="1"/>
              <a:t>м'яч</a:t>
            </a:r>
            <a:r>
              <a:rPr lang="ru-RU" sz="1200" dirty="0"/>
              <a:t>, </a:t>
            </a:r>
            <a:r>
              <a:rPr lang="ru-RU" sz="1200" dirty="0" err="1"/>
              <a:t>який</a:t>
            </a:r>
            <a:r>
              <a:rPr lang="ru-RU" sz="1200" dirty="0"/>
              <a:t> </a:t>
            </a:r>
            <a:r>
              <a:rPr lang="ru-RU" sz="1200" dirty="0" err="1"/>
              <a:t>летить</a:t>
            </a:r>
            <a:r>
              <a:rPr lang="ru-RU" sz="1200" dirty="0"/>
              <a:t> на </a:t>
            </a:r>
            <a:r>
              <a:rPr lang="ru-RU" sz="1200" dirty="0" err="1"/>
              <a:t>різній</a:t>
            </a:r>
            <a:r>
              <a:rPr lang="ru-RU" sz="1200" dirty="0"/>
              <a:t> </a:t>
            </a:r>
            <a:r>
              <a:rPr lang="ru-RU" sz="1200" dirty="0" err="1"/>
              <a:t>висоті</a:t>
            </a:r>
            <a:r>
              <a:rPr lang="ru-RU" sz="1200" dirty="0"/>
              <a:t> (</a:t>
            </a:r>
            <a:r>
              <a:rPr lang="ru-RU" sz="1200" dirty="0" err="1"/>
              <a:t>на</a:t>
            </a:r>
            <a:r>
              <a:rPr lang="ru-RU" sz="1200" dirty="0"/>
              <a:t> </a:t>
            </a:r>
            <a:r>
              <a:rPr lang="ru-RU" sz="1200" dirty="0" err="1"/>
              <a:t>рівні</a:t>
            </a:r>
            <a:r>
              <a:rPr lang="ru-RU" sz="1200" dirty="0"/>
              <a:t> грудей, над головою, </a:t>
            </a:r>
            <a:r>
              <a:rPr lang="ru-RU" sz="1200" dirty="0" err="1"/>
              <a:t>збоку</a:t>
            </a:r>
            <a:r>
              <a:rPr lang="ru-RU" sz="1200" dirty="0"/>
              <a:t>, внизу </a:t>
            </a:r>
            <a:r>
              <a:rPr lang="ru-RU" sz="1200" dirty="0" err="1"/>
              <a:t>біля</a:t>
            </a:r>
            <a:r>
              <a:rPr lang="ru-RU" sz="1200" dirty="0"/>
              <a:t> </a:t>
            </a:r>
            <a:r>
              <a:rPr lang="ru-RU" sz="1200" dirty="0" err="1"/>
              <a:t>підлоги</a:t>
            </a:r>
            <a:r>
              <a:rPr lang="ru-RU" sz="1200" dirty="0"/>
              <a:t> </a:t>
            </a:r>
            <a:r>
              <a:rPr lang="ru-RU" sz="1200" dirty="0" err="1"/>
              <a:t>тощо</a:t>
            </a:r>
            <a:r>
              <a:rPr lang="ru-RU" sz="1200" dirty="0"/>
              <a:t>). </a:t>
            </a:r>
            <a:r>
              <a:rPr lang="ru-RU" sz="1200" dirty="0" err="1"/>
              <a:t>Дітей</a:t>
            </a:r>
            <a:r>
              <a:rPr lang="ru-RU" sz="1200" dirty="0"/>
              <a:t> </a:t>
            </a:r>
            <a:r>
              <a:rPr lang="ru-RU" sz="1200" dirty="0" err="1"/>
              <a:t>потрібно</a:t>
            </a:r>
            <a:r>
              <a:rPr lang="ru-RU" sz="1200" dirty="0"/>
              <a:t> </a:t>
            </a:r>
            <a:r>
              <a:rPr lang="ru-RU" sz="1200" dirty="0" err="1"/>
              <a:t>вправляти</a:t>
            </a:r>
            <a:r>
              <a:rPr lang="ru-RU" sz="1200" dirty="0"/>
              <a:t> у </a:t>
            </a:r>
            <a:r>
              <a:rPr lang="ru-RU" sz="1200" dirty="0" err="1"/>
              <a:t>передачі</a:t>
            </a:r>
            <a:r>
              <a:rPr lang="ru-RU" sz="1200" dirty="0"/>
              <a:t> та </a:t>
            </a:r>
            <a:r>
              <a:rPr lang="ru-RU" sz="1200" dirty="0" err="1"/>
              <a:t>ловленні</a:t>
            </a:r>
            <a:r>
              <a:rPr lang="ru-RU" sz="1200" dirty="0"/>
              <a:t> </a:t>
            </a:r>
            <a:r>
              <a:rPr lang="ru-RU" sz="1200" dirty="0" err="1"/>
              <a:t>м'яча</a:t>
            </a:r>
            <a:r>
              <a:rPr lang="ru-RU" sz="1200" dirty="0"/>
              <a:t> при </a:t>
            </a:r>
            <a:r>
              <a:rPr lang="ru-RU" sz="1200" dirty="0" err="1"/>
              <a:t>шикуванні</a:t>
            </a:r>
            <a:r>
              <a:rPr lang="ru-RU" sz="1200" dirty="0"/>
              <a:t> в парах, </a:t>
            </a:r>
            <a:r>
              <a:rPr lang="ru-RU" sz="1200" dirty="0" err="1"/>
              <a:t>трійках</a:t>
            </a:r>
            <a:r>
              <a:rPr lang="ru-RU" sz="1200" dirty="0"/>
              <a:t>, </a:t>
            </a:r>
            <a:r>
              <a:rPr lang="ru-RU" sz="1200" dirty="0" err="1"/>
              <a:t>колі</a:t>
            </a:r>
            <a:r>
              <a:rPr lang="ru-RU" sz="1200" dirty="0"/>
              <a:t>, </a:t>
            </a:r>
            <a:r>
              <a:rPr lang="ru-RU" sz="1200" dirty="0" err="1"/>
              <a:t>квадраті</a:t>
            </a:r>
            <a:r>
              <a:rPr lang="ru-RU" sz="1200" dirty="0"/>
              <a:t> (мал. 47).</a:t>
            </a:r>
          </a:p>
          <a:p>
            <a:pPr algn="just"/>
            <a:r>
              <a:rPr lang="ru-RU" sz="1200" dirty="0"/>
              <a:t>     Для </a:t>
            </a:r>
            <a:r>
              <a:rPr lang="ru-RU" sz="1200" dirty="0" err="1"/>
              <a:t>гри</a:t>
            </a:r>
            <a:r>
              <a:rPr lang="ru-RU" sz="1200" dirty="0"/>
              <a:t> в баскетбол треба </a:t>
            </a:r>
            <a:r>
              <a:rPr lang="ru-RU" sz="1200" dirty="0" err="1"/>
              <a:t>засвоїти</a:t>
            </a:r>
            <a:r>
              <a:rPr lang="ru-RU" sz="1200" dirty="0"/>
              <a:t> </a:t>
            </a:r>
            <a:r>
              <a:rPr lang="ru-RU" sz="1200" dirty="0" err="1"/>
              <a:t>кидки</a:t>
            </a:r>
            <a:r>
              <a:rPr lang="ru-RU" sz="1200" dirty="0"/>
              <a:t> </a:t>
            </a:r>
            <a:r>
              <a:rPr lang="ru-RU" sz="1200" dirty="0" err="1"/>
              <a:t>м'яча</a:t>
            </a:r>
            <a:r>
              <a:rPr lang="ru-RU" sz="1200" dirty="0"/>
              <a:t> в </a:t>
            </a:r>
            <a:r>
              <a:rPr lang="ru-RU" sz="1200" dirty="0" err="1"/>
              <a:t>кошик</a:t>
            </a:r>
            <a:r>
              <a:rPr lang="ru-RU" sz="1200" dirty="0"/>
              <a:t> </a:t>
            </a:r>
            <a:r>
              <a:rPr lang="ru-RU" sz="1200" dirty="0" err="1"/>
              <a:t>обома</a:t>
            </a:r>
            <a:r>
              <a:rPr lang="ru-RU" sz="1200" dirty="0"/>
              <a:t> руками </a:t>
            </a:r>
            <a:r>
              <a:rPr lang="ru-RU" sz="1200" dirty="0" err="1"/>
              <a:t>від</a:t>
            </a:r>
            <a:r>
              <a:rPr lang="ru-RU" sz="1200" dirty="0"/>
              <a:t> грудей, </a:t>
            </a:r>
            <a:r>
              <a:rPr lang="ru-RU" sz="1200" dirty="0" err="1"/>
              <a:t>з-за</a:t>
            </a:r>
            <a:r>
              <a:rPr lang="ru-RU" sz="1200" dirty="0"/>
              <a:t> </a:t>
            </a:r>
            <a:r>
              <a:rPr lang="ru-RU" sz="1200" dirty="0" err="1"/>
              <a:t>голови</a:t>
            </a:r>
            <a:r>
              <a:rPr lang="ru-RU" sz="1200" dirty="0"/>
              <a:t> та </a:t>
            </a:r>
            <a:r>
              <a:rPr lang="ru-RU" sz="1200" dirty="0" err="1"/>
              <a:t>однією</a:t>
            </a:r>
            <a:r>
              <a:rPr lang="ru-RU" sz="1200" dirty="0"/>
              <a:t> рукою </a:t>
            </a:r>
            <a:r>
              <a:rPr lang="ru-RU" sz="1200" dirty="0" err="1"/>
              <a:t>від</a:t>
            </a:r>
            <a:r>
              <a:rPr lang="ru-RU" sz="1200" dirty="0"/>
              <a:t> плеча. </a:t>
            </a:r>
            <a:r>
              <a:rPr lang="ru-RU" sz="1200" dirty="0" err="1"/>
              <a:t>Спочатку</a:t>
            </a:r>
            <a:r>
              <a:rPr lang="ru-RU" sz="1200" dirty="0"/>
              <a:t> </a:t>
            </a:r>
            <a:r>
              <a:rPr lang="ru-RU" sz="1200" dirty="0" err="1"/>
              <a:t>ці</a:t>
            </a:r>
            <a:r>
              <a:rPr lang="ru-RU" sz="1200" dirty="0"/>
              <a:t> </a:t>
            </a:r>
            <a:r>
              <a:rPr lang="ru-RU" sz="1200" dirty="0" err="1"/>
              <a:t>кидки</a:t>
            </a:r>
            <a:r>
              <a:rPr lang="ru-RU" sz="1200" dirty="0"/>
              <a:t> </a:t>
            </a:r>
            <a:r>
              <a:rPr lang="ru-RU" sz="1200" dirty="0" err="1"/>
              <a:t>виконуються</a:t>
            </a:r>
            <a:r>
              <a:rPr lang="ru-RU" sz="1200" dirty="0"/>
              <a:t> </a:t>
            </a:r>
            <a:r>
              <a:rPr lang="ru-RU" sz="1200" dirty="0" err="1"/>
              <a:t>з</a:t>
            </a:r>
            <a:r>
              <a:rPr lang="ru-RU" sz="1200" dirty="0"/>
              <a:t> </a:t>
            </a:r>
            <a:r>
              <a:rPr lang="ru-RU" sz="1200" dirty="0" err="1"/>
              <a:t>місця</a:t>
            </a:r>
            <a:r>
              <a:rPr lang="ru-RU" sz="1200" dirty="0"/>
              <a:t>, </a:t>
            </a:r>
            <a:r>
              <a:rPr lang="ru-RU" sz="1200" dirty="0" err="1"/>
              <a:t>діти</a:t>
            </a:r>
            <a:r>
              <a:rPr lang="ru-RU" sz="1200" dirty="0"/>
              <a:t> </a:t>
            </a:r>
            <a:r>
              <a:rPr lang="ru-RU" sz="1200" dirty="0" err="1"/>
              <a:t>намагаються</a:t>
            </a:r>
            <a:r>
              <a:rPr lang="ru-RU" sz="1200" dirty="0"/>
              <a:t> </a:t>
            </a:r>
            <a:r>
              <a:rPr lang="ru-RU" sz="1200" dirty="0" err="1"/>
              <a:t>влу­чити</a:t>
            </a:r>
            <a:r>
              <a:rPr lang="ru-RU" sz="1200" dirty="0"/>
              <a:t> в </a:t>
            </a:r>
            <a:r>
              <a:rPr lang="ru-RU" sz="1200" dirty="0" err="1"/>
              <a:t>кошик</a:t>
            </a:r>
            <a:r>
              <a:rPr lang="ru-RU" sz="1200" dirty="0"/>
              <a:t>, а </a:t>
            </a:r>
            <a:r>
              <a:rPr lang="ru-RU" sz="1200" dirty="0" err="1"/>
              <a:t>потім</a:t>
            </a:r>
            <a:r>
              <a:rPr lang="ru-RU" sz="1200" dirty="0"/>
              <a:t>, </a:t>
            </a:r>
            <a:r>
              <a:rPr lang="ru-RU" sz="1200" dirty="0" err="1"/>
              <a:t>після</a:t>
            </a:r>
            <a:r>
              <a:rPr lang="ru-RU" sz="1200" dirty="0"/>
              <a:t> </a:t>
            </a:r>
            <a:r>
              <a:rPr lang="ru-RU" sz="1200" dirty="0" err="1"/>
              <a:t>ведення</a:t>
            </a:r>
            <a:r>
              <a:rPr lang="ru-RU" sz="1200" dirty="0"/>
              <a:t> </a:t>
            </a:r>
            <a:r>
              <a:rPr lang="ru-RU" sz="1200" dirty="0" err="1"/>
              <a:t>м'яча</a:t>
            </a:r>
            <a:r>
              <a:rPr lang="ru-RU" sz="1200" dirty="0"/>
              <a:t> </a:t>
            </a:r>
            <a:r>
              <a:rPr lang="ru-RU" sz="1200" dirty="0" err="1"/>
              <a:t>або</a:t>
            </a:r>
            <a:r>
              <a:rPr lang="ru-RU" sz="1200" dirty="0"/>
              <a:t> </a:t>
            </a:r>
            <a:r>
              <a:rPr lang="ru-RU" sz="1200" dirty="0" err="1"/>
              <a:t>передачі</a:t>
            </a:r>
            <a:r>
              <a:rPr lang="ru-RU" sz="1200" dirty="0"/>
              <a:t> </a:t>
            </a:r>
            <a:r>
              <a:rPr lang="ru-RU" sz="1200" dirty="0" err="1"/>
              <a:t>його</a:t>
            </a:r>
            <a:r>
              <a:rPr lang="ru-RU" sz="1200" dirty="0"/>
              <a:t> </a:t>
            </a:r>
            <a:r>
              <a:rPr lang="ru-RU" sz="1200" dirty="0" err="1"/>
              <a:t>від</a:t>
            </a:r>
            <a:r>
              <a:rPr lang="ru-RU" sz="1200" dirty="0"/>
              <a:t> партнера </a:t>
            </a:r>
            <a:r>
              <a:rPr lang="ru-RU" sz="1200" dirty="0" err="1"/>
              <a:t>біля</a:t>
            </a:r>
            <a:r>
              <a:rPr lang="ru-RU" sz="1200" dirty="0"/>
              <a:t> щита.</a:t>
            </a:r>
          </a:p>
          <a:p>
            <a:pPr algn="just"/>
            <a:r>
              <a:rPr lang="ru-RU" sz="1200" dirty="0"/>
              <a:t>     </a:t>
            </a:r>
            <a:r>
              <a:rPr lang="ru-RU" sz="1200" dirty="0" err="1"/>
              <a:t>Експериментальна</a:t>
            </a:r>
            <a:r>
              <a:rPr lang="ru-RU" sz="1200" dirty="0"/>
              <a:t> робота Е.І. </a:t>
            </a:r>
            <a:r>
              <a:rPr lang="ru-RU" sz="1200" dirty="0" err="1"/>
              <a:t>Адашкявичене</a:t>
            </a:r>
            <a:r>
              <a:rPr lang="ru-RU" sz="1200" dirty="0"/>
              <a:t> показала, </a:t>
            </a:r>
            <a:r>
              <a:rPr lang="ru-RU" sz="1200" dirty="0" err="1"/>
              <a:t>що</a:t>
            </a:r>
            <a:r>
              <a:rPr lang="ru-RU" sz="1200" dirty="0"/>
              <a:t> </a:t>
            </a:r>
            <a:r>
              <a:rPr lang="ru-RU" sz="1200" dirty="0" err="1"/>
              <a:t>ігрові</a:t>
            </a:r>
            <a:r>
              <a:rPr lang="ru-RU" sz="1200" dirty="0"/>
              <a:t> </a:t>
            </a:r>
            <a:r>
              <a:rPr lang="ru-RU" sz="1200" dirty="0" err="1"/>
              <a:t>дії</a:t>
            </a:r>
            <a:r>
              <a:rPr lang="ru-RU" sz="1200" dirty="0"/>
              <a:t> </a:t>
            </a:r>
            <a:r>
              <a:rPr lang="ru-RU" sz="1200" dirty="0" err="1"/>
              <a:t>дітей</a:t>
            </a:r>
            <a:r>
              <a:rPr lang="ru-RU" sz="1200" dirty="0"/>
              <a:t> та </a:t>
            </a:r>
            <a:r>
              <a:rPr lang="ru-RU" sz="1200" dirty="0" err="1"/>
              <a:t>елементи</a:t>
            </a:r>
            <a:r>
              <a:rPr lang="ru-RU" sz="1200" dirty="0"/>
              <a:t> </a:t>
            </a:r>
            <a:r>
              <a:rPr lang="ru-RU" sz="1200" dirty="0" err="1"/>
              <a:t>техніки</a:t>
            </a:r>
            <a:r>
              <a:rPr lang="ru-RU" sz="1200" dirty="0"/>
              <a:t> баскетболу (</a:t>
            </a:r>
            <a:r>
              <a:rPr lang="ru-RU" sz="1200" dirty="0" err="1"/>
              <a:t>ловлення</a:t>
            </a:r>
            <a:r>
              <a:rPr lang="ru-RU" sz="1200" dirty="0"/>
              <a:t> та </a:t>
            </a:r>
            <a:r>
              <a:rPr lang="ru-RU" sz="1200" dirty="0" err="1"/>
              <a:t>ведення</a:t>
            </a:r>
            <a:r>
              <a:rPr lang="ru-RU" sz="1200" dirty="0"/>
              <a:t> </a:t>
            </a:r>
            <a:r>
              <a:rPr lang="ru-RU" sz="1200" dirty="0" err="1"/>
              <a:t>м'яча</a:t>
            </a:r>
            <a:r>
              <a:rPr lang="ru-RU" sz="1200" dirty="0"/>
              <a:t>, </a:t>
            </a:r>
            <a:r>
              <a:rPr lang="ru-RU" sz="1200" dirty="0" err="1"/>
              <a:t>кидки</a:t>
            </a:r>
            <a:r>
              <a:rPr lang="ru-RU" sz="1200" dirty="0"/>
              <a:t> у </a:t>
            </a:r>
            <a:r>
              <a:rPr lang="ru-RU" sz="1200" dirty="0" err="1"/>
              <a:t>кошик</a:t>
            </a:r>
            <a:r>
              <a:rPr lang="ru-RU" sz="1200" dirty="0"/>
              <a:t> </a:t>
            </a:r>
            <a:r>
              <a:rPr lang="ru-RU" sz="1200" dirty="0" err="1"/>
              <a:t>з</a:t>
            </a:r>
            <a:r>
              <a:rPr lang="ru-RU" sz="1200" dirty="0"/>
              <a:t> </a:t>
            </a:r>
            <a:r>
              <a:rPr lang="ru-RU" sz="1200" dirty="0" err="1"/>
              <a:t>місця</a:t>
            </a:r>
            <a:r>
              <a:rPr lang="ru-RU" sz="1200" dirty="0"/>
              <a:t> та в </a:t>
            </a:r>
            <a:r>
              <a:rPr lang="ru-RU" sz="1200" dirty="0" err="1"/>
              <a:t>русі</a:t>
            </a:r>
            <a:r>
              <a:rPr lang="ru-RU" sz="1200" dirty="0"/>
              <a:t>) </a:t>
            </a:r>
            <a:r>
              <a:rPr lang="ru-RU" sz="1200" dirty="0" err="1"/>
              <a:t>вдосконалюються</a:t>
            </a:r>
            <a:r>
              <a:rPr lang="ru-RU" sz="1200" dirty="0"/>
              <a:t> </a:t>
            </a:r>
            <a:r>
              <a:rPr lang="ru-RU" sz="1200" dirty="0" err="1"/>
              <a:t>під</a:t>
            </a:r>
            <a:r>
              <a:rPr lang="ru-RU" sz="1200" dirty="0"/>
              <a:t> час </a:t>
            </a:r>
            <a:r>
              <a:rPr lang="ru-RU" sz="1200" dirty="0" err="1"/>
              <a:t>рухливих</a:t>
            </a:r>
            <a:r>
              <a:rPr lang="ru-RU" sz="1200" dirty="0"/>
              <a:t> </a:t>
            </a:r>
            <a:r>
              <a:rPr lang="ru-RU" sz="1200" dirty="0" err="1"/>
              <a:t>ігор</a:t>
            </a:r>
            <a:r>
              <a:rPr lang="ru-RU" sz="1200" dirty="0"/>
              <a:t> («Гонка </a:t>
            </a:r>
            <a:r>
              <a:rPr lang="ru-RU" sz="1200" dirty="0" err="1"/>
              <a:t>м'ячів</a:t>
            </a:r>
            <a:r>
              <a:rPr lang="ru-RU" sz="1200" dirty="0"/>
              <a:t> по рядах», «</a:t>
            </a:r>
            <a:r>
              <a:rPr lang="ru-RU" sz="1200" dirty="0" err="1"/>
              <a:t>М'яч</a:t>
            </a:r>
            <a:r>
              <a:rPr lang="ru-RU" sz="1200" dirty="0"/>
              <a:t> об </a:t>
            </a:r>
            <a:r>
              <a:rPr lang="ru-RU" sz="1200" dirty="0" err="1"/>
              <a:t>стінку</a:t>
            </a:r>
            <a:r>
              <a:rPr lang="ru-RU" sz="1200" dirty="0"/>
              <a:t>», «</a:t>
            </a:r>
            <a:r>
              <a:rPr lang="ru-RU" sz="1200" dirty="0" err="1"/>
              <a:t>Естафета</a:t>
            </a:r>
            <a:r>
              <a:rPr lang="ru-RU" sz="1200" dirty="0"/>
              <a:t> </a:t>
            </a:r>
            <a:r>
              <a:rPr lang="ru-RU" sz="1200" dirty="0" err="1"/>
              <a:t>з</a:t>
            </a:r>
            <a:r>
              <a:rPr lang="ru-RU" sz="1200" dirty="0"/>
              <a:t> </a:t>
            </a:r>
            <a:r>
              <a:rPr lang="ru-RU" sz="1200" dirty="0" err="1"/>
              <a:t>веденням</a:t>
            </a:r>
            <a:r>
              <a:rPr lang="ru-RU" sz="1200" dirty="0"/>
              <a:t> </a:t>
            </a:r>
            <a:r>
              <a:rPr lang="ru-RU" sz="1200" dirty="0" err="1"/>
              <a:t>м'яча</a:t>
            </a:r>
            <a:r>
              <a:rPr lang="ru-RU" sz="1200" dirty="0"/>
              <a:t>» та </a:t>
            </a:r>
            <a:r>
              <a:rPr lang="ru-RU" sz="1200" dirty="0" err="1"/>
              <a:t>ін</a:t>
            </a:r>
            <a:r>
              <a:rPr lang="ru-RU" sz="1200" dirty="0"/>
              <a:t>.). </a:t>
            </a:r>
            <a:r>
              <a:rPr lang="ru-RU" sz="1200" dirty="0" err="1"/>
              <a:t>Після</a:t>
            </a:r>
            <a:r>
              <a:rPr lang="ru-RU" sz="1200" dirty="0"/>
              <a:t> того як </a:t>
            </a:r>
            <a:r>
              <a:rPr lang="ru-RU" sz="1200" dirty="0" err="1"/>
              <a:t>діти</a:t>
            </a:r>
            <a:r>
              <a:rPr lang="ru-RU" sz="1200" dirty="0"/>
              <a:t> </a:t>
            </a:r>
            <a:r>
              <a:rPr lang="ru-RU" sz="1200" dirty="0" err="1"/>
              <a:t>засвоять</a:t>
            </a:r>
            <a:r>
              <a:rPr lang="ru-RU" sz="1200" dirty="0"/>
              <a:t> </a:t>
            </a:r>
            <a:r>
              <a:rPr lang="ru-RU" sz="1200" dirty="0" err="1"/>
              <a:t>усі</a:t>
            </a:r>
            <a:r>
              <a:rPr lang="ru-RU" sz="1200" dirty="0"/>
              <a:t> </a:t>
            </a:r>
            <a:r>
              <a:rPr lang="ru-RU" sz="1200" dirty="0" err="1"/>
              <a:t>вищезазначені</a:t>
            </a:r>
            <a:r>
              <a:rPr lang="ru-RU" sz="1200" dirty="0"/>
              <a:t> </a:t>
            </a:r>
            <a:r>
              <a:rPr lang="ru-RU" sz="1200" dirty="0" err="1"/>
              <a:t>технічні</a:t>
            </a:r>
            <a:r>
              <a:rPr lang="ru-RU" sz="1200" dirty="0"/>
              <a:t> </a:t>
            </a:r>
            <a:r>
              <a:rPr lang="ru-RU" sz="1200" dirty="0" err="1"/>
              <a:t>прийоми</a:t>
            </a:r>
            <a:r>
              <a:rPr lang="ru-RU" sz="1200" dirty="0"/>
              <a:t> </a:t>
            </a:r>
            <a:r>
              <a:rPr lang="ru-RU" sz="1200" dirty="0" err="1"/>
              <a:t>з</a:t>
            </a:r>
            <a:r>
              <a:rPr lang="ru-RU" sz="1200" dirty="0"/>
              <a:t> </a:t>
            </a:r>
            <a:r>
              <a:rPr lang="ru-RU" sz="1200" dirty="0" err="1"/>
              <a:t>м'ячем</a:t>
            </a:r>
            <a:r>
              <a:rPr lang="ru-RU" sz="1200" dirty="0"/>
              <a:t> </a:t>
            </a:r>
            <a:r>
              <a:rPr lang="ru-RU" sz="1200" dirty="0" err="1"/>
              <a:t>і</a:t>
            </a:r>
            <a:r>
              <a:rPr lang="ru-RU" sz="1200" dirty="0"/>
              <a:t> </a:t>
            </a:r>
            <a:r>
              <a:rPr lang="ru-RU" sz="1200" dirty="0" err="1"/>
              <a:t>спрощені</a:t>
            </a:r>
            <a:r>
              <a:rPr lang="ru-RU" sz="1200" dirty="0"/>
              <a:t> правила </a:t>
            </a:r>
            <a:r>
              <a:rPr lang="ru-RU" sz="1200" dirty="0" err="1"/>
              <a:t>гри</a:t>
            </a:r>
            <a:r>
              <a:rPr lang="ru-RU" sz="1200" dirty="0"/>
              <a:t>, </a:t>
            </a:r>
            <a:r>
              <a:rPr lang="ru-RU" sz="1200" dirty="0" err="1"/>
              <a:t>можна</a:t>
            </a:r>
            <a:r>
              <a:rPr lang="ru-RU" sz="1200" dirty="0"/>
              <a:t> </a:t>
            </a:r>
            <a:r>
              <a:rPr lang="ru-RU" sz="1200" dirty="0" err="1"/>
              <a:t>починати</a:t>
            </a:r>
            <a:r>
              <a:rPr lang="ru-RU" sz="1200" dirty="0"/>
              <a:t> </a:t>
            </a:r>
            <a:r>
              <a:rPr lang="ru-RU" sz="1200" dirty="0" err="1"/>
              <a:t>гру</a:t>
            </a:r>
            <a:r>
              <a:rPr lang="ru-RU" sz="1200" dirty="0"/>
              <a:t> в баскетбол.</a:t>
            </a:r>
          </a:p>
          <a:p>
            <a:pPr algn="just"/>
            <a:r>
              <a:rPr lang="ru-RU" sz="1200" dirty="0"/>
              <a:t>     </a:t>
            </a:r>
            <a:r>
              <a:rPr lang="ru-RU" sz="1200" dirty="0" err="1"/>
              <a:t>Гра</a:t>
            </a:r>
            <a:r>
              <a:rPr lang="ru-RU" sz="1200" dirty="0"/>
              <a:t> в баскетбол проводиться на </a:t>
            </a:r>
            <a:r>
              <a:rPr lang="ru-RU" sz="1200" dirty="0" err="1"/>
              <a:t>майданчику</a:t>
            </a:r>
            <a:r>
              <a:rPr lang="ru-RU" sz="1200" dirty="0"/>
              <a:t> (</a:t>
            </a:r>
            <a:r>
              <a:rPr lang="ru-RU" sz="1200" dirty="0" err="1"/>
              <a:t>від</a:t>
            </a:r>
            <a:r>
              <a:rPr lang="ru-RU" sz="1200" dirty="0"/>
              <a:t> 5 </a:t>
            </a:r>
            <a:r>
              <a:rPr lang="ru-RU" sz="1200" dirty="0" err="1"/>
              <a:t>х</a:t>
            </a:r>
            <a:r>
              <a:rPr lang="ru-RU" sz="1200" dirty="0"/>
              <a:t> 10 до 8-15 м). </a:t>
            </a:r>
            <a:r>
              <a:rPr lang="ru-RU" sz="1200" dirty="0" err="1"/>
              <a:t>Лінії</a:t>
            </a:r>
            <a:r>
              <a:rPr lang="ru-RU" sz="1200" dirty="0"/>
              <a:t> </a:t>
            </a:r>
            <a:r>
              <a:rPr lang="ru-RU" sz="1200" dirty="0" err="1"/>
              <a:t>майданчика</a:t>
            </a:r>
            <a:r>
              <a:rPr lang="ru-RU" sz="1200" dirty="0"/>
              <a:t> </a:t>
            </a:r>
            <a:r>
              <a:rPr lang="ru-RU" sz="1200" dirty="0" err="1"/>
              <a:t>позначають</a:t>
            </a:r>
            <a:r>
              <a:rPr lang="ru-RU" sz="1200" dirty="0"/>
              <a:t> </a:t>
            </a:r>
            <a:r>
              <a:rPr lang="ru-RU" sz="1200" dirty="0" err="1"/>
              <a:t>вапном</a:t>
            </a:r>
            <a:r>
              <a:rPr lang="ru-RU" sz="1200" dirty="0"/>
              <a:t> </a:t>
            </a:r>
            <a:r>
              <a:rPr lang="ru-RU" sz="1200" dirty="0" err="1"/>
              <a:t>або</a:t>
            </a:r>
            <a:r>
              <a:rPr lang="ru-RU" sz="1200" dirty="0"/>
              <a:t> </a:t>
            </a:r>
            <a:r>
              <a:rPr lang="ru-RU" sz="1200" dirty="0" err="1"/>
              <a:t>білою</a:t>
            </a:r>
            <a:r>
              <a:rPr lang="ru-RU" sz="1200" dirty="0"/>
              <a:t> </a:t>
            </a:r>
            <a:r>
              <a:rPr lang="ru-RU" sz="1200" dirty="0" err="1"/>
              <a:t>фарбою</a:t>
            </a:r>
            <a:r>
              <a:rPr lang="ru-RU" sz="1200" dirty="0"/>
              <a:t>, у </a:t>
            </a:r>
            <a:r>
              <a:rPr lang="ru-RU" sz="1200" dirty="0" err="1"/>
              <a:t>центрі</a:t>
            </a:r>
            <a:r>
              <a:rPr lang="ru-RU" sz="1200" dirty="0"/>
              <a:t> </a:t>
            </a:r>
            <a:r>
              <a:rPr lang="ru-RU" sz="1200" dirty="0" err="1"/>
              <a:t>креслять</a:t>
            </a:r>
            <a:r>
              <a:rPr lang="ru-RU" sz="1200" dirty="0"/>
              <a:t> коло </a:t>
            </a:r>
            <a:r>
              <a:rPr lang="ru-RU" sz="1200" dirty="0" err="1"/>
              <a:t>діаметром</a:t>
            </a:r>
            <a:r>
              <a:rPr lang="ru-RU" sz="1200" dirty="0"/>
              <a:t> 1,8 м для </a:t>
            </a:r>
            <a:r>
              <a:rPr lang="ru-RU" sz="1200" dirty="0" err="1"/>
              <a:t>розіграшу</a:t>
            </a:r>
            <a:r>
              <a:rPr lang="ru-RU" sz="1200" dirty="0"/>
              <a:t> </a:t>
            </a:r>
            <a:r>
              <a:rPr lang="ru-RU" sz="1200" dirty="0" err="1"/>
              <a:t>спірних</a:t>
            </a:r>
            <a:r>
              <a:rPr lang="ru-RU" sz="1200" dirty="0"/>
              <a:t> </a:t>
            </a:r>
            <a:r>
              <a:rPr lang="ru-RU" sz="1200" dirty="0" err="1"/>
              <a:t>м'ячів</a:t>
            </a:r>
            <a:r>
              <a:rPr lang="ru-RU" sz="1200" dirty="0"/>
              <a:t>. На </a:t>
            </a:r>
            <a:r>
              <a:rPr lang="ru-RU" sz="1200" dirty="0" err="1"/>
              <a:t>протилежних</a:t>
            </a:r>
            <a:r>
              <a:rPr lang="ru-RU" sz="1200" dirty="0"/>
              <a:t> боках </a:t>
            </a:r>
            <a:r>
              <a:rPr lang="ru-RU" sz="1200" dirty="0" err="1"/>
              <a:t>майданчика</a:t>
            </a:r>
            <a:r>
              <a:rPr lang="ru-RU" sz="1200" dirty="0"/>
              <a:t> </a:t>
            </a:r>
            <a:r>
              <a:rPr lang="ru-RU" sz="1200" dirty="0" err="1"/>
              <a:t>встановлюють</a:t>
            </a:r>
            <a:r>
              <a:rPr lang="ru-RU" sz="1200" dirty="0"/>
              <a:t> </a:t>
            </a:r>
            <a:r>
              <a:rPr lang="ru-RU" sz="1200" dirty="0" err="1"/>
              <a:t>щити</a:t>
            </a:r>
            <a:r>
              <a:rPr lang="ru-RU" sz="1200" dirty="0"/>
              <a:t> (120</a:t>
            </a:r>
            <a:r>
              <a:rPr lang="en-US" sz="1200" dirty="0"/>
              <a:t>x90 </a:t>
            </a:r>
            <a:r>
              <a:rPr lang="ru-RU" sz="1200" dirty="0"/>
              <a:t>см). Щит </a:t>
            </a:r>
            <a:r>
              <a:rPr lang="ru-RU" sz="1200" dirty="0" err="1"/>
              <a:t>прикріплюють</a:t>
            </a:r>
            <a:r>
              <a:rPr lang="ru-RU" sz="1200" dirty="0"/>
              <a:t> до </a:t>
            </a:r>
            <a:r>
              <a:rPr lang="ru-RU" sz="1200" dirty="0" err="1"/>
              <a:t>стовпа</a:t>
            </a:r>
            <a:r>
              <a:rPr lang="ru-RU" sz="1200" dirty="0"/>
              <a:t>. </a:t>
            </a:r>
            <a:r>
              <a:rPr lang="ru-RU" sz="1200" dirty="0" err="1"/>
              <a:t>Зручніший</a:t>
            </a:r>
            <a:r>
              <a:rPr lang="ru-RU" sz="1200" dirty="0"/>
              <a:t> </a:t>
            </a:r>
            <a:r>
              <a:rPr lang="ru-RU" sz="1200" dirty="0" err="1"/>
              <a:t>варіант</a:t>
            </a:r>
            <a:r>
              <a:rPr lang="ru-RU" sz="1200" dirty="0"/>
              <a:t> – </a:t>
            </a:r>
            <a:r>
              <a:rPr lang="ru-RU" sz="1200" dirty="0" err="1"/>
              <a:t>прикріпити</a:t>
            </a:r>
            <a:r>
              <a:rPr lang="ru-RU" sz="1200" dirty="0"/>
              <a:t> </a:t>
            </a:r>
            <a:r>
              <a:rPr lang="ru-RU" sz="1200" dirty="0" err="1"/>
              <a:t>щити</a:t>
            </a:r>
            <a:r>
              <a:rPr lang="ru-RU" sz="1200" dirty="0"/>
              <a:t> до </a:t>
            </a:r>
            <a:r>
              <a:rPr lang="ru-RU" sz="1200" dirty="0" err="1"/>
              <a:t>металевої</a:t>
            </a:r>
            <a:r>
              <a:rPr lang="ru-RU" sz="1200" dirty="0"/>
              <a:t> </a:t>
            </a:r>
            <a:r>
              <a:rPr lang="ru-RU" sz="1200" dirty="0" err="1"/>
              <a:t>конструкції</a:t>
            </a:r>
            <a:r>
              <a:rPr lang="ru-RU" sz="1200" dirty="0"/>
              <a:t>, яка </a:t>
            </a:r>
            <a:r>
              <a:rPr lang="ru-RU" sz="1200" dirty="0" err="1"/>
              <a:t>виносить</a:t>
            </a:r>
            <a:r>
              <a:rPr lang="ru-RU" sz="1200" dirty="0"/>
              <a:t> щит на 1-1,5 м </a:t>
            </a:r>
            <a:r>
              <a:rPr lang="ru-RU" sz="1200" dirty="0" err="1"/>
              <a:t>від</a:t>
            </a:r>
            <a:r>
              <a:rPr lang="ru-RU" sz="1200" dirty="0"/>
              <a:t> </a:t>
            </a:r>
            <a:r>
              <a:rPr lang="ru-RU" sz="1200" dirty="0" err="1"/>
              <a:t>лицьової</a:t>
            </a:r>
            <a:r>
              <a:rPr lang="ru-RU" sz="1200" dirty="0"/>
              <a:t> </a:t>
            </a:r>
            <a:r>
              <a:rPr lang="ru-RU" sz="1200" dirty="0" err="1"/>
              <a:t>лінії</a:t>
            </a:r>
            <a:r>
              <a:rPr lang="ru-RU" sz="1200" dirty="0"/>
              <a:t> у </a:t>
            </a:r>
            <a:r>
              <a:rPr lang="ru-RU" sz="1200" dirty="0" err="1"/>
              <a:t>бік</a:t>
            </a:r>
            <a:r>
              <a:rPr lang="ru-RU" sz="1200" dirty="0"/>
              <a:t> </a:t>
            </a:r>
            <a:r>
              <a:rPr lang="ru-RU" sz="1200" dirty="0" err="1"/>
              <a:t>майданчика</a:t>
            </a:r>
            <a:r>
              <a:rPr lang="ru-RU" sz="1200" dirty="0"/>
              <a:t>. </a:t>
            </a:r>
            <a:r>
              <a:rPr lang="ru-RU" sz="1200" dirty="0" err="1"/>
              <a:t>Щити</a:t>
            </a:r>
            <a:r>
              <a:rPr lang="ru-RU" sz="1200" dirty="0"/>
              <a:t> </a:t>
            </a:r>
            <a:r>
              <a:rPr lang="ru-RU" sz="1200" dirty="0" err="1"/>
              <a:t>фарбують</a:t>
            </a:r>
            <a:r>
              <a:rPr lang="ru-RU" sz="1200" dirty="0"/>
              <a:t> </a:t>
            </a:r>
            <a:r>
              <a:rPr lang="ru-RU" sz="1200" dirty="0" err="1"/>
              <a:t>білою</a:t>
            </a:r>
            <a:r>
              <a:rPr lang="ru-RU" sz="1200" dirty="0"/>
              <a:t> </a:t>
            </a:r>
            <a:r>
              <a:rPr lang="ru-RU" sz="1200" dirty="0" err="1"/>
              <a:t>фарбою</a:t>
            </a:r>
            <a:r>
              <a:rPr lang="ru-RU" sz="1200" dirty="0"/>
              <a:t>, а окантовку – </a:t>
            </a:r>
            <a:r>
              <a:rPr lang="ru-RU" sz="1200" dirty="0" err="1"/>
              <a:t>червоною</a:t>
            </a:r>
            <a:r>
              <a:rPr lang="ru-RU" sz="1200" dirty="0"/>
              <a:t> </a:t>
            </a:r>
            <a:r>
              <a:rPr lang="ru-RU" sz="1200" dirty="0" err="1"/>
              <a:t>або</a:t>
            </a:r>
            <a:r>
              <a:rPr lang="ru-RU" sz="1200" dirty="0"/>
              <a:t> </a:t>
            </a:r>
            <a:r>
              <a:rPr lang="ru-RU" sz="1200" dirty="0" err="1"/>
              <a:t>блакитною</a:t>
            </a:r>
            <a:r>
              <a:rPr lang="ru-RU" sz="1200" dirty="0"/>
              <a:t> (</a:t>
            </a:r>
            <a:r>
              <a:rPr lang="ru-RU" sz="1200" dirty="0" err="1"/>
              <a:t>заввишки</a:t>
            </a:r>
            <a:r>
              <a:rPr lang="ru-RU" sz="1200" dirty="0"/>
              <a:t> 5 см). </a:t>
            </a:r>
            <a:r>
              <a:rPr lang="ru-RU" sz="1200" dirty="0" err="1"/>
              <a:t>Баскетбольний</a:t>
            </a:r>
            <a:r>
              <a:rPr lang="ru-RU" sz="1200" dirty="0"/>
              <a:t> </a:t>
            </a:r>
            <a:r>
              <a:rPr lang="ru-RU" sz="1200" dirty="0" err="1"/>
              <a:t>кошик</a:t>
            </a:r>
            <a:r>
              <a:rPr lang="ru-RU" sz="1200" dirty="0"/>
              <a:t> (</a:t>
            </a:r>
            <a:r>
              <a:rPr lang="ru-RU" sz="1200" dirty="0" err="1"/>
              <a:t>кільце</a:t>
            </a:r>
            <a:r>
              <a:rPr lang="ru-RU" sz="1200" dirty="0"/>
              <a:t> </a:t>
            </a:r>
            <a:r>
              <a:rPr lang="ru-RU" sz="1200" dirty="0" err="1"/>
              <a:t>із</a:t>
            </a:r>
            <a:r>
              <a:rPr lang="ru-RU" sz="1200" dirty="0"/>
              <a:t> </a:t>
            </a:r>
            <a:r>
              <a:rPr lang="ru-RU" sz="1200" dirty="0" err="1"/>
              <a:t>сіткою</a:t>
            </a:r>
            <a:r>
              <a:rPr lang="ru-RU" sz="1200" dirty="0"/>
              <a:t>) </a:t>
            </a:r>
            <a:r>
              <a:rPr lang="ru-RU" sz="1200" dirty="0" err="1"/>
              <a:t>діаметром</a:t>
            </a:r>
            <a:r>
              <a:rPr lang="ru-RU" sz="1200" dirty="0"/>
              <a:t> 45 см </a:t>
            </a:r>
            <a:r>
              <a:rPr lang="ru-RU" sz="1200" dirty="0" err="1"/>
              <a:t>закріплюють</a:t>
            </a:r>
            <a:r>
              <a:rPr lang="ru-RU" sz="1200" dirty="0"/>
              <a:t> на </a:t>
            </a:r>
            <a:r>
              <a:rPr lang="ru-RU" sz="1200" dirty="0" err="1"/>
              <a:t>відстані</a:t>
            </a:r>
            <a:r>
              <a:rPr lang="ru-RU" sz="1200" dirty="0"/>
              <a:t> 20 см </a:t>
            </a:r>
            <a:r>
              <a:rPr lang="ru-RU" sz="1200" dirty="0" err="1"/>
              <a:t>від</a:t>
            </a:r>
            <a:r>
              <a:rPr lang="ru-RU" sz="1200" dirty="0"/>
              <a:t> </a:t>
            </a:r>
            <a:r>
              <a:rPr lang="ru-RU" sz="1200" dirty="0" err="1"/>
              <a:t>нижнього</a:t>
            </a:r>
            <a:r>
              <a:rPr lang="ru-RU" sz="1200" dirty="0"/>
              <a:t> краю щита на </a:t>
            </a:r>
            <a:r>
              <a:rPr lang="ru-RU" sz="1200" dirty="0" err="1"/>
              <a:t>висоті</a:t>
            </a:r>
            <a:r>
              <a:rPr lang="ru-RU" sz="1200" dirty="0"/>
              <a:t> 2 м </a:t>
            </a:r>
            <a:r>
              <a:rPr lang="ru-RU" sz="1200" dirty="0" err="1"/>
              <a:t>від</a:t>
            </a:r>
            <a:r>
              <a:rPr lang="ru-RU" sz="1200" dirty="0"/>
              <a:t> </a:t>
            </a:r>
            <a:r>
              <a:rPr lang="ru-RU" sz="1200" dirty="0" err="1"/>
              <a:t>поверхні</a:t>
            </a:r>
            <a:r>
              <a:rPr lang="ru-RU" sz="1200" dirty="0"/>
              <a:t> </a:t>
            </a:r>
            <a:r>
              <a:rPr lang="ru-RU" sz="1200" dirty="0" err="1"/>
              <a:t>майданчика</a:t>
            </a:r>
            <a:r>
              <a:rPr lang="ru-RU" sz="1200" dirty="0"/>
              <a:t> (мал. 48).</a:t>
            </a:r>
          </a:p>
          <a:p>
            <a:pPr algn="just"/>
            <a:r>
              <a:rPr lang="ru-RU" sz="1200" dirty="0"/>
              <a:t>     На </a:t>
            </a:r>
            <a:r>
              <a:rPr lang="ru-RU" sz="1200" dirty="0" err="1"/>
              <a:t>відстані</a:t>
            </a:r>
            <a:r>
              <a:rPr lang="ru-RU" sz="1200" dirty="0"/>
              <a:t> 1,5-2 м </a:t>
            </a:r>
            <a:r>
              <a:rPr lang="ru-RU" sz="1200" dirty="0" err="1"/>
              <a:t>від</a:t>
            </a:r>
            <a:r>
              <a:rPr lang="ru-RU" sz="1200" dirty="0"/>
              <a:t> </a:t>
            </a:r>
            <a:r>
              <a:rPr lang="ru-RU" sz="1200" dirty="0" err="1"/>
              <a:t>майданчика</a:t>
            </a:r>
            <a:r>
              <a:rPr lang="ru-RU" sz="1200" dirty="0"/>
              <a:t> не повинно бути лав, дерев, </a:t>
            </a:r>
            <a:r>
              <a:rPr lang="ru-RU" sz="1200" dirty="0" err="1"/>
              <a:t>стовбурів</a:t>
            </a:r>
            <a:r>
              <a:rPr lang="ru-RU" sz="1200" dirty="0"/>
              <a:t> та </a:t>
            </a:r>
            <a:r>
              <a:rPr lang="ru-RU" sz="1200" dirty="0" err="1"/>
              <a:t>інших</a:t>
            </a:r>
            <a:r>
              <a:rPr lang="ru-RU" sz="1200" dirty="0"/>
              <a:t> </a:t>
            </a:r>
            <a:r>
              <a:rPr lang="ru-RU" sz="1200" dirty="0" err="1"/>
              <a:t>предметів</a:t>
            </a:r>
            <a:r>
              <a:rPr lang="ru-RU" sz="1200" dirty="0"/>
              <a:t>, </a:t>
            </a:r>
            <a:r>
              <a:rPr lang="ru-RU" sz="1200" dirty="0" err="1"/>
              <a:t>які</a:t>
            </a:r>
            <a:r>
              <a:rPr lang="ru-RU" sz="1200" dirty="0"/>
              <a:t> </a:t>
            </a:r>
            <a:r>
              <a:rPr lang="ru-RU" sz="1200" dirty="0" err="1"/>
              <a:t>можуть</a:t>
            </a:r>
            <a:r>
              <a:rPr lang="ru-RU" sz="1200" dirty="0"/>
              <a:t> </a:t>
            </a:r>
            <a:r>
              <a:rPr lang="ru-RU" sz="1200" dirty="0" err="1"/>
              <a:t>призвести</a:t>
            </a:r>
            <a:r>
              <a:rPr lang="ru-RU" sz="1200" dirty="0"/>
              <a:t> до </a:t>
            </a:r>
            <a:r>
              <a:rPr lang="ru-RU" sz="1200" dirty="0" err="1"/>
              <a:t>травми</a:t>
            </a:r>
            <a:r>
              <a:rPr lang="ru-RU" sz="1200" dirty="0"/>
              <a:t>.</a:t>
            </a:r>
          </a:p>
          <a:p>
            <a:pPr algn="just"/>
            <a:r>
              <a:rPr lang="ru-RU" sz="1200" dirty="0"/>
              <a:t>    </a:t>
            </a:r>
            <a:r>
              <a:rPr lang="ru-RU" sz="1200" dirty="0" err="1"/>
              <a:t>Грають</a:t>
            </a:r>
            <a:r>
              <a:rPr lang="ru-RU" sz="1200" dirty="0"/>
              <a:t> у баскетбол </a:t>
            </a:r>
            <a:r>
              <a:rPr lang="ru-RU" sz="1200" dirty="0" err="1"/>
              <a:t>звичайним</a:t>
            </a:r>
            <a:r>
              <a:rPr lang="ru-RU" sz="1200" dirty="0"/>
              <a:t> </a:t>
            </a:r>
            <a:r>
              <a:rPr lang="ru-RU" sz="1200" dirty="0" err="1"/>
              <a:t>дитячим</a:t>
            </a:r>
            <a:r>
              <a:rPr lang="ru-RU" sz="1200" dirty="0"/>
              <a:t> </a:t>
            </a:r>
            <a:r>
              <a:rPr lang="ru-RU" sz="1200" dirty="0" err="1"/>
              <a:t>м'ячем</a:t>
            </a:r>
            <a:r>
              <a:rPr lang="ru-RU" sz="1200" dirty="0"/>
              <a:t> (</a:t>
            </a:r>
            <a:r>
              <a:rPr lang="ru-RU" sz="1200" dirty="0" err="1"/>
              <a:t>діаметр</a:t>
            </a:r>
            <a:r>
              <a:rPr lang="ru-RU" sz="1200" dirty="0"/>
              <a:t> 20 см) </a:t>
            </a:r>
            <a:r>
              <a:rPr lang="ru-RU" sz="1200" dirty="0" err="1"/>
              <a:t>або</a:t>
            </a:r>
            <a:r>
              <a:rPr lang="ru-RU" sz="1200" dirty="0"/>
              <a:t> </a:t>
            </a:r>
            <a:r>
              <a:rPr lang="ru-RU" sz="1200" dirty="0" err="1"/>
              <a:t>м'ячем</a:t>
            </a:r>
            <a:r>
              <a:rPr lang="ru-RU" sz="1200" dirty="0"/>
              <a:t> для волейболу, </a:t>
            </a:r>
            <a:r>
              <a:rPr lang="ru-RU" sz="1200" dirty="0" err="1"/>
              <a:t>що</a:t>
            </a:r>
            <a:r>
              <a:rPr lang="ru-RU" sz="1200" dirty="0"/>
              <a:t> добре </a:t>
            </a:r>
            <a:r>
              <a:rPr lang="ru-RU" sz="1200" dirty="0" err="1"/>
              <a:t>відскакує</a:t>
            </a:r>
            <a:r>
              <a:rPr lang="ru-RU" sz="1200" dirty="0"/>
              <a:t> </a:t>
            </a:r>
            <a:r>
              <a:rPr lang="ru-RU" sz="1200" dirty="0" err="1"/>
              <a:t>від</a:t>
            </a:r>
            <a:r>
              <a:rPr lang="ru-RU" sz="1200" dirty="0"/>
              <a:t> </a:t>
            </a:r>
            <a:r>
              <a:rPr lang="ru-RU" sz="1200" dirty="0" err="1"/>
              <a:t>землі</a:t>
            </a:r>
            <a:r>
              <a:rPr lang="ru-RU" sz="1200" dirty="0"/>
              <a:t>.</a:t>
            </a:r>
          </a:p>
          <a:p>
            <a:br>
              <a:rPr lang="ru-RU" sz="1200" dirty="0"/>
            </a:br>
            <a:endParaRPr lang="ru-RU" sz="1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6" name="Picture 4" descr="https://ok-t.ru/studopediaru/baza5/1961618637.files/image0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5072074"/>
            <a:ext cx="1906610" cy="1643050"/>
          </a:xfrm>
          <a:prstGeom prst="rect">
            <a:avLst/>
          </a:prstGeom>
          <a:noFill/>
        </p:spPr>
      </p:pic>
      <p:pic>
        <p:nvPicPr>
          <p:cNvPr id="28678" name="Picture 6" descr="https://ok-t.ru/studopediaru/baza5/1961618637.files/image04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5072074"/>
            <a:ext cx="2086412" cy="1643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42852"/>
            <a:ext cx="8501122" cy="54476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/>
            <a:r>
              <a:rPr lang="ru-RU" sz="1200" dirty="0"/>
              <a:t>        Мета </a:t>
            </a:r>
            <a:r>
              <a:rPr lang="ru-RU" sz="1200" dirty="0" err="1"/>
              <a:t>гри</a:t>
            </a:r>
            <a:r>
              <a:rPr lang="ru-RU" sz="1200" dirty="0"/>
              <a:t> – за </a:t>
            </a:r>
            <a:r>
              <a:rPr lang="ru-RU" sz="1200" dirty="0" err="1"/>
              <a:t>відведений</a:t>
            </a:r>
            <a:r>
              <a:rPr lang="ru-RU" sz="1200" dirty="0"/>
              <a:t> час </a:t>
            </a:r>
            <a:r>
              <a:rPr lang="ru-RU" sz="1200" dirty="0" err="1"/>
              <a:t>закинути</a:t>
            </a:r>
            <a:r>
              <a:rPr lang="ru-RU" sz="1200" dirty="0"/>
              <a:t> в </a:t>
            </a:r>
            <a:r>
              <a:rPr lang="ru-RU" sz="1200" dirty="0" err="1"/>
              <a:t>кошик</a:t>
            </a:r>
            <a:r>
              <a:rPr lang="ru-RU" sz="1200" dirty="0"/>
              <a:t> </a:t>
            </a:r>
            <a:r>
              <a:rPr lang="ru-RU" sz="1200" dirty="0" err="1"/>
              <a:t>команди</a:t>
            </a:r>
            <a:r>
              <a:rPr lang="ru-RU" sz="1200" dirty="0"/>
              <a:t> </a:t>
            </a:r>
            <a:r>
              <a:rPr lang="ru-RU" sz="1200" dirty="0" err="1"/>
              <a:t>суперниці</a:t>
            </a:r>
            <a:r>
              <a:rPr lang="ru-RU" sz="1200" dirty="0"/>
              <a:t> </a:t>
            </a:r>
            <a:r>
              <a:rPr lang="ru-RU" sz="1200" dirty="0" err="1"/>
              <a:t>якомога</a:t>
            </a:r>
            <a:r>
              <a:rPr lang="ru-RU" sz="1200" dirty="0"/>
              <a:t> </a:t>
            </a:r>
            <a:r>
              <a:rPr lang="ru-RU" sz="1200" dirty="0" err="1"/>
              <a:t>більше</a:t>
            </a:r>
            <a:r>
              <a:rPr lang="ru-RU" sz="1200" dirty="0"/>
              <a:t> </a:t>
            </a:r>
            <a:r>
              <a:rPr lang="ru-RU" sz="1200" dirty="0" err="1"/>
              <a:t>м'ячів</a:t>
            </a:r>
            <a:r>
              <a:rPr lang="ru-RU" sz="1200" dirty="0"/>
              <a:t>, </a:t>
            </a:r>
            <a:r>
              <a:rPr lang="ru-RU" sz="1200" dirty="0" err="1"/>
              <a:t>дотримуючись</a:t>
            </a:r>
            <a:r>
              <a:rPr lang="ru-RU" sz="1200" dirty="0"/>
              <a:t> правил </a:t>
            </a:r>
            <a:r>
              <a:rPr lang="ru-RU" sz="1200" dirty="0" err="1"/>
              <a:t>гри</a:t>
            </a:r>
            <a:r>
              <a:rPr lang="ru-RU" sz="1200" dirty="0"/>
              <a:t>.</a:t>
            </a:r>
          </a:p>
          <a:p>
            <a:pPr algn="just"/>
            <a:r>
              <a:rPr lang="ru-RU" sz="1200" dirty="0"/>
              <a:t>      </a:t>
            </a:r>
            <a:r>
              <a:rPr lang="ru-RU" sz="1200" dirty="0" err="1"/>
              <a:t>Кожна</a:t>
            </a:r>
            <a:r>
              <a:rPr lang="ru-RU" sz="1200" dirty="0"/>
              <a:t> команда </a:t>
            </a:r>
            <a:r>
              <a:rPr lang="ru-RU" sz="1200" dirty="0" err="1"/>
              <a:t>складається</a:t>
            </a:r>
            <a:r>
              <a:rPr lang="ru-RU" sz="1200" dirty="0"/>
              <a:t> </a:t>
            </a:r>
            <a:r>
              <a:rPr lang="ru-RU" sz="1200" dirty="0" err="1"/>
              <a:t>з</a:t>
            </a:r>
            <a:r>
              <a:rPr lang="ru-RU" sz="1200" dirty="0"/>
              <a:t> </a:t>
            </a:r>
            <a:r>
              <a:rPr lang="ru-RU" sz="1200" dirty="0" err="1"/>
              <a:t>п'яти</a:t>
            </a:r>
            <a:r>
              <a:rPr lang="ru-RU" sz="1200" dirty="0"/>
              <a:t> </a:t>
            </a:r>
            <a:r>
              <a:rPr lang="ru-RU" sz="1200" dirty="0" err="1"/>
              <a:t>основних</a:t>
            </a:r>
            <a:r>
              <a:rPr lang="ru-RU" sz="1200" dirty="0"/>
              <a:t> </a:t>
            </a:r>
            <a:r>
              <a:rPr lang="ru-RU" sz="1200" dirty="0" err="1"/>
              <a:t>і</a:t>
            </a:r>
            <a:r>
              <a:rPr lang="ru-RU" sz="1200" dirty="0"/>
              <a:t> </a:t>
            </a:r>
            <a:r>
              <a:rPr lang="ru-RU" sz="1200" dirty="0" err="1"/>
              <a:t>кількох</a:t>
            </a:r>
            <a:r>
              <a:rPr lang="ru-RU" sz="1200" dirty="0"/>
              <a:t> </a:t>
            </a:r>
            <a:r>
              <a:rPr lang="ru-RU" sz="1200" dirty="0" err="1"/>
              <a:t>запасних</a:t>
            </a:r>
            <a:r>
              <a:rPr lang="ru-RU" sz="1200" dirty="0"/>
              <a:t> </a:t>
            </a:r>
            <a:r>
              <a:rPr lang="ru-RU" sz="1200" dirty="0" err="1"/>
              <a:t>гравців</a:t>
            </a:r>
            <a:r>
              <a:rPr lang="ru-RU" sz="1200" dirty="0"/>
              <a:t>. Одного </a:t>
            </a:r>
            <a:r>
              <a:rPr lang="ru-RU" sz="1200" dirty="0" err="1"/>
              <a:t>з</a:t>
            </a:r>
            <a:r>
              <a:rPr lang="ru-RU" sz="1200" dirty="0"/>
              <a:t> них </a:t>
            </a:r>
            <a:r>
              <a:rPr lang="ru-RU" sz="1200" dirty="0" err="1"/>
              <a:t>обирають</a:t>
            </a:r>
            <a:r>
              <a:rPr lang="ru-RU" sz="1200" dirty="0"/>
              <a:t> </a:t>
            </a:r>
            <a:r>
              <a:rPr lang="ru-RU" sz="1200" dirty="0" err="1"/>
              <a:t>капітаном</a:t>
            </a:r>
            <a:r>
              <a:rPr lang="ru-RU" sz="1200" dirty="0"/>
              <a:t>. </a:t>
            </a:r>
            <a:r>
              <a:rPr lang="ru-RU" sz="1200" dirty="0" err="1"/>
              <a:t>Гравці</a:t>
            </a:r>
            <a:r>
              <a:rPr lang="ru-RU" sz="1200" dirty="0"/>
              <a:t> </a:t>
            </a:r>
            <a:r>
              <a:rPr lang="ru-RU" sz="1200" dirty="0" err="1"/>
              <a:t>кожної</a:t>
            </a:r>
            <a:r>
              <a:rPr lang="ru-RU" sz="1200" dirty="0"/>
              <a:t> </a:t>
            </a:r>
            <a:r>
              <a:rPr lang="ru-RU" sz="1200" dirty="0" err="1"/>
              <a:t>команди</a:t>
            </a:r>
            <a:r>
              <a:rPr lang="ru-RU" sz="1200" dirty="0"/>
              <a:t> </a:t>
            </a:r>
            <a:r>
              <a:rPr lang="ru-RU" sz="1200" dirty="0" err="1"/>
              <a:t>одягають</a:t>
            </a:r>
            <a:r>
              <a:rPr lang="ru-RU" sz="1200" dirty="0"/>
              <a:t> майки одного </a:t>
            </a:r>
            <a:r>
              <a:rPr lang="ru-RU" sz="1200" dirty="0" err="1"/>
              <a:t>кольору</a:t>
            </a:r>
            <a:r>
              <a:rPr lang="ru-RU" sz="1200" dirty="0"/>
              <a:t> </a:t>
            </a:r>
            <a:r>
              <a:rPr lang="ru-RU" sz="1200" dirty="0" err="1"/>
              <a:t>або</a:t>
            </a:r>
            <a:r>
              <a:rPr lang="ru-RU" sz="1200" dirty="0"/>
              <a:t> </a:t>
            </a:r>
            <a:r>
              <a:rPr lang="ru-RU" sz="1200" dirty="0" err="1"/>
              <a:t>прив'язують</a:t>
            </a:r>
            <a:r>
              <a:rPr lang="ru-RU" sz="1200" dirty="0"/>
              <a:t> на руку </a:t>
            </a:r>
            <a:r>
              <a:rPr lang="ru-RU" sz="1200" dirty="0" err="1"/>
              <a:t>стрічку</a:t>
            </a:r>
            <a:r>
              <a:rPr lang="ru-RU" sz="1200" dirty="0"/>
              <a:t>, </a:t>
            </a:r>
            <a:r>
              <a:rPr lang="ru-RU" sz="1200" dirty="0" err="1"/>
              <a:t>щоб</a:t>
            </a:r>
            <a:r>
              <a:rPr lang="ru-RU" sz="1200" dirty="0"/>
              <a:t> </a:t>
            </a:r>
            <a:r>
              <a:rPr lang="ru-RU" sz="1200" dirty="0" err="1"/>
              <a:t>можна</a:t>
            </a:r>
            <a:r>
              <a:rPr lang="ru-RU" sz="1200" dirty="0"/>
              <a:t> </a:t>
            </a:r>
            <a:r>
              <a:rPr lang="ru-RU" sz="1200" dirty="0" err="1"/>
              <a:t>було</a:t>
            </a:r>
            <a:r>
              <a:rPr lang="ru-RU" sz="1200" dirty="0"/>
              <a:t> </a:t>
            </a:r>
            <a:r>
              <a:rPr lang="ru-RU" sz="1200" dirty="0" err="1"/>
              <a:t>визначити</a:t>
            </a:r>
            <a:r>
              <a:rPr lang="ru-RU" sz="1200" dirty="0"/>
              <a:t> </a:t>
            </a:r>
            <a:r>
              <a:rPr lang="ru-RU" sz="1200" dirty="0" err="1"/>
              <a:t>учасників</a:t>
            </a:r>
            <a:r>
              <a:rPr lang="ru-RU" sz="1200" dirty="0"/>
              <a:t> </a:t>
            </a:r>
            <a:r>
              <a:rPr lang="ru-RU" sz="1200" dirty="0" err="1"/>
              <a:t>кожної</a:t>
            </a:r>
            <a:r>
              <a:rPr lang="ru-RU" sz="1200" dirty="0"/>
              <a:t> </a:t>
            </a:r>
            <a:r>
              <a:rPr lang="ru-RU" sz="1200" dirty="0" err="1"/>
              <a:t>команди</a:t>
            </a:r>
            <a:r>
              <a:rPr lang="ru-RU" sz="1200" dirty="0"/>
              <a:t>.</a:t>
            </a:r>
          </a:p>
          <a:p>
            <a:pPr algn="just"/>
            <a:r>
              <a:rPr lang="ru-RU" sz="1200" dirty="0"/>
              <a:t>      </a:t>
            </a:r>
            <a:r>
              <a:rPr lang="ru-RU" sz="1200" dirty="0" err="1"/>
              <a:t>Гра</a:t>
            </a:r>
            <a:r>
              <a:rPr lang="ru-RU" sz="1200" dirty="0"/>
              <a:t> </a:t>
            </a:r>
            <a:r>
              <a:rPr lang="ru-RU" sz="1200" dirty="0" err="1"/>
              <a:t>складається</a:t>
            </a:r>
            <a:r>
              <a:rPr lang="ru-RU" sz="1200" dirty="0"/>
              <a:t> </a:t>
            </a:r>
            <a:r>
              <a:rPr lang="ru-RU" sz="1200" dirty="0" err="1"/>
              <a:t>з</a:t>
            </a:r>
            <a:r>
              <a:rPr lang="ru-RU" sz="1200" dirty="0"/>
              <a:t> </a:t>
            </a:r>
            <a:r>
              <a:rPr lang="ru-RU" sz="1200" dirty="0" err="1"/>
              <a:t>двох</a:t>
            </a:r>
            <a:r>
              <a:rPr lang="ru-RU" sz="1200" dirty="0"/>
              <a:t> </a:t>
            </a:r>
            <a:r>
              <a:rPr lang="ru-RU" sz="1200" dirty="0" err="1"/>
              <a:t>таймів</a:t>
            </a:r>
            <a:r>
              <a:rPr lang="ru-RU" sz="1200" dirty="0"/>
              <a:t> по 5 </a:t>
            </a:r>
            <a:r>
              <a:rPr lang="ru-RU" sz="1200" dirty="0" err="1"/>
              <a:t>хв</a:t>
            </a:r>
            <a:r>
              <a:rPr lang="ru-RU" sz="1200" dirty="0"/>
              <a:t> </a:t>
            </a:r>
            <a:r>
              <a:rPr lang="ru-RU" sz="1200" dirty="0" err="1"/>
              <a:t>кожний</a:t>
            </a:r>
            <a:r>
              <a:rPr lang="ru-RU" sz="1200" dirty="0"/>
              <a:t> </a:t>
            </a:r>
            <a:r>
              <a:rPr lang="ru-RU" sz="1200" dirty="0" err="1"/>
              <a:t>з</a:t>
            </a:r>
            <a:r>
              <a:rPr lang="ru-RU" sz="1200" dirty="0"/>
              <a:t> </a:t>
            </a:r>
            <a:r>
              <a:rPr lang="ru-RU" sz="1200" dirty="0" err="1"/>
              <a:t>п'ятихвилинною</a:t>
            </a:r>
            <a:r>
              <a:rPr lang="ru-RU" sz="1200" dirty="0"/>
              <a:t> </a:t>
            </a:r>
            <a:r>
              <a:rPr lang="ru-RU" sz="1200" dirty="0" err="1"/>
              <a:t>перервою</a:t>
            </a:r>
            <a:r>
              <a:rPr lang="ru-RU" sz="1200" dirty="0"/>
              <a:t> </a:t>
            </a:r>
            <a:r>
              <a:rPr lang="ru-RU" sz="1200" dirty="0" err="1"/>
              <a:t>між</a:t>
            </a:r>
            <a:r>
              <a:rPr lang="ru-RU" sz="1200" dirty="0"/>
              <a:t> ними. </a:t>
            </a:r>
            <a:r>
              <a:rPr lang="ru-RU" sz="1200" dirty="0" err="1"/>
              <a:t>Вихователь</a:t>
            </a:r>
            <a:r>
              <a:rPr lang="ru-RU" sz="1200" dirty="0"/>
              <a:t> </a:t>
            </a:r>
            <a:r>
              <a:rPr lang="ru-RU" sz="1200" dirty="0" err="1"/>
              <a:t>контролює</a:t>
            </a:r>
            <a:r>
              <a:rPr lang="ru-RU" sz="1200" dirty="0"/>
              <a:t> час </a:t>
            </a:r>
            <a:r>
              <a:rPr lang="ru-RU" sz="1200" dirty="0" err="1"/>
              <a:t>гри</a:t>
            </a:r>
            <a:r>
              <a:rPr lang="ru-RU" sz="1200" dirty="0"/>
              <a:t>, </a:t>
            </a:r>
            <a:r>
              <a:rPr lang="ru-RU" sz="1200" dirty="0" err="1"/>
              <a:t>стежить</a:t>
            </a:r>
            <a:r>
              <a:rPr lang="ru-RU" sz="1200" dirty="0"/>
              <a:t> за </a:t>
            </a:r>
            <a:r>
              <a:rPr lang="ru-RU" sz="1200" dirty="0" err="1"/>
              <a:t>тим</a:t>
            </a:r>
            <a:r>
              <a:rPr lang="ru-RU" sz="1200" dirty="0"/>
              <a:t>, як </a:t>
            </a:r>
            <a:r>
              <a:rPr lang="ru-RU" sz="1200" dirty="0" err="1"/>
              <a:t>виконують</a:t>
            </a:r>
            <a:r>
              <a:rPr lang="ru-RU" sz="1200" dirty="0"/>
              <a:t> правила, та </a:t>
            </a:r>
            <a:r>
              <a:rPr lang="ru-RU" sz="1200" dirty="0" err="1"/>
              <a:t>дає</a:t>
            </a:r>
            <a:r>
              <a:rPr lang="ru-RU" sz="1200" dirty="0"/>
              <a:t> сигнал свистком </a:t>
            </a:r>
            <a:r>
              <a:rPr lang="ru-RU" sz="1200" dirty="0" err="1"/>
              <a:t>під</a:t>
            </a:r>
            <a:r>
              <a:rPr lang="ru-RU" sz="1200" dirty="0"/>
              <a:t> час </a:t>
            </a:r>
            <a:r>
              <a:rPr lang="ru-RU" sz="1200" dirty="0" err="1"/>
              <a:t>порушення</a:t>
            </a:r>
            <a:r>
              <a:rPr lang="ru-RU" sz="1200" dirty="0"/>
              <a:t> правил, </a:t>
            </a:r>
            <a:r>
              <a:rPr lang="ru-RU" sz="1200" dirty="0" err="1"/>
              <a:t>лічить</a:t>
            </a:r>
            <a:r>
              <a:rPr lang="ru-RU" sz="1200" dirty="0"/>
              <a:t> </a:t>
            </a:r>
            <a:r>
              <a:rPr lang="ru-RU" sz="1200" dirty="0" err="1"/>
              <a:t>влучання</a:t>
            </a:r>
            <a:r>
              <a:rPr lang="ru-RU" sz="1200" dirty="0"/>
              <a:t> </a:t>
            </a:r>
            <a:r>
              <a:rPr lang="ru-RU" sz="1200" dirty="0" err="1"/>
              <a:t>м'яча</a:t>
            </a:r>
            <a:r>
              <a:rPr lang="ru-RU" sz="1200" dirty="0"/>
              <a:t> в </a:t>
            </a:r>
            <a:r>
              <a:rPr lang="ru-RU" sz="1200" dirty="0" err="1"/>
              <a:t>кошик</a:t>
            </a:r>
            <a:r>
              <a:rPr lang="ru-RU" sz="1200" dirty="0"/>
              <a:t>, </a:t>
            </a:r>
            <a:r>
              <a:rPr lang="ru-RU" sz="1200" dirty="0" err="1"/>
              <a:t>контролює</a:t>
            </a:r>
            <a:r>
              <a:rPr lang="ru-RU" sz="1200" dirty="0"/>
              <a:t> час, </a:t>
            </a:r>
            <a:r>
              <a:rPr lang="ru-RU" sz="1200" dirty="0" err="1"/>
              <a:t>відведений</a:t>
            </a:r>
            <a:r>
              <a:rPr lang="ru-RU" sz="1200" dirty="0"/>
              <a:t> на </a:t>
            </a:r>
            <a:r>
              <a:rPr lang="ru-RU" sz="1200" dirty="0" err="1"/>
              <a:t>гру</a:t>
            </a:r>
            <a:r>
              <a:rPr lang="ru-RU" sz="1200" dirty="0"/>
              <a:t>.</a:t>
            </a:r>
          </a:p>
          <a:p>
            <a:pPr algn="just"/>
            <a:r>
              <a:rPr lang="ru-RU" sz="1200"/>
              <a:t>      За </a:t>
            </a:r>
            <a:r>
              <a:rPr lang="ru-RU" sz="1200" dirty="0" err="1"/>
              <a:t>влучання</a:t>
            </a:r>
            <a:r>
              <a:rPr lang="ru-RU" sz="1200" dirty="0"/>
              <a:t> </a:t>
            </a:r>
            <a:r>
              <a:rPr lang="ru-RU" sz="1200" dirty="0" err="1"/>
              <a:t>м'яча</a:t>
            </a:r>
            <a:r>
              <a:rPr lang="ru-RU" sz="1200" dirty="0"/>
              <a:t> в </a:t>
            </a:r>
            <a:r>
              <a:rPr lang="ru-RU" sz="1200" dirty="0" err="1"/>
              <a:t>кошик</a:t>
            </a:r>
            <a:r>
              <a:rPr lang="ru-RU" sz="1200" dirty="0"/>
              <a:t> </a:t>
            </a:r>
            <a:r>
              <a:rPr lang="ru-RU" sz="1200" dirty="0" err="1"/>
              <a:t>команді</a:t>
            </a:r>
            <a:r>
              <a:rPr lang="ru-RU" sz="1200" dirty="0"/>
              <a:t> </a:t>
            </a:r>
            <a:r>
              <a:rPr lang="ru-RU" sz="1200" dirty="0" err="1"/>
              <a:t>зараховується</a:t>
            </a:r>
            <a:r>
              <a:rPr lang="ru-RU" sz="1200" dirty="0"/>
              <a:t> 2 очка. </a:t>
            </a:r>
            <a:r>
              <a:rPr lang="ru-RU" sz="1200" dirty="0" err="1"/>
              <a:t>Виграє</a:t>
            </a:r>
            <a:r>
              <a:rPr lang="ru-RU" sz="1200" dirty="0"/>
              <a:t> команда, яка набрала </a:t>
            </a:r>
            <a:r>
              <a:rPr lang="ru-RU" sz="1200" dirty="0" err="1"/>
              <a:t>більшу</a:t>
            </a:r>
            <a:r>
              <a:rPr lang="ru-RU" sz="1200" dirty="0"/>
              <a:t> суму </a:t>
            </a:r>
            <a:r>
              <a:rPr lang="ru-RU" sz="1200" dirty="0" err="1"/>
              <a:t>очок</a:t>
            </a:r>
            <a:r>
              <a:rPr lang="ru-RU" sz="1200" dirty="0"/>
              <a:t>, </a:t>
            </a:r>
            <a:r>
              <a:rPr lang="ru-RU" sz="1200" dirty="0" err="1"/>
              <a:t>або</a:t>
            </a:r>
            <a:r>
              <a:rPr lang="ru-RU" sz="1200" dirty="0"/>
              <a:t> </a:t>
            </a:r>
            <a:r>
              <a:rPr lang="ru-RU" sz="1200" dirty="0" err="1"/>
              <a:t>може</a:t>
            </a:r>
            <a:r>
              <a:rPr lang="ru-RU" sz="1200" dirty="0"/>
              <a:t> бути </a:t>
            </a:r>
            <a:r>
              <a:rPr lang="ru-RU" sz="1200" dirty="0" err="1"/>
              <a:t>нічия</a:t>
            </a:r>
            <a:r>
              <a:rPr lang="ru-RU" sz="1200" dirty="0"/>
              <a:t> – коли </a:t>
            </a:r>
            <a:r>
              <a:rPr lang="ru-RU" sz="1200" dirty="0" err="1"/>
              <a:t>кількість</a:t>
            </a:r>
            <a:r>
              <a:rPr lang="ru-RU" sz="1200" dirty="0"/>
              <a:t> </a:t>
            </a:r>
            <a:r>
              <a:rPr lang="ru-RU" sz="1200" dirty="0" err="1"/>
              <a:t>очок</a:t>
            </a:r>
            <a:r>
              <a:rPr lang="ru-RU" sz="1200" dirty="0"/>
              <a:t> </a:t>
            </a:r>
            <a:r>
              <a:rPr lang="ru-RU" sz="1200" dirty="0" err="1"/>
              <a:t>однакова</a:t>
            </a:r>
            <a:r>
              <a:rPr lang="ru-RU" sz="1200" dirty="0"/>
              <a:t>.</a:t>
            </a:r>
          </a:p>
          <a:p>
            <a:pPr algn="just"/>
            <a:r>
              <a:rPr lang="ru-RU" sz="1200"/>
              <a:t>     Гравців </a:t>
            </a:r>
            <a:r>
              <a:rPr lang="ru-RU" sz="1200" dirty="0"/>
              <a:t>у командах </a:t>
            </a:r>
            <a:r>
              <a:rPr lang="ru-RU" sz="1200" dirty="0" err="1"/>
              <a:t>замінюють</a:t>
            </a:r>
            <a:r>
              <a:rPr lang="ru-RU" sz="1200" dirty="0"/>
              <a:t> </a:t>
            </a:r>
            <a:r>
              <a:rPr lang="ru-RU" sz="1200" dirty="0" err="1"/>
              <a:t>під</a:t>
            </a:r>
            <a:r>
              <a:rPr lang="ru-RU" sz="1200" dirty="0"/>
              <a:t> час перерви. У </a:t>
            </a:r>
            <a:r>
              <a:rPr lang="ru-RU" sz="1200" dirty="0" err="1"/>
              <a:t>разі</a:t>
            </a:r>
            <a:r>
              <a:rPr lang="ru-RU" sz="1200" dirty="0"/>
              <a:t> </a:t>
            </a:r>
            <a:r>
              <a:rPr lang="ru-RU" sz="1200" dirty="0" err="1"/>
              <a:t>необхідності</a:t>
            </a:r>
            <a:r>
              <a:rPr lang="ru-RU" sz="1200" dirty="0"/>
              <a:t> (</a:t>
            </a:r>
            <a:r>
              <a:rPr lang="ru-RU" sz="1200" dirty="0" err="1"/>
              <a:t>втомленості</a:t>
            </a:r>
            <a:r>
              <a:rPr lang="ru-RU" sz="1200" dirty="0"/>
              <a:t> </a:t>
            </a:r>
            <a:r>
              <a:rPr lang="ru-RU" sz="1200" dirty="0" err="1"/>
              <a:t>деяких</a:t>
            </a:r>
            <a:r>
              <a:rPr lang="ru-RU" sz="1200" dirty="0"/>
              <a:t> </a:t>
            </a:r>
            <a:r>
              <a:rPr lang="ru-RU" sz="1200" dirty="0" err="1"/>
              <a:t>дітей</a:t>
            </a:r>
            <a:r>
              <a:rPr lang="ru-RU" sz="1200" dirty="0"/>
              <a:t>, </a:t>
            </a:r>
            <a:r>
              <a:rPr lang="ru-RU" sz="1200" dirty="0" err="1"/>
              <a:t>недисциплінованості</a:t>
            </a:r>
            <a:r>
              <a:rPr lang="ru-RU" sz="1200" dirty="0"/>
              <a:t>) </a:t>
            </a:r>
            <a:r>
              <a:rPr lang="ru-RU" sz="1200" dirty="0" err="1"/>
              <a:t>можна</a:t>
            </a:r>
            <a:r>
              <a:rPr lang="ru-RU" sz="1200" dirty="0"/>
              <a:t> </a:t>
            </a:r>
            <a:r>
              <a:rPr lang="ru-RU" sz="1200" dirty="0" err="1"/>
              <a:t>робити</a:t>
            </a:r>
            <a:r>
              <a:rPr lang="ru-RU" sz="1200" dirty="0"/>
              <a:t> </a:t>
            </a:r>
            <a:r>
              <a:rPr lang="ru-RU" sz="1200" dirty="0" err="1"/>
              <a:t>заміну</a:t>
            </a:r>
            <a:r>
              <a:rPr lang="ru-RU" sz="1200" dirty="0"/>
              <a:t> </a:t>
            </a:r>
            <a:r>
              <a:rPr lang="ru-RU" sz="1200" dirty="0" err="1"/>
              <a:t>навіть</a:t>
            </a:r>
            <a:r>
              <a:rPr lang="ru-RU" sz="1200" dirty="0"/>
              <a:t> </a:t>
            </a:r>
            <a:r>
              <a:rPr lang="ru-RU" sz="1200" dirty="0" err="1"/>
              <a:t>під</a:t>
            </a:r>
            <a:r>
              <a:rPr lang="ru-RU" sz="1200" dirty="0"/>
              <a:t> час </a:t>
            </a:r>
            <a:r>
              <a:rPr lang="ru-RU" sz="1200" dirty="0" err="1"/>
              <a:t>гри</a:t>
            </a:r>
            <a:r>
              <a:rPr lang="ru-RU" sz="1200" dirty="0"/>
              <a:t>.</a:t>
            </a:r>
          </a:p>
          <a:p>
            <a:pPr algn="just"/>
            <a:r>
              <a:rPr lang="ru-RU" sz="1200"/>
              <a:t>     Пересуватися </a:t>
            </a:r>
            <a:r>
              <a:rPr lang="ru-RU" sz="1200" dirty="0" err="1"/>
              <a:t>з</a:t>
            </a:r>
            <a:r>
              <a:rPr lang="ru-RU" sz="1200" dirty="0"/>
              <a:t> </a:t>
            </a:r>
            <a:r>
              <a:rPr lang="ru-RU" sz="1200" dirty="0" err="1"/>
              <a:t>м'ячем</a:t>
            </a:r>
            <a:r>
              <a:rPr lang="ru-RU" sz="1200" dirty="0"/>
              <a:t> по </a:t>
            </a:r>
            <a:r>
              <a:rPr lang="ru-RU" sz="1200" dirty="0" err="1"/>
              <a:t>майданчику</a:t>
            </a:r>
            <a:r>
              <a:rPr lang="ru-RU" sz="1200" dirty="0"/>
              <a:t> </a:t>
            </a:r>
            <a:r>
              <a:rPr lang="ru-RU" sz="1200" dirty="0" err="1"/>
              <a:t>гравці</a:t>
            </a:r>
            <a:r>
              <a:rPr lang="ru-RU" sz="1200" dirty="0"/>
              <a:t> </a:t>
            </a:r>
            <a:r>
              <a:rPr lang="ru-RU" sz="1200" dirty="0" err="1"/>
              <a:t>можуть</a:t>
            </a:r>
            <a:r>
              <a:rPr lang="ru-RU" sz="1200" dirty="0"/>
              <a:t>, </a:t>
            </a:r>
            <a:r>
              <a:rPr lang="ru-RU" sz="1200" dirty="0" err="1"/>
              <a:t>відбиваючи</a:t>
            </a:r>
            <a:r>
              <a:rPr lang="ru-RU" sz="1200" dirty="0"/>
              <a:t> </a:t>
            </a:r>
            <a:r>
              <a:rPr lang="ru-RU" sz="1200" dirty="0" err="1"/>
              <a:t>його</a:t>
            </a:r>
            <a:r>
              <a:rPr lang="ru-RU" sz="1200" dirty="0"/>
              <a:t> </a:t>
            </a:r>
            <a:r>
              <a:rPr lang="ru-RU" sz="1200" dirty="0" err="1"/>
              <a:t>від</a:t>
            </a:r>
            <a:r>
              <a:rPr lang="ru-RU" sz="1200" dirty="0"/>
              <a:t> </a:t>
            </a:r>
            <a:r>
              <a:rPr lang="ru-RU" sz="1200" dirty="0" err="1"/>
              <a:t>землі</a:t>
            </a:r>
            <a:r>
              <a:rPr lang="ru-RU" sz="1200" dirty="0"/>
              <a:t>. Не </a:t>
            </a:r>
            <a:r>
              <a:rPr lang="ru-RU" sz="1200" dirty="0" err="1"/>
              <a:t>дозволяється</a:t>
            </a:r>
            <a:r>
              <a:rPr lang="ru-RU" sz="1200" dirty="0"/>
              <a:t> вести </a:t>
            </a:r>
            <a:r>
              <a:rPr lang="ru-RU" sz="1200" dirty="0" err="1"/>
              <a:t>м'яч</a:t>
            </a:r>
            <a:r>
              <a:rPr lang="ru-RU" sz="1200" dirty="0"/>
              <a:t> </a:t>
            </a:r>
            <a:r>
              <a:rPr lang="ru-RU" sz="1200" dirty="0" err="1"/>
              <a:t>одночасно</a:t>
            </a:r>
            <a:r>
              <a:rPr lang="ru-RU" sz="1200" dirty="0"/>
              <a:t> </a:t>
            </a:r>
            <a:r>
              <a:rPr lang="ru-RU" sz="1200" dirty="0" err="1"/>
              <a:t>обома</a:t>
            </a:r>
            <a:r>
              <a:rPr lang="ru-RU" sz="1200" dirty="0"/>
              <a:t> руками та </a:t>
            </a:r>
            <a:r>
              <a:rPr lang="ru-RU" sz="1200" dirty="0" err="1"/>
              <a:t>вдаряти</a:t>
            </a:r>
            <a:r>
              <a:rPr lang="ru-RU" sz="1200" dirty="0"/>
              <a:t> по </a:t>
            </a:r>
            <a:r>
              <a:rPr lang="ru-RU" sz="1200" dirty="0" err="1"/>
              <a:t>м'ячу</a:t>
            </a:r>
            <a:r>
              <a:rPr lang="ru-RU" sz="1200" dirty="0"/>
              <a:t> кулаком </a:t>
            </a:r>
            <a:r>
              <a:rPr lang="ru-RU" sz="1200" dirty="0" err="1"/>
              <a:t>або</a:t>
            </a:r>
            <a:r>
              <a:rPr lang="ru-RU" sz="1200" dirty="0"/>
              <a:t> ногою.</a:t>
            </a:r>
          </a:p>
          <a:p>
            <a:pPr algn="just"/>
            <a:r>
              <a:rPr lang="ru-RU" sz="1200"/>
              <a:t>      У </a:t>
            </a:r>
            <a:r>
              <a:rPr lang="ru-RU" sz="1200" dirty="0"/>
              <a:t>тому </a:t>
            </a:r>
            <a:r>
              <a:rPr lang="ru-RU" sz="1200" dirty="0" err="1"/>
              <a:t>випадку</a:t>
            </a:r>
            <a:r>
              <a:rPr lang="ru-RU" sz="1200" dirty="0"/>
              <a:t>, коли </a:t>
            </a:r>
            <a:r>
              <a:rPr lang="ru-RU" sz="1200" dirty="0" err="1"/>
              <a:t>м'яч</a:t>
            </a:r>
            <a:r>
              <a:rPr lang="ru-RU" sz="1200" dirty="0"/>
              <a:t> </a:t>
            </a:r>
            <a:r>
              <a:rPr lang="ru-RU" sz="1200" dirty="0" err="1"/>
              <a:t>виходить</a:t>
            </a:r>
            <a:r>
              <a:rPr lang="ru-RU" sz="1200" dirty="0"/>
              <a:t> за </a:t>
            </a:r>
            <a:r>
              <a:rPr lang="ru-RU" sz="1200" dirty="0" err="1"/>
              <a:t>межі</a:t>
            </a:r>
            <a:r>
              <a:rPr lang="ru-RU" sz="1200" dirty="0"/>
              <a:t> </a:t>
            </a:r>
            <a:r>
              <a:rPr lang="ru-RU" sz="1200" dirty="0" err="1"/>
              <a:t>майданчика</a:t>
            </a:r>
            <a:r>
              <a:rPr lang="ru-RU" sz="1200" dirty="0"/>
              <a:t>, </a:t>
            </a:r>
            <a:r>
              <a:rPr lang="ru-RU" sz="1200" dirty="0" err="1"/>
              <a:t>він</a:t>
            </a:r>
            <a:r>
              <a:rPr lang="ru-RU" sz="1200" dirty="0"/>
              <a:t> </a:t>
            </a:r>
            <a:r>
              <a:rPr lang="ru-RU" sz="1200" dirty="0" err="1"/>
              <a:t>вважається</a:t>
            </a:r>
            <a:r>
              <a:rPr lang="ru-RU" sz="1200" dirty="0"/>
              <a:t> поза </a:t>
            </a:r>
            <a:r>
              <a:rPr lang="ru-RU" sz="1200" dirty="0" err="1"/>
              <a:t>грою</a:t>
            </a:r>
            <a:r>
              <a:rPr lang="ru-RU" sz="1200" dirty="0"/>
              <a:t>. </a:t>
            </a:r>
            <a:r>
              <a:rPr lang="ru-RU" sz="1200" dirty="0" err="1"/>
              <a:t>Винним</a:t>
            </a:r>
            <a:r>
              <a:rPr lang="ru-RU" sz="1200" dirty="0"/>
              <a:t> у </a:t>
            </a:r>
            <a:r>
              <a:rPr lang="ru-RU" sz="1200" dirty="0" err="1"/>
              <a:t>цьому</a:t>
            </a:r>
            <a:r>
              <a:rPr lang="ru-RU" sz="1200" dirty="0"/>
              <a:t> </a:t>
            </a:r>
            <a:r>
              <a:rPr lang="ru-RU" sz="1200" dirty="0" err="1"/>
              <a:t>вважається</a:t>
            </a:r>
            <a:r>
              <a:rPr lang="ru-RU" sz="1200" dirty="0"/>
              <a:t> </a:t>
            </a:r>
            <a:r>
              <a:rPr lang="ru-RU" sz="1200" dirty="0" err="1"/>
              <a:t>гравець</a:t>
            </a:r>
            <a:r>
              <a:rPr lang="ru-RU" sz="1200" dirty="0"/>
              <a:t>, </a:t>
            </a:r>
            <a:r>
              <a:rPr lang="ru-RU" sz="1200" dirty="0" err="1"/>
              <a:t>який</a:t>
            </a:r>
            <a:r>
              <a:rPr lang="ru-RU" sz="1200" dirty="0"/>
              <a:t> </a:t>
            </a:r>
            <a:r>
              <a:rPr lang="ru-RU" sz="1200" dirty="0" err="1"/>
              <a:t>останнім</a:t>
            </a:r>
            <a:r>
              <a:rPr lang="ru-RU" sz="1200" dirty="0"/>
              <a:t> </a:t>
            </a:r>
            <a:r>
              <a:rPr lang="ru-RU" sz="1200" dirty="0" err="1"/>
              <a:t>торкнувся</a:t>
            </a:r>
            <a:r>
              <a:rPr lang="ru-RU" sz="1200" dirty="0"/>
              <a:t> </a:t>
            </a:r>
            <a:r>
              <a:rPr lang="ru-RU" sz="1200" dirty="0" err="1"/>
              <a:t>м'яча</a:t>
            </a:r>
            <a:r>
              <a:rPr lang="ru-RU" sz="1200" dirty="0"/>
              <a:t>. </a:t>
            </a:r>
            <a:r>
              <a:rPr lang="ru-RU" sz="1200" dirty="0" err="1"/>
              <a:t>Якщо</a:t>
            </a:r>
            <a:r>
              <a:rPr lang="ru-RU" sz="1200" dirty="0"/>
              <a:t> </a:t>
            </a:r>
            <a:r>
              <a:rPr lang="ru-RU" sz="1200" dirty="0" err="1"/>
              <a:t>суддя</a:t>
            </a:r>
            <a:r>
              <a:rPr lang="ru-RU" sz="1200" dirty="0"/>
              <a:t> не </a:t>
            </a:r>
            <a:r>
              <a:rPr lang="ru-RU" sz="1200" dirty="0" err="1"/>
              <a:t>впевнений</a:t>
            </a:r>
            <a:r>
              <a:rPr lang="ru-RU" sz="1200" dirty="0"/>
              <a:t>, </a:t>
            </a:r>
            <a:r>
              <a:rPr lang="ru-RU" sz="1200" dirty="0" err="1"/>
              <a:t>хто</a:t>
            </a:r>
            <a:r>
              <a:rPr lang="ru-RU" sz="1200" dirty="0"/>
              <a:t> </a:t>
            </a:r>
            <a:r>
              <a:rPr lang="ru-RU" sz="1200" dirty="0" err="1"/>
              <a:t>останній</a:t>
            </a:r>
            <a:r>
              <a:rPr lang="ru-RU" sz="1200" dirty="0"/>
              <a:t> </a:t>
            </a:r>
            <a:r>
              <a:rPr lang="ru-RU" sz="1200" dirty="0" err="1"/>
              <a:t>торкнувся</a:t>
            </a:r>
            <a:r>
              <a:rPr lang="ru-RU" sz="1200" dirty="0"/>
              <a:t> </a:t>
            </a:r>
            <a:r>
              <a:rPr lang="ru-RU" sz="1200" dirty="0" err="1"/>
              <a:t>м'яча</a:t>
            </a:r>
            <a:r>
              <a:rPr lang="ru-RU" sz="1200" dirty="0"/>
              <a:t>, </a:t>
            </a:r>
            <a:r>
              <a:rPr lang="ru-RU" sz="1200" dirty="0" err="1"/>
              <a:t>він</a:t>
            </a:r>
            <a:r>
              <a:rPr lang="ru-RU" sz="1200" dirty="0"/>
              <a:t> </a:t>
            </a:r>
            <a:r>
              <a:rPr lang="ru-RU" sz="1200" dirty="0" err="1"/>
              <a:t>призначає</a:t>
            </a:r>
            <a:r>
              <a:rPr lang="ru-RU" sz="1200" dirty="0"/>
              <a:t> </a:t>
            </a:r>
            <a:r>
              <a:rPr lang="ru-RU" sz="1200" dirty="0" err="1"/>
              <a:t>спірний</a:t>
            </a:r>
            <a:r>
              <a:rPr lang="ru-RU" sz="1200" dirty="0"/>
              <a:t> </a:t>
            </a:r>
            <a:r>
              <a:rPr lang="ru-RU" sz="1200" dirty="0" err="1"/>
              <a:t>кидок</a:t>
            </a:r>
            <a:r>
              <a:rPr lang="ru-RU" sz="1200" dirty="0"/>
              <a:t>.</a:t>
            </a:r>
          </a:p>
          <a:p>
            <a:pPr algn="just"/>
            <a:r>
              <a:rPr lang="ru-RU" sz="1200"/>
              <a:t>      Не </a:t>
            </a:r>
            <a:r>
              <a:rPr lang="ru-RU" sz="1200" dirty="0" err="1"/>
              <a:t>дозволяється</a:t>
            </a:r>
            <a:r>
              <a:rPr lang="ru-RU" sz="1200" dirty="0"/>
              <a:t> </a:t>
            </a:r>
            <a:r>
              <a:rPr lang="ru-RU" sz="1200" dirty="0" err="1"/>
              <a:t>штовхати</a:t>
            </a:r>
            <a:r>
              <a:rPr lang="ru-RU" sz="1200" dirty="0"/>
              <a:t> </a:t>
            </a:r>
            <a:r>
              <a:rPr lang="ru-RU" sz="1200" dirty="0" err="1"/>
              <a:t>гравців</a:t>
            </a:r>
            <a:r>
              <a:rPr lang="ru-RU" sz="1200" dirty="0"/>
              <a:t>, </a:t>
            </a:r>
            <a:r>
              <a:rPr lang="ru-RU" sz="1200" dirty="0" err="1"/>
              <a:t>хватати</a:t>
            </a:r>
            <a:r>
              <a:rPr lang="ru-RU" sz="1200" dirty="0"/>
              <a:t> </a:t>
            </a:r>
            <a:r>
              <a:rPr lang="ru-RU" sz="1200" dirty="0" err="1"/>
              <a:t>їх</a:t>
            </a:r>
            <a:r>
              <a:rPr lang="ru-RU" sz="1200" dirty="0"/>
              <a:t> за </a:t>
            </a:r>
            <a:r>
              <a:rPr lang="ru-RU" sz="1200" dirty="0" err="1"/>
              <a:t>одяг</a:t>
            </a:r>
            <a:r>
              <a:rPr lang="ru-RU" sz="1200" dirty="0"/>
              <a:t> </a:t>
            </a:r>
            <a:r>
              <a:rPr lang="ru-RU" sz="1200" dirty="0" err="1"/>
              <a:t>і</a:t>
            </a:r>
            <a:r>
              <a:rPr lang="ru-RU" sz="1200" dirty="0"/>
              <a:t> </a:t>
            </a:r>
            <a:r>
              <a:rPr lang="ru-RU" sz="1200" dirty="0" err="1"/>
              <a:t>за</a:t>
            </a:r>
            <a:r>
              <a:rPr lang="ru-RU" sz="1200" dirty="0"/>
              <a:t> руки, </a:t>
            </a:r>
            <a:r>
              <a:rPr lang="ru-RU" sz="1200" dirty="0" err="1"/>
              <a:t>підставляти</a:t>
            </a:r>
            <a:r>
              <a:rPr lang="ru-RU" sz="1200" dirty="0"/>
              <a:t> ногу. Все </a:t>
            </a:r>
            <a:r>
              <a:rPr lang="ru-RU" sz="1200" dirty="0" err="1"/>
              <a:t>це</a:t>
            </a:r>
            <a:r>
              <a:rPr lang="ru-RU" sz="1200" dirty="0"/>
              <a:t> </a:t>
            </a:r>
            <a:r>
              <a:rPr lang="ru-RU" sz="1200" dirty="0" err="1"/>
              <a:t>вважається</a:t>
            </a:r>
            <a:r>
              <a:rPr lang="ru-RU" sz="1200" dirty="0"/>
              <a:t> </a:t>
            </a:r>
            <a:r>
              <a:rPr lang="ru-RU" sz="1200" dirty="0" err="1"/>
              <a:t>порушенням</a:t>
            </a:r>
            <a:r>
              <a:rPr lang="ru-RU" sz="1200" dirty="0"/>
              <a:t> правил. Команда, яка </a:t>
            </a:r>
            <a:r>
              <a:rPr lang="ru-RU" sz="1200" dirty="0" err="1"/>
              <a:t>їх</a:t>
            </a:r>
            <a:r>
              <a:rPr lang="ru-RU" sz="1200" dirty="0"/>
              <a:t> порушила, </a:t>
            </a:r>
            <a:r>
              <a:rPr lang="ru-RU" sz="1200" dirty="0" err="1"/>
              <a:t>позбавляється</a:t>
            </a:r>
            <a:r>
              <a:rPr lang="ru-RU" sz="1200" dirty="0"/>
              <a:t> </a:t>
            </a:r>
            <a:r>
              <a:rPr lang="ru-RU" sz="1200" dirty="0" err="1"/>
              <a:t>м'яча</a:t>
            </a:r>
            <a:r>
              <a:rPr lang="ru-RU" sz="1200" dirty="0"/>
              <a:t>, </a:t>
            </a:r>
            <a:r>
              <a:rPr lang="ru-RU" sz="1200" dirty="0" err="1"/>
              <a:t>і</a:t>
            </a:r>
            <a:r>
              <a:rPr lang="ru-RU" sz="1200" dirty="0"/>
              <a:t> </a:t>
            </a:r>
            <a:r>
              <a:rPr lang="ru-RU" sz="1200" dirty="0" err="1"/>
              <a:t>він</a:t>
            </a:r>
            <a:r>
              <a:rPr lang="ru-RU" sz="1200" dirty="0"/>
              <a:t> </a:t>
            </a:r>
            <a:r>
              <a:rPr lang="ru-RU" sz="1200" dirty="0" err="1"/>
              <a:t>передається</a:t>
            </a:r>
            <a:r>
              <a:rPr lang="ru-RU" sz="1200" dirty="0"/>
              <a:t> </a:t>
            </a:r>
            <a:r>
              <a:rPr lang="ru-RU" sz="1200" dirty="0" err="1"/>
              <a:t>іншій</a:t>
            </a:r>
            <a:r>
              <a:rPr lang="ru-RU" sz="1200" dirty="0"/>
              <a:t> </a:t>
            </a:r>
            <a:r>
              <a:rPr lang="ru-RU" sz="1200" dirty="0" err="1"/>
              <a:t>команді</a:t>
            </a:r>
            <a:r>
              <a:rPr lang="ru-RU" sz="1200" dirty="0"/>
              <a:t>. </a:t>
            </a:r>
            <a:r>
              <a:rPr lang="ru-RU" sz="1200" dirty="0" err="1"/>
              <a:t>Вкидання</a:t>
            </a:r>
            <a:r>
              <a:rPr lang="ru-RU" sz="1200" dirty="0"/>
              <a:t> </a:t>
            </a:r>
            <a:r>
              <a:rPr lang="ru-RU" sz="1200" dirty="0" err="1"/>
              <a:t>м'яча</a:t>
            </a:r>
            <a:r>
              <a:rPr lang="ru-RU" sz="1200" dirty="0"/>
              <a:t> </a:t>
            </a:r>
            <a:r>
              <a:rPr lang="ru-RU" sz="1200" dirty="0" err="1"/>
              <a:t>здійснюється</a:t>
            </a:r>
            <a:r>
              <a:rPr lang="ru-RU" sz="1200" dirty="0"/>
              <a:t> </a:t>
            </a:r>
            <a:r>
              <a:rPr lang="ru-RU" sz="1200" dirty="0" err="1"/>
              <a:t>гравцем</a:t>
            </a:r>
            <a:r>
              <a:rPr lang="ru-RU" sz="1200" dirty="0"/>
              <a:t> </a:t>
            </a:r>
            <a:r>
              <a:rPr lang="ru-RU" sz="1200" dirty="0" err="1"/>
              <a:t>команди</a:t>
            </a:r>
            <a:r>
              <a:rPr lang="ru-RU" sz="1200" dirty="0"/>
              <a:t>, яка </a:t>
            </a:r>
            <a:r>
              <a:rPr lang="ru-RU" sz="1200" dirty="0" err="1"/>
              <a:t>його</a:t>
            </a:r>
            <a:r>
              <a:rPr lang="ru-RU" sz="1200" dirty="0"/>
              <a:t> </a:t>
            </a:r>
            <a:r>
              <a:rPr lang="ru-RU" sz="1200" dirty="0" err="1"/>
              <a:t>отримала</a:t>
            </a:r>
            <a:r>
              <a:rPr lang="ru-RU" sz="1200" dirty="0"/>
              <a:t>, </a:t>
            </a:r>
            <a:r>
              <a:rPr lang="ru-RU" sz="1200" dirty="0" err="1"/>
              <a:t>з-за</a:t>
            </a:r>
            <a:r>
              <a:rPr lang="ru-RU" sz="1200" dirty="0"/>
              <a:t> </a:t>
            </a:r>
            <a:r>
              <a:rPr lang="ru-RU" sz="1200" dirty="0" err="1"/>
              <a:t>бічної</a:t>
            </a:r>
            <a:r>
              <a:rPr lang="ru-RU" sz="1200" dirty="0"/>
              <a:t> </a:t>
            </a:r>
            <a:r>
              <a:rPr lang="ru-RU" sz="1200" dirty="0" err="1"/>
              <a:t>лінії</a:t>
            </a:r>
            <a:r>
              <a:rPr lang="ru-RU" sz="1200" dirty="0"/>
              <a:t>, </a:t>
            </a:r>
            <a:r>
              <a:rPr lang="ru-RU" sz="1200" dirty="0" err="1"/>
              <a:t>навпроти</a:t>
            </a:r>
            <a:r>
              <a:rPr lang="ru-RU" sz="1200" dirty="0"/>
              <a:t> того </a:t>
            </a:r>
            <a:r>
              <a:rPr lang="ru-RU" sz="1200" dirty="0" err="1"/>
              <a:t>місця</a:t>
            </a:r>
            <a:r>
              <a:rPr lang="ru-RU" sz="1200" dirty="0"/>
              <a:t>, де </a:t>
            </a:r>
            <a:r>
              <a:rPr lang="ru-RU" sz="1200" dirty="0" err="1"/>
              <a:t>було</a:t>
            </a:r>
            <a:r>
              <a:rPr lang="ru-RU" sz="1200" dirty="0"/>
              <a:t> </a:t>
            </a:r>
            <a:r>
              <a:rPr lang="ru-RU" sz="1200" dirty="0" err="1"/>
              <a:t>порушення</a:t>
            </a:r>
            <a:r>
              <a:rPr lang="ru-RU" sz="1200" dirty="0"/>
              <a:t>.</a:t>
            </a:r>
          </a:p>
          <a:p>
            <a:pPr algn="just"/>
            <a:r>
              <a:rPr lang="ru-RU" sz="1200"/>
              <a:t>     Початковий </a:t>
            </a:r>
            <a:r>
              <a:rPr lang="ru-RU" sz="1200" dirty="0" err="1"/>
              <a:t>і</a:t>
            </a:r>
            <a:r>
              <a:rPr lang="ru-RU" sz="1200" dirty="0"/>
              <a:t> </a:t>
            </a:r>
            <a:r>
              <a:rPr lang="ru-RU" sz="1200" dirty="0" err="1"/>
              <a:t>спірний</a:t>
            </a:r>
            <a:r>
              <a:rPr lang="ru-RU" sz="1200" dirty="0"/>
              <a:t> </a:t>
            </a:r>
            <a:r>
              <a:rPr lang="ru-RU" sz="1200" dirty="0" err="1"/>
              <a:t>кидок</a:t>
            </a:r>
            <a:r>
              <a:rPr lang="ru-RU" sz="1200" dirty="0"/>
              <a:t> </a:t>
            </a:r>
            <a:r>
              <a:rPr lang="ru-RU" sz="1200" dirty="0" err="1"/>
              <a:t>розігрують</a:t>
            </a:r>
            <a:r>
              <a:rPr lang="ru-RU" sz="1200" dirty="0"/>
              <a:t> на початку кожного тайму та при </a:t>
            </a:r>
            <a:r>
              <a:rPr lang="ru-RU" sz="1200" dirty="0" err="1"/>
              <a:t>затримці</a:t>
            </a:r>
            <a:r>
              <a:rPr lang="ru-RU" sz="1200" dirty="0"/>
              <a:t> </a:t>
            </a:r>
            <a:r>
              <a:rPr lang="ru-RU" sz="1200" dirty="0" err="1"/>
              <a:t>м'яча</a:t>
            </a:r>
            <a:r>
              <a:rPr lang="ru-RU" sz="1200" dirty="0"/>
              <a:t>, коли </a:t>
            </a:r>
            <a:r>
              <a:rPr lang="ru-RU" sz="1200" dirty="0" err="1"/>
              <a:t>гравці</a:t>
            </a:r>
            <a:r>
              <a:rPr lang="ru-RU" sz="1200" dirty="0"/>
              <a:t> </a:t>
            </a:r>
            <a:r>
              <a:rPr lang="ru-RU" sz="1200" dirty="0" err="1"/>
              <a:t>команд-суперниць</a:t>
            </a:r>
            <a:r>
              <a:rPr lang="ru-RU" sz="1200" dirty="0"/>
              <a:t> </a:t>
            </a:r>
            <a:r>
              <a:rPr lang="ru-RU" sz="1200" dirty="0" err="1"/>
              <a:t>одночасно</a:t>
            </a:r>
            <a:r>
              <a:rPr lang="ru-RU" sz="1200" dirty="0"/>
              <a:t> </a:t>
            </a:r>
            <a:r>
              <a:rPr lang="ru-RU" sz="1200" dirty="0" err="1"/>
              <a:t>тримають</a:t>
            </a:r>
            <a:r>
              <a:rPr lang="ru-RU" sz="1200" dirty="0"/>
              <a:t> </a:t>
            </a:r>
            <a:r>
              <a:rPr lang="ru-RU" sz="1200" dirty="0" err="1"/>
              <a:t>м'яч</a:t>
            </a:r>
            <a:r>
              <a:rPr lang="ru-RU" sz="1200" dirty="0"/>
              <a:t> </a:t>
            </a:r>
            <a:r>
              <a:rPr lang="ru-RU" sz="1200" dirty="0" err="1"/>
              <a:t>або</a:t>
            </a:r>
            <a:r>
              <a:rPr lang="ru-RU" sz="1200" dirty="0"/>
              <a:t> </a:t>
            </a:r>
            <a:r>
              <a:rPr lang="ru-RU" sz="1200" dirty="0" err="1"/>
              <a:t>вихователь</a:t>
            </a:r>
            <a:r>
              <a:rPr lang="ru-RU" sz="1200" dirty="0"/>
              <a:t> не </a:t>
            </a:r>
            <a:r>
              <a:rPr lang="ru-RU" sz="1200" dirty="0" err="1"/>
              <a:t>впевнений</a:t>
            </a:r>
            <a:r>
              <a:rPr lang="ru-RU" sz="1200" dirty="0"/>
              <a:t>, </a:t>
            </a:r>
            <a:r>
              <a:rPr lang="ru-RU" sz="1200" dirty="0" err="1"/>
              <a:t>хто</a:t>
            </a:r>
            <a:r>
              <a:rPr lang="ru-RU" sz="1200" dirty="0"/>
              <a:t> </a:t>
            </a:r>
            <a:r>
              <a:rPr lang="ru-RU" sz="1200" dirty="0" err="1"/>
              <a:t>вибив</a:t>
            </a:r>
            <a:r>
              <a:rPr lang="ru-RU" sz="1200" dirty="0"/>
              <a:t> </a:t>
            </a:r>
            <a:r>
              <a:rPr lang="ru-RU" sz="1200" dirty="0" err="1"/>
              <a:t>його</a:t>
            </a:r>
            <a:r>
              <a:rPr lang="ru-RU" sz="1200" dirty="0"/>
              <a:t> за </a:t>
            </a:r>
            <a:r>
              <a:rPr lang="ru-RU" sz="1200" dirty="0" err="1"/>
              <a:t>межі</a:t>
            </a:r>
            <a:r>
              <a:rPr lang="ru-RU" sz="1200" dirty="0"/>
              <a:t> </a:t>
            </a:r>
            <a:r>
              <a:rPr lang="ru-RU" sz="1200" dirty="0" err="1"/>
              <a:t>майданчика</a:t>
            </a:r>
            <a:r>
              <a:rPr lang="ru-RU" sz="1200" dirty="0"/>
              <a:t>. </a:t>
            </a:r>
            <a:r>
              <a:rPr lang="ru-RU" sz="1200" dirty="0" err="1"/>
              <a:t>Під</a:t>
            </a:r>
            <a:r>
              <a:rPr lang="ru-RU" sz="1200" dirty="0"/>
              <a:t> час </a:t>
            </a:r>
            <a:r>
              <a:rPr lang="ru-RU" sz="1200" dirty="0" err="1"/>
              <a:t>виконання</a:t>
            </a:r>
            <a:r>
              <a:rPr lang="ru-RU" sz="1200" dirty="0"/>
              <a:t> </a:t>
            </a:r>
            <a:r>
              <a:rPr lang="ru-RU" sz="1200" dirty="0" err="1"/>
              <a:t>цього</a:t>
            </a:r>
            <a:r>
              <a:rPr lang="ru-RU" sz="1200" dirty="0"/>
              <a:t> </a:t>
            </a:r>
            <a:r>
              <a:rPr lang="ru-RU" sz="1200" dirty="0" err="1"/>
              <a:t>кидка</a:t>
            </a:r>
            <a:r>
              <a:rPr lang="ru-RU" sz="1200" dirty="0"/>
              <a:t> </a:t>
            </a:r>
            <a:r>
              <a:rPr lang="ru-RU" sz="1200" dirty="0" err="1"/>
              <a:t>вихователь</a:t>
            </a:r>
            <a:r>
              <a:rPr lang="ru-RU" sz="1200" dirty="0"/>
              <a:t> </a:t>
            </a:r>
            <a:r>
              <a:rPr lang="ru-RU" sz="1200" dirty="0" err="1"/>
              <a:t>підкидає</a:t>
            </a:r>
            <a:r>
              <a:rPr lang="ru-RU" sz="1200" dirty="0"/>
              <a:t> </a:t>
            </a:r>
            <a:r>
              <a:rPr lang="ru-RU" sz="1200" dirty="0" err="1"/>
              <a:t>м'яч</a:t>
            </a:r>
            <a:r>
              <a:rPr lang="ru-RU" sz="1200" dirty="0"/>
              <a:t> </a:t>
            </a:r>
            <a:r>
              <a:rPr lang="ru-RU" sz="1200" dirty="0" err="1"/>
              <a:t>між</a:t>
            </a:r>
            <a:r>
              <a:rPr lang="ru-RU" sz="1200" dirty="0"/>
              <a:t> </a:t>
            </a:r>
            <a:r>
              <a:rPr lang="ru-RU" sz="1200" dirty="0" err="1"/>
              <a:t>двома</a:t>
            </a:r>
            <a:r>
              <a:rPr lang="ru-RU" sz="1200" dirty="0"/>
              <a:t> </a:t>
            </a:r>
            <a:r>
              <a:rPr lang="ru-RU" sz="1200" dirty="0" err="1"/>
              <a:t>гравцями</a:t>
            </a:r>
            <a:r>
              <a:rPr lang="ru-RU" sz="1200" dirty="0"/>
              <a:t>, </a:t>
            </a:r>
            <a:r>
              <a:rPr lang="ru-RU" sz="1200" dirty="0" err="1"/>
              <a:t>які</a:t>
            </a:r>
            <a:r>
              <a:rPr lang="ru-RU" sz="1200" dirty="0"/>
              <a:t> </a:t>
            </a:r>
            <a:r>
              <a:rPr lang="ru-RU" sz="1200" dirty="0" err="1"/>
              <a:t>перебувають</a:t>
            </a:r>
            <a:r>
              <a:rPr lang="ru-RU" sz="1200" dirty="0"/>
              <a:t> у центральному </a:t>
            </a:r>
            <a:r>
              <a:rPr lang="ru-RU" sz="1200" dirty="0" err="1"/>
              <a:t>колі</a:t>
            </a:r>
            <a:r>
              <a:rPr lang="ru-RU" sz="1200" dirty="0"/>
              <a:t>. </a:t>
            </a:r>
            <a:r>
              <a:rPr lang="ru-RU" sz="1200" dirty="0" err="1"/>
              <a:t>Діти</a:t>
            </a:r>
            <a:r>
              <a:rPr lang="ru-RU" sz="1200" dirty="0"/>
              <a:t> </a:t>
            </a:r>
            <a:r>
              <a:rPr lang="ru-RU" sz="1200" dirty="0" err="1"/>
              <a:t>можуть</a:t>
            </a:r>
            <a:r>
              <a:rPr lang="ru-RU" sz="1200" dirty="0"/>
              <a:t> </a:t>
            </a:r>
            <a:r>
              <a:rPr lang="ru-RU" sz="1200" dirty="0" err="1"/>
              <a:t>торкатися</a:t>
            </a:r>
            <a:r>
              <a:rPr lang="ru-RU" sz="1200" dirty="0"/>
              <a:t> </a:t>
            </a:r>
            <a:r>
              <a:rPr lang="ru-RU" sz="1200" dirty="0" err="1"/>
              <a:t>м'яча</a:t>
            </a:r>
            <a:r>
              <a:rPr lang="ru-RU" sz="1200" dirty="0"/>
              <a:t> </a:t>
            </a:r>
            <a:r>
              <a:rPr lang="ru-RU" sz="1200" dirty="0" err="1"/>
              <a:t>лише</a:t>
            </a:r>
            <a:r>
              <a:rPr lang="ru-RU" sz="1200" dirty="0"/>
              <a:t> </a:t>
            </a:r>
            <a:r>
              <a:rPr lang="ru-RU" sz="1200" dirty="0" err="1"/>
              <a:t>тоді</a:t>
            </a:r>
            <a:r>
              <a:rPr lang="ru-RU" sz="1200" dirty="0"/>
              <a:t>, коли </a:t>
            </a:r>
            <a:r>
              <a:rPr lang="ru-RU" sz="1200" dirty="0" err="1"/>
              <a:t>він</a:t>
            </a:r>
            <a:r>
              <a:rPr lang="ru-RU" sz="1200" dirty="0"/>
              <a:t> </a:t>
            </a:r>
            <a:r>
              <a:rPr lang="ru-RU" sz="1200" dirty="0" err="1"/>
              <a:t>знижується</a:t>
            </a:r>
            <a:r>
              <a:rPr lang="ru-RU" sz="1200" dirty="0"/>
              <a:t> </a:t>
            </a:r>
            <a:r>
              <a:rPr lang="ru-RU" sz="1200" dirty="0" err="1"/>
              <a:t>після</a:t>
            </a:r>
            <a:r>
              <a:rPr lang="ru-RU" sz="1200" dirty="0"/>
              <a:t> </a:t>
            </a:r>
            <a:r>
              <a:rPr lang="ru-RU" sz="1200" dirty="0" err="1"/>
              <a:t>кидка</a:t>
            </a:r>
            <a:r>
              <a:rPr lang="ru-RU" sz="1200" dirty="0"/>
              <a:t>.</a:t>
            </a:r>
          </a:p>
          <a:p>
            <a:pPr algn="just"/>
            <a:r>
              <a:rPr lang="ru-RU" sz="1200"/>
              <a:t>     Після </a:t>
            </a:r>
            <a:r>
              <a:rPr lang="ru-RU" sz="1200" dirty="0" err="1"/>
              <a:t>влучання</a:t>
            </a:r>
            <a:r>
              <a:rPr lang="ru-RU" sz="1200" dirty="0"/>
              <a:t> </a:t>
            </a:r>
            <a:r>
              <a:rPr lang="ru-RU" sz="1200" dirty="0" err="1"/>
              <a:t>м'яча</a:t>
            </a:r>
            <a:r>
              <a:rPr lang="ru-RU" sz="1200" dirty="0"/>
              <a:t> в </a:t>
            </a:r>
            <a:r>
              <a:rPr lang="ru-RU" sz="1200" dirty="0" err="1"/>
              <a:t>кошик</a:t>
            </a:r>
            <a:r>
              <a:rPr lang="ru-RU" sz="1200" dirty="0"/>
              <a:t> </a:t>
            </a:r>
            <a:r>
              <a:rPr lang="ru-RU" sz="1200" dirty="0" err="1"/>
              <a:t>будь-який</a:t>
            </a:r>
            <a:r>
              <a:rPr lang="ru-RU" sz="1200" dirty="0"/>
              <a:t> </a:t>
            </a:r>
            <a:r>
              <a:rPr lang="ru-RU" sz="1200" dirty="0" err="1"/>
              <a:t>гравець</a:t>
            </a:r>
            <a:r>
              <a:rPr lang="ru-RU" sz="1200" dirty="0"/>
              <a:t> </a:t>
            </a:r>
            <a:r>
              <a:rPr lang="ru-RU" sz="1200" dirty="0" err="1"/>
              <a:t>команди</a:t>
            </a:r>
            <a:r>
              <a:rPr lang="ru-RU" sz="1200" dirty="0"/>
              <a:t>, яка </a:t>
            </a:r>
            <a:r>
              <a:rPr lang="ru-RU" sz="1200" dirty="0" err="1"/>
              <a:t>програла</a:t>
            </a:r>
            <a:r>
              <a:rPr lang="ru-RU" sz="1200" dirty="0"/>
              <a:t> два очка, </a:t>
            </a:r>
            <a:r>
              <a:rPr lang="ru-RU" sz="1200" dirty="0" err="1"/>
              <a:t>викидає</a:t>
            </a:r>
            <a:r>
              <a:rPr lang="ru-RU" sz="1200" dirty="0"/>
              <a:t> </a:t>
            </a:r>
            <a:r>
              <a:rPr lang="ru-RU" sz="1200" dirty="0" err="1"/>
              <a:t>м'яч</a:t>
            </a:r>
            <a:r>
              <a:rPr lang="ru-RU" sz="1200" dirty="0"/>
              <a:t> </a:t>
            </a:r>
            <a:r>
              <a:rPr lang="ru-RU" sz="1200" dirty="0" err="1"/>
              <a:t>з-під</a:t>
            </a:r>
            <a:r>
              <a:rPr lang="ru-RU" sz="1200" dirty="0"/>
              <a:t> щита (</a:t>
            </a:r>
            <a:r>
              <a:rPr lang="ru-RU" sz="1200" dirty="0" err="1"/>
              <a:t>з</a:t>
            </a:r>
            <a:r>
              <a:rPr lang="ru-RU" sz="1200" dirty="0"/>
              <a:t> </a:t>
            </a:r>
            <a:r>
              <a:rPr lang="ru-RU" sz="1200" dirty="0" err="1"/>
              <a:t>лицьової</a:t>
            </a:r>
            <a:r>
              <a:rPr lang="ru-RU" sz="1200" dirty="0"/>
              <a:t> </a:t>
            </a:r>
            <a:r>
              <a:rPr lang="ru-RU" sz="1200" dirty="0" err="1"/>
              <a:t>лінії</a:t>
            </a:r>
            <a:r>
              <a:rPr lang="ru-RU" sz="1200" dirty="0"/>
              <a:t>) </a:t>
            </a:r>
            <a:r>
              <a:rPr lang="ru-RU" sz="1200" dirty="0" err="1"/>
              <a:t>своїм</a:t>
            </a:r>
            <a:r>
              <a:rPr lang="ru-RU" sz="1200" dirty="0"/>
              <a:t> партнерам.</a:t>
            </a:r>
          </a:p>
          <a:p>
            <a:pPr algn="just"/>
            <a:r>
              <a:rPr lang="ru-RU" sz="1200"/>
              <a:t>     Виконання </a:t>
            </a:r>
            <a:r>
              <a:rPr lang="ru-RU" sz="1200" dirty="0"/>
              <a:t>правил </a:t>
            </a:r>
            <a:r>
              <a:rPr lang="ru-RU" sz="1200" dirty="0" err="1"/>
              <a:t>гри</a:t>
            </a:r>
            <a:r>
              <a:rPr lang="ru-RU" sz="1200" dirty="0"/>
              <a:t> </a:t>
            </a:r>
            <a:r>
              <a:rPr lang="ru-RU" sz="1200" dirty="0" err="1"/>
              <a:t>має</a:t>
            </a:r>
            <a:r>
              <a:rPr lang="ru-RU" sz="1200" dirty="0"/>
              <a:t> </a:t>
            </a:r>
            <a:r>
              <a:rPr lang="ru-RU" sz="1200" dirty="0" err="1"/>
              <a:t>велике</a:t>
            </a:r>
            <a:r>
              <a:rPr lang="ru-RU" sz="1200" dirty="0"/>
              <a:t> </a:t>
            </a:r>
            <a:r>
              <a:rPr lang="ru-RU" sz="1200" dirty="0" err="1"/>
              <a:t>виховне</a:t>
            </a:r>
            <a:r>
              <a:rPr lang="ru-RU" sz="1200" dirty="0"/>
              <a:t> </a:t>
            </a:r>
            <a:r>
              <a:rPr lang="ru-RU" sz="1200" dirty="0" err="1"/>
              <a:t>значення</a:t>
            </a:r>
            <a:r>
              <a:rPr lang="ru-RU" sz="1200" dirty="0"/>
              <a:t>. </a:t>
            </a:r>
            <a:r>
              <a:rPr lang="ru-RU" sz="1200" dirty="0" err="1"/>
              <a:t>Діти</a:t>
            </a:r>
            <a:r>
              <a:rPr lang="ru-RU" sz="1200" dirty="0"/>
              <a:t> </a:t>
            </a:r>
            <a:r>
              <a:rPr lang="ru-RU" sz="1200" dirty="0" err="1"/>
              <a:t>під</a:t>
            </a:r>
            <a:r>
              <a:rPr lang="ru-RU" sz="1200" dirty="0"/>
              <a:t> час </a:t>
            </a:r>
            <a:r>
              <a:rPr lang="ru-RU" sz="1200" dirty="0" err="1"/>
              <a:t>гри</a:t>
            </a:r>
            <a:r>
              <a:rPr lang="ru-RU" sz="1200" dirty="0"/>
              <a:t> </a:t>
            </a:r>
            <a:r>
              <a:rPr lang="ru-RU" sz="1200" dirty="0" err="1"/>
              <a:t>повинні</a:t>
            </a:r>
            <a:r>
              <a:rPr lang="ru-RU" sz="1200" dirty="0"/>
              <a:t> бути </a:t>
            </a:r>
            <a:r>
              <a:rPr lang="ru-RU" sz="1200" dirty="0" err="1"/>
              <a:t>уважними</a:t>
            </a:r>
            <a:r>
              <a:rPr lang="ru-RU" sz="1200" dirty="0"/>
              <a:t> </a:t>
            </a:r>
            <a:r>
              <a:rPr lang="ru-RU" sz="1200" dirty="0" err="1"/>
              <a:t>і</a:t>
            </a:r>
            <a:r>
              <a:rPr lang="ru-RU" sz="1200" dirty="0"/>
              <a:t> </a:t>
            </a:r>
            <a:r>
              <a:rPr lang="ru-RU" sz="1200" dirty="0" err="1"/>
              <a:t>доброзичливими</a:t>
            </a:r>
            <a:r>
              <a:rPr lang="ru-RU" sz="1200" dirty="0"/>
              <a:t> один до одного. </a:t>
            </a:r>
            <a:r>
              <a:rPr lang="ru-RU" sz="1200" dirty="0" err="1"/>
              <a:t>Гравців</a:t>
            </a:r>
            <a:r>
              <a:rPr lang="ru-RU" sz="1200" dirty="0"/>
              <a:t>, </a:t>
            </a:r>
            <a:r>
              <a:rPr lang="ru-RU" sz="1200" dirty="0" err="1"/>
              <a:t>які</a:t>
            </a:r>
            <a:r>
              <a:rPr lang="ru-RU" sz="1200" dirty="0"/>
              <a:t> </a:t>
            </a:r>
            <a:r>
              <a:rPr lang="ru-RU" sz="1200" dirty="0" err="1"/>
              <a:t>поводяться</a:t>
            </a:r>
            <a:r>
              <a:rPr lang="ru-RU" sz="1200" dirty="0"/>
              <a:t> грубо, </a:t>
            </a:r>
            <a:r>
              <a:rPr lang="ru-RU" sz="1200" dirty="0" err="1"/>
              <a:t>недисципліновано</a:t>
            </a:r>
            <a:r>
              <a:rPr lang="ru-RU" sz="1200" dirty="0"/>
              <a:t>, </a:t>
            </a:r>
            <a:r>
              <a:rPr lang="ru-RU" sz="1200" dirty="0" err="1"/>
              <a:t>можна</a:t>
            </a:r>
            <a:r>
              <a:rPr lang="ru-RU" sz="1200" dirty="0"/>
              <a:t> </a:t>
            </a:r>
            <a:r>
              <a:rPr lang="ru-RU" sz="1200" dirty="0" err="1"/>
              <a:t>тимчасово</a:t>
            </a:r>
            <a:r>
              <a:rPr lang="ru-RU" sz="1200" dirty="0"/>
              <a:t> </a:t>
            </a:r>
            <a:r>
              <a:rPr lang="ru-RU" sz="1200" dirty="0" err="1"/>
              <a:t>вилучити</a:t>
            </a:r>
            <a:r>
              <a:rPr lang="ru-RU" sz="1200" dirty="0"/>
              <a:t> </a:t>
            </a:r>
            <a:r>
              <a:rPr lang="ru-RU" sz="1200" dirty="0" err="1"/>
              <a:t>з</a:t>
            </a:r>
            <a:r>
              <a:rPr lang="ru-RU" sz="1200" dirty="0"/>
              <a:t> </a:t>
            </a:r>
            <a:r>
              <a:rPr lang="ru-RU" sz="1200" dirty="0" err="1"/>
              <a:t>гри</a:t>
            </a:r>
            <a:r>
              <a:rPr lang="ru-RU" sz="1200" dirty="0"/>
              <a:t>.</a:t>
            </a:r>
          </a:p>
          <a:p>
            <a:pPr algn="ctr"/>
            <a:endParaRPr lang="ru-RU" sz="1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unnamed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80" y="5429264"/>
            <a:ext cx="4876800" cy="117157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214290"/>
            <a:ext cx="8572560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1200" i="1" dirty="0"/>
              <a:t>Футбол</a:t>
            </a:r>
          </a:p>
          <a:p>
            <a:endParaRPr lang="ru-RU" sz="1200" dirty="0"/>
          </a:p>
          <a:p>
            <a:pPr algn="just"/>
            <a:r>
              <a:rPr lang="ru-RU" sz="1200" dirty="0"/>
              <a:t>    </a:t>
            </a:r>
            <a:r>
              <a:rPr lang="ru-RU" sz="1200" dirty="0" err="1"/>
              <a:t>Гра</a:t>
            </a:r>
            <a:r>
              <a:rPr lang="ru-RU" sz="1200" dirty="0"/>
              <a:t> у футбол – одна </a:t>
            </a:r>
            <a:r>
              <a:rPr lang="ru-RU" sz="1200" dirty="0" err="1"/>
              <a:t>з</a:t>
            </a:r>
            <a:r>
              <a:rPr lang="ru-RU" sz="1200" dirty="0"/>
              <a:t> </a:t>
            </a:r>
            <a:r>
              <a:rPr lang="ru-RU" sz="1200" dirty="0" err="1"/>
              <a:t>найпопулярніших</a:t>
            </a:r>
            <a:r>
              <a:rPr lang="ru-RU" sz="1200" dirty="0"/>
              <a:t> у </a:t>
            </a:r>
            <a:r>
              <a:rPr lang="ru-RU" sz="1200" dirty="0" err="1"/>
              <a:t>дітей</a:t>
            </a:r>
            <a:r>
              <a:rPr lang="ru-RU" sz="1200" dirty="0"/>
              <a:t> старшого </a:t>
            </a:r>
            <a:r>
              <a:rPr lang="ru-RU" sz="1200" dirty="0" err="1"/>
              <a:t>дошкільного</a:t>
            </a:r>
            <a:r>
              <a:rPr lang="ru-RU" sz="1200" dirty="0"/>
              <a:t> </a:t>
            </a:r>
            <a:r>
              <a:rPr lang="ru-RU" sz="1200" dirty="0" err="1"/>
              <a:t>віку</a:t>
            </a:r>
            <a:r>
              <a:rPr lang="ru-RU" sz="1200" dirty="0"/>
              <a:t>. </a:t>
            </a:r>
            <a:r>
              <a:rPr lang="ru-RU" sz="1200" dirty="0" err="1"/>
              <a:t>Грати</a:t>
            </a:r>
            <a:r>
              <a:rPr lang="ru-RU" sz="1200" dirty="0"/>
              <a:t> </a:t>
            </a:r>
            <a:r>
              <a:rPr lang="ru-RU" sz="1200" dirty="0" err="1"/>
              <a:t>можна</a:t>
            </a:r>
            <a:r>
              <a:rPr lang="ru-RU" sz="1200" dirty="0"/>
              <a:t> на </a:t>
            </a:r>
            <a:r>
              <a:rPr lang="ru-RU" sz="1200" dirty="0" err="1"/>
              <a:t>майданчику</a:t>
            </a:r>
            <a:r>
              <a:rPr lang="ru-RU" sz="1200" dirty="0"/>
              <a:t> (</a:t>
            </a:r>
            <a:r>
              <a:rPr lang="ru-RU" sz="1200" dirty="0" err="1"/>
              <a:t>від</a:t>
            </a:r>
            <a:r>
              <a:rPr lang="ru-RU" sz="1200" dirty="0"/>
              <a:t> 8 </a:t>
            </a:r>
            <a:r>
              <a:rPr lang="ru-RU" sz="1200" dirty="0" err="1"/>
              <a:t>х</a:t>
            </a:r>
            <a:r>
              <a:rPr lang="ru-RU" sz="1200" dirty="0"/>
              <a:t> 10 до 20 </a:t>
            </a:r>
            <a:r>
              <a:rPr lang="ru-RU" sz="1200" dirty="0" err="1"/>
              <a:t>х</a:t>
            </a:r>
            <a:r>
              <a:rPr lang="ru-RU" sz="1200" dirty="0"/>
              <a:t> 40 м), </a:t>
            </a:r>
            <a:r>
              <a:rPr lang="ru-RU" sz="1200" dirty="0" err="1"/>
              <a:t>залежно</a:t>
            </a:r>
            <a:r>
              <a:rPr lang="ru-RU" sz="1200" dirty="0"/>
              <a:t> </a:t>
            </a:r>
            <a:r>
              <a:rPr lang="ru-RU" sz="1200" dirty="0" err="1"/>
              <a:t>від</a:t>
            </a:r>
            <a:r>
              <a:rPr lang="ru-RU" sz="1200" dirty="0"/>
              <a:t> </a:t>
            </a:r>
            <a:r>
              <a:rPr lang="ru-RU" sz="1200" dirty="0" err="1"/>
              <a:t>кількості</a:t>
            </a:r>
            <a:r>
              <a:rPr lang="ru-RU" sz="1200" dirty="0"/>
              <a:t> </a:t>
            </a:r>
            <a:r>
              <a:rPr lang="ru-RU" sz="1200" dirty="0" err="1"/>
              <a:t>гравців</a:t>
            </a:r>
            <a:r>
              <a:rPr lang="ru-RU" sz="1200" dirty="0"/>
              <a:t> у командах. Поперек </a:t>
            </a:r>
            <a:r>
              <a:rPr lang="ru-RU" sz="1200" dirty="0" err="1"/>
              <a:t>майданчика</a:t>
            </a:r>
            <a:r>
              <a:rPr lang="ru-RU" sz="1200" dirty="0"/>
              <a:t>, через центр </a:t>
            </a:r>
            <a:r>
              <a:rPr lang="ru-RU" sz="1200" dirty="0" err="1"/>
              <a:t>проводять</a:t>
            </a:r>
            <a:r>
              <a:rPr lang="ru-RU" sz="1200" dirty="0"/>
              <a:t> </a:t>
            </a:r>
            <a:r>
              <a:rPr lang="ru-RU" sz="1200" dirty="0" err="1"/>
              <a:t>середню</a:t>
            </a:r>
            <a:r>
              <a:rPr lang="ru-RU" sz="1200" dirty="0"/>
              <a:t> </a:t>
            </a:r>
            <a:r>
              <a:rPr lang="ru-RU" sz="1200" dirty="0" err="1"/>
              <a:t>лінію</a:t>
            </a:r>
            <a:r>
              <a:rPr lang="ru-RU" sz="1200" dirty="0"/>
              <a:t>. </a:t>
            </a:r>
            <a:r>
              <a:rPr lang="ru-RU" sz="1200" dirty="0" err="1"/>
              <a:t>Межі</a:t>
            </a:r>
            <a:r>
              <a:rPr lang="ru-RU" sz="1200" dirty="0"/>
              <a:t> </a:t>
            </a:r>
            <a:r>
              <a:rPr lang="ru-RU" sz="1200" dirty="0" err="1"/>
              <a:t>його</a:t>
            </a:r>
            <a:r>
              <a:rPr lang="ru-RU" sz="1200" dirty="0"/>
              <a:t> </a:t>
            </a:r>
            <a:r>
              <a:rPr lang="ru-RU" sz="1200" dirty="0" err="1"/>
              <a:t>позначають</a:t>
            </a:r>
            <a:r>
              <a:rPr lang="ru-RU" sz="1200" dirty="0"/>
              <a:t> </a:t>
            </a:r>
            <a:r>
              <a:rPr lang="ru-RU" sz="1200" dirty="0" err="1"/>
              <a:t>прапорцями</a:t>
            </a:r>
            <a:r>
              <a:rPr lang="ru-RU" sz="1200" dirty="0"/>
              <a:t>: </a:t>
            </a:r>
            <a:r>
              <a:rPr lang="ru-RU" sz="1200" dirty="0" err="1"/>
              <a:t>чотири</a:t>
            </a:r>
            <a:r>
              <a:rPr lang="ru-RU" sz="1200" dirty="0"/>
              <a:t> </a:t>
            </a:r>
            <a:r>
              <a:rPr lang="ru-RU" sz="1200" dirty="0" err="1"/>
              <a:t>ставлять</a:t>
            </a:r>
            <a:r>
              <a:rPr lang="ru-RU" sz="1200" dirty="0"/>
              <a:t> по кутах, а два там, де </a:t>
            </a:r>
            <a:r>
              <a:rPr lang="ru-RU" sz="1200" dirty="0" err="1"/>
              <a:t>середня</a:t>
            </a:r>
            <a:r>
              <a:rPr lang="ru-RU" sz="1200" dirty="0"/>
              <a:t> </a:t>
            </a:r>
            <a:r>
              <a:rPr lang="ru-RU" sz="1200" dirty="0" err="1"/>
              <a:t>лінія</a:t>
            </a:r>
            <a:r>
              <a:rPr lang="ru-RU" sz="1200" dirty="0"/>
              <a:t> </a:t>
            </a:r>
            <a:r>
              <a:rPr lang="ru-RU" sz="1200" dirty="0" err="1"/>
              <a:t>пересікає</a:t>
            </a:r>
            <a:r>
              <a:rPr lang="ru-RU" sz="1200" dirty="0"/>
              <a:t> </a:t>
            </a:r>
            <a:r>
              <a:rPr lang="ru-RU" sz="1200" dirty="0" err="1"/>
              <a:t>бічну</a:t>
            </a:r>
            <a:r>
              <a:rPr lang="ru-RU" sz="1200" dirty="0"/>
              <a:t>. На </a:t>
            </a:r>
            <a:r>
              <a:rPr lang="ru-RU" sz="1200" dirty="0" err="1"/>
              <a:t>торцевих</a:t>
            </a:r>
            <a:r>
              <a:rPr lang="ru-RU" sz="1200" dirty="0"/>
              <a:t> боках </a:t>
            </a:r>
            <a:r>
              <a:rPr lang="ru-RU" sz="1200" dirty="0" err="1"/>
              <a:t>майданчика</a:t>
            </a:r>
            <a:r>
              <a:rPr lang="ru-RU" sz="1200" dirty="0"/>
              <a:t> </a:t>
            </a:r>
            <a:r>
              <a:rPr lang="ru-RU" sz="1200" dirty="0" err="1"/>
              <a:t>встановлюють</a:t>
            </a:r>
            <a:r>
              <a:rPr lang="ru-RU" sz="1200" dirty="0"/>
              <a:t> </a:t>
            </a:r>
            <a:r>
              <a:rPr lang="ru-RU" sz="1200" dirty="0" err="1"/>
              <a:t>стійки</a:t>
            </a:r>
            <a:r>
              <a:rPr lang="ru-RU" sz="1200" dirty="0"/>
              <a:t> </a:t>
            </a:r>
            <a:r>
              <a:rPr lang="ru-RU" sz="1200" dirty="0" err="1"/>
              <a:t>або</a:t>
            </a:r>
            <a:r>
              <a:rPr lang="ru-RU" sz="1200" dirty="0"/>
              <a:t> ворота (</a:t>
            </a:r>
            <a:r>
              <a:rPr lang="ru-RU" sz="1200" dirty="0" err="1"/>
              <a:t>висота</a:t>
            </a:r>
            <a:r>
              <a:rPr lang="ru-RU" sz="1200" dirty="0"/>
              <a:t> 1,5 м, ширина 2,5-3 м). Для </a:t>
            </a:r>
            <a:r>
              <a:rPr lang="ru-RU" sz="1200" dirty="0" err="1"/>
              <a:t>гри</a:t>
            </a:r>
            <a:r>
              <a:rPr lang="ru-RU" sz="1200" dirty="0"/>
              <a:t> </a:t>
            </a:r>
            <a:r>
              <a:rPr lang="ru-RU" sz="1200" dirty="0" err="1"/>
              <a:t>береться</a:t>
            </a:r>
            <a:r>
              <a:rPr lang="ru-RU" sz="1200" dirty="0"/>
              <a:t> </a:t>
            </a:r>
            <a:r>
              <a:rPr lang="ru-RU" sz="1200" dirty="0" err="1"/>
              <a:t>волейбольний</a:t>
            </a:r>
            <a:r>
              <a:rPr lang="ru-RU" sz="1200" dirty="0"/>
              <a:t> </a:t>
            </a:r>
            <a:r>
              <a:rPr lang="ru-RU" sz="1200" dirty="0" err="1"/>
              <a:t>м'яч</a:t>
            </a:r>
            <a:r>
              <a:rPr lang="ru-RU" sz="1200" dirty="0"/>
              <a:t> (вага 260-280 г, </a:t>
            </a:r>
            <a:r>
              <a:rPr lang="ru-RU" sz="1200" dirty="0" err="1"/>
              <a:t>діаметр</a:t>
            </a:r>
            <a:r>
              <a:rPr lang="ru-RU" sz="1200" dirty="0"/>
              <a:t> 64-66 см) </a:t>
            </a:r>
            <a:r>
              <a:rPr lang="ru-RU" sz="1200" dirty="0" err="1"/>
              <a:t>або</a:t>
            </a:r>
            <a:r>
              <a:rPr lang="ru-RU" sz="1200" dirty="0"/>
              <a:t> </a:t>
            </a:r>
            <a:r>
              <a:rPr lang="ru-RU" sz="1200" dirty="0" err="1"/>
              <a:t>гумовий</a:t>
            </a:r>
            <a:r>
              <a:rPr lang="ru-RU" sz="1200" dirty="0"/>
              <a:t> (200 г, 50 см) </a:t>
            </a:r>
            <a:r>
              <a:rPr lang="ru-RU" sz="1200" dirty="0" err="1"/>
              <a:t>м'яч</a:t>
            </a:r>
            <a:r>
              <a:rPr lang="ru-RU" sz="1200" dirty="0"/>
              <a:t>.</a:t>
            </a:r>
          </a:p>
          <a:p>
            <a:pPr algn="just"/>
            <a:r>
              <a:rPr lang="ru-RU" sz="1200" dirty="0"/>
              <a:t>    Перед </a:t>
            </a:r>
            <a:r>
              <a:rPr lang="ru-RU" sz="1200" dirty="0" err="1"/>
              <a:t>тим</a:t>
            </a:r>
            <a:r>
              <a:rPr lang="ru-RU" sz="1200" dirty="0"/>
              <a:t> як </a:t>
            </a:r>
            <a:r>
              <a:rPr lang="ru-RU" sz="1200" dirty="0" err="1"/>
              <a:t>проводити</a:t>
            </a:r>
            <a:r>
              <a:rPr lang="ru-RU" sz="1200" dirty="0"/>
              <a:t> </a:t>
            </a:r>
            <a:r>
              <a:rPr lang="ru-RU" sz="1200" dirty="0" err="1"/>
              <a:t>гру</a:t>
            </a:r>
            <a:r>
              <a:rPr lang="ru-RU" sz="1200" dirty="0"/>
              <a:t>, </a:t>
            </a:r>
            <a:r>
              <a:rPr lang="ru-RU" sz="1200" dirty="0" err="1"/>
              <a:t>діти</a:t>
            </a:r>
            <a:r>
              <a:rPr lang="ru-RU" sz="1200" dirty="0"/>
              <a:t> </a:t>
            </a:r>
            <a:r>
              <a:rPr lang="ru-RU" sz="1200" dirty="0" err="1"/>
              <a:t>мають</a:t>
            </a:r>
            <a:r>
              <a:rPr lang="ru-RU" sz="1200" dirty="0"/>
              <a:t> </a:t>
            </a:r>
            <a:r>
              <a:rPr lang="ru-RU" sz="1200" dirty="0" err="1"/>
              <a:t>оволодіти</a:t>
            </a:r>
            <a:r>
              <a:rPr lang="ru-RU" sz="1200" dirty="0"/>
              <a:t> </a:t>
            </a:r>
            <a:r>
              <a:rPr lang="ru-RU" sz="1200" dirty="0" err="1"/>
              <a:t>найпростішими</a:t>
            </a:r>
            <a:r>
              <a:rPr lang="ru-RU" sz="1200" dirty="0"/>
              <a:t> </a:t>
            </a:r>
            <a:r>
              <a:rPr lang="ru-RU" sz="1200" dirty="0" err="1"/>
              <a:t>прийомами</a:t>
            </a:r>
            <a:r>
              <a:rPr lang="ru-RU" sz="1200" dirty="0"/>
              <a:t>: </a:t>
            </a:r>
            <a:r>
              <a:rPr lang="ru-RU" sz="1200" dirty="0" err="1"/>
              <a:t>передавати</a:t>
            </a:r>
            <a:r>
              <a:rPr lang="ru-RU" sz="1200" dirty="0"/>
              <a:t> </a:t>
            </a:r>
            <a:r>
              <a:rPr lang="ru-RU" sz="1200" dirty="0" err="1"/>
              <a:t>м'яч</a:t>
            </a:r>
            <a:r>
              <a:rPr lang="ru-RU" sz="1200" dirty="0"/>
              <a:t> один одному в парах (</a:t>
            </a:r>
            <a:r>
              <a:rPr lang="ru-RU" sz="1200" dirty="0" err="1"/>
              <a:t>відстань</a:t>
            </a:r>
            <a:r>
              <a:rPr lang="ru-RU" sz="1200" dirty="0"/>
              <a:t> 3-4 м) правою </a:t>
            </a:r>
            <a:r>
              <a:rPr lang="ru-RU" sz="1200" dirty="0" err="1"/>
              <a:t>і</a:t>
            </a:r>
            <a:r>
              <a:rPr lang="ru-RU" sz="1200" dirty="0"/>
              <a:t> </a:t>
            </a:r>
            <a:r>
              <a:rPr lang="ru-RU" sz="1200" dirty="0" err="1"/>
              <a:t>лівою</a:t>
            </a:r>
            <a:r>
              <a:rPr lang="ru-RU" sz="1200" dirty="0"/>
              <a:t> ногою, </a:t>
            </a:r>
            <a:r>
              <a:rPr lang="ru-RU" sz="1200" dirty="0" err="1"/>
              <a:t>обводити</a:t>
            </a:r>
            <a:r>
              <a:rPr lang="ru-RU" sz="1200" dirty="0"/>
              <a:t> </a:t>
            </a:r>
            <a:r>
              <a:rPr lang="ru-RU" sz="1200" dirty="0" err="1"/>
              <a:t>м'яч</a:t>
            </a:r>
            <a:r>
              <a:rPr lang="ru-RU" sz="1200" dirty="0"/>
              <a:t> </a:t>
            </a:r>
            <a:r>
              <a:rPr lang="ru-RU" sz="1200" dirty="0" err="1"/>
              <a:t>навколо</a:t>
            </a:r>
            <a:r>
              <a:rPr lang="ru-RU" sz="1200" dirty="0"/>
              <a:t> </a:t>
            </a:r>
            <a:r>
              <a:rPr lang="ru-RU" sz="1200" dirty="0" err="1"/>
              <a:t>предметів</a:t>
            </a:r>
            <a:r>
              <a:rPr lang="ru-RU" sz="1200" dirty="0"/>
              <a:t> (</a:t>
            </a:r>
            <a:r>
              <a:rPr lang="ru-RU" sz="1200" dirty="0" err="1"/>
              <a:t>кеглів</a:t>
            </a:r>
            <a:r>
              <a:rPr lang="ru-RU" sz="1200" dirty="0"/>
              <a:t>, </a:t>
            </a:r>
            <a:r>
              <a:rPr lang="ru-RU" sz="1200" dirty="0" err="1"/>
              <a:t>кубиків</a:t>
            </a:r>
            <a:r>
              <a:rPr lang="ru-RU" sz="1200" dirty="0"/>
              <a:t>) </a:t>
            </a:r>
            <a:r>
              <a:rPr lang="ru-RU" sz="1200" dirty="0" err="1"/>
              <a:t>змійкою</a:t>
            </a:r>
            <a:r>
              <a:rPr lang="ru-RU" sz="1200" dirty="0"/>
              <a:t>, вести </a:t>
            </a:r>
            <a:r>
              <a:rPr lang="ru-RU" sz="1200" dirty="0" err="1"/>
              <a:t>м'яч</a:t>
            </a:r>
            <a:r>
              <a:rPr lang="ru-RU" sz="1200" dirty="0"/>
              <a:t> 5-8 м </a:t>
            </a:r>
            <a:r>
              <a:rPr lang="ru-RU" sz="1200" dirty="0" err="1"/>
              <a:t>і</a:t>
            </a:r>
            <a:r>
              <a:rPr lang="ru-RU" sz="1200" dirty="0"/>
              <a:t> </a:t>
            </a:r>
            <a:r>
              <a:rPr lang="ru-RU" sz="1200" dirty="0" err="1"/>
              <a:t>забивати</a:t>
            </a:r>
            <a:r>
              <a:rPr lang="ru-RU" sz="1200" dirty="0"/>
              <a:t> </a:t>
            </a:r>
            <a:r>
              <a:rPr lang="ru-RU" sz="1200" dirty="0" err="1"/>
              <a:t>його</a:t>
            </a:r>
            <a:r>
              <a:rPr lang="ru-RU" sz="1200" dirty="0"/>
              <a:t> у ворота правою </a:t>
            </a:r>
            <a:r>
              <a:rPr lang="ru-RU" sz="1200" dirty="0" err="1"/>
              <a:t>і</a:t>
            </a:r>
            <a:r>
              <a:rPr lang="ru-RU" sz="1200" dirty="0"/>
              <a:t> </a:t>
            </a:r>
            <a:r>
              <a:rPr lang="ru-RU" sz="1200" dirty="0" err="1"/>
              <a:t>лівою</a:t>
            </a:r>
            <a:r>
              <a:rPr lang="ru-RU" sz="1200" dirty="0"/>
              <a:t> ногою, </a:t>
            </a:r>
            <a:r>
              <a:rPr lang="ru-RU" sz="1200" dirty="0" err="1"/>
              <a:t>зупиняти</a:t>
            </a:r>
            <a:r>
              <a:rPr lang="ru-RU" sz="1200" dirty="0"/>
              <a:t> </a:t>
            </a:r>
            <a:r>
              <a:rPr lang="ru-RU" sz="1200" dirty="0" err="1"/>
              <a:t>м'яч</a:t>
            </a:r>
            <a:r>
              <a:rPr lang="ru-RU" sz="1200" dirty="0"/>
              <a:t>, </a:t>
            </a:r>
            <a:r>
              <a:rPr lang="ru-RU" sz="1200" dirty="0" err="1"/>
              <a:t>який</a:t>
            </a:r>
            <a:r>
              <a:rPr lang="ru-RU" sz="1200" dirty="0"/>
              <a:t> котиться по </a:t>
            </a:r>
            <a:r>
              <a:rPr lang="ru-RU" sz="1200" dirty="0" err="1"/>
              <a:t>землі</a:t>
            </a:r>
            <a:r>
              <a:rPr lang="ru-RU" sz="1200" dirty="0"/>
              <a:t>, </a:t>
            </a:r>
            <a:r>
              <a:rPr lang="ru-RU" sz="1200" dirty="0" err="1"/>
              <a:t>внутрішньою</a:t>
            </a:r>
            <a:r>
              <a:rPr lang="ru-RU" sz="1200" dirty="0"/>
              <a:t> стороною </a:t>
            </a:r>
            <a:r>
              <a:rPr lang="ru-RU" sz="1200" dirty="0" err="1"/>
              <a:t>ступні</a:t>
            </a:r>
            <a:r>
              <a:rPr lang="ru-RU" sz="1200" dirty="0"/>
              <a:t> (мал. 49).</a:t>
            </a:r>
          </a:p>
          <a:p>
            <a:pPr algn="just"/>
            <a:r>
              <a:rPr lang="ru-RU" sz="1200" dirty="0"/>
              <a:t>    </a:t>
            </a:r>
            <a:r>
              <a:rPr lang="ru-RU" sz="1200" dirty="0" err="1"/>
              <a:t>Спочатку</a:t>
            </a:r>
            <a:r>
              <a:rPr lang="ru-RU" sz="1200" dirty="0"/>
              <a:t> </a:t>
            </a:r>
            <a:r>
              <a:rPr lang="ru-RU" sz="1200" dirty="0" err="1"/>
              <a:t>дітей</a:t>
            </a:r>
            <a:r>
              <a:rPr lang="ru-RU" sz="1200" dirty="0"/>
              <a:t> </a:t>
            </a:r>
            <a:r>
              <a:rPr lang="ru-RU" sz="1200" dirty="0" err="1"/>
              <a:t>розподіляють</a:t>
            </a:r>
            <a:r>
              <a:rPr lang="ru-RU" sz="1200" dirty="0"/>
              <a:t> на </a:t>
            </a:r>
            <a:r>
              <a:rPr lang="ru-RU" sz="1200" dirty="0" err="1"/>
              <a:t>команди</a:t>
            </a:r>
            <a:r>
              <a:rPr lang="ru-RU" sz="1200" dirty="0"/>
              <a:t>, по </a:t>
            </a:r>
            <a:r>
              <a:rPr lang="ru-RU" sz="1200" dirty="0" err="1"/>
              <a:t>п'ять-вісім</a:t>
            </a:r>
            <a:r>
              <a:rPr lang="ru-RU" sz="1200" dirty="0"/>
              <a:t> </a:t>
            </a:r>
            <a:r>
              <a:rPr lang="ru-RU" sz="1200" dirty="0" err="1"/>
              <a:t>гравців</a:t>
            </a:r>
            <a:r>
              <a:rPr lang="ru-RU" sz="1200" dirty="0"/>
              <a:t> у </a:t>
            </a:r>
            <a:r>
              <a:rPr lang="ru-RU" sz="1200" dirty="0" err="1"/>
              <a:t>кожній</a:t>
            </a:r>
            <a:r>
              <a:rPr lang="ru-RU" sz="1200" dirty="0"/>
              <a:t>, </a:t>
            </a:r>
            <a:r>
              <a:rPr lang="ru-RU" sz="1200" dirty="0" err="1"/>
              <a:t>і</a:t>
            </a:r>
            <a:r>
              <a:rPr lang="ru-RU" sz="1200" dirty="0"/>
              <a:t> </a:t>
            </a:r>
            <a:r>
              <a:rPr lang="ru-RU" sz="1200" dirty="0" err="1"/>
              <a:t>обирають</a:t>
            </a:r>
            <a:r>
              <a:rPr lang="ru-RU" sz="1200" dirty="0"/>
              <a:t> </a:t>
            </a:r>
            <a:r>
              <a:rPr lang="ru-RU" sz="1200" dirty="0" err="1"/>
              <a:t>капітанів</a:t>
            </a:r>
            <a:r>
              <a:rPr lang="ru-RU" sz="1200" dirty="0"/>
              <a:t>. Право початку </a:t>
            </a:r>
            <a:r>
              <a:rPr lang="ru-RU" sz="1200" dirty="0" err="1"/>
              <a:t>гри</a:t>
            </a:r>
            <a:r>
              <a:rPr lang="ru-RU" sz="1200" dirty="0"/>
              <a:t> </a:t>
            </a:r>
            <a:r>
              <a:rPr lang="ru-RU" sz="1200" dirty="0" err="1"/>
              <a:t>визначають</a:t>
            </a:r>
            <a:r>
              <a:rPr lang="ru-RU" sz="1200" dirty="0"/>
              <a:t> за жеребом, друга команда </a:t>
            </a:r>
            <a:r>
              <a:rPr lang="ru-RU" sz="1200" dirty="0" err="1"/>
              <a:t>вибирає</a:t>
            </a:r>
            <a:r>
              <a:rPr lang="ru-RU" sz="1200" dirty="0"/>
              <a:t> ворота. </a:t>
            </a:r>
            <a:r>
              <a:rPr lang="ru-RU" sz="1200" dirty="0" err="1"/>
              <a:t>Гра</a:t>
            </a:r>
            <a:r>
              <a:rPr lang="ru-RU" sz="1200" dirty="0"/>
              <a:t> </a:t>
            </a:r>
            <a:r>
              <a:rPr lang="ru-RU" sz="1200" dirty="0" err="1"/>
              <a:t>починається</a:t>
            </a:r>
            <a:r>
              <a:rPr lang="ru-RU" sz="1200" dirty="0"/>
              <a:t> </a:t>
            </a:r>
            <a:r>
              <a:rPr lang="ru-RU" sz="1200" dirty="0" err="1"/>
              <a:t>із</a:t>
            </a:r>
            <a:r>
              <a:rPr lang="ru-RU" sz="1200" dirty="0"/>
              <a:t> центра </a:t>
            </a:r>
            <a:r>
              <a:rPr lang="ru-RU" sz="1200" dirty="0" err="1"/>
              <a:t>майданчика</a:t>
            </a:r>
            <a:r>
              <a:rPr lang="ru-RU" sz="1200" dirty="0"/>
              <a:t> (</a:t>
            </a:r>
            <a:r>
              <a:rPr lang="ru-RU" sz="1200" dirty="0" err="1"/>
              <a:t>його</a:t>
            </a:r>
            <a:r>
              <a:rPr lang="ru-RU" sz="1200" dirty="0"/>
              <a:t> </a:t>
            </a:r>
            <a:r>
              <a:rPr lang="ru-RU" sz="1200" dirty="0" err="1"/>
              <a:t>краще</a:t>
            </a:r>
            <a:r>
              <a:rPr lang="ru-RU" sz="1200" dirty="0"/>
              <a:t> </a:t>
            </a:r>
            <a:r>
              <a:rPr lang="ru-RU" sz="1200" dirty="0" err="1"/>
              <a:t>позначити</a:t>
            </a:r>
            <a:r>
              <a:rPr lang="ru-RU" sz="1200" dirty="0"/>
              <a:t> колом), </a:t>
            </a:r>
            <a:r>
              <a:rPr lang="ru-RU" sz="1200" dirty="0" err="1"/>
              <a:t>усі</a:t>
            </a:r>
            <a:r>
              <a:rPr lang="ru-RU" sz="1200" dirty="0"/>
              <a:t> </a:t>
            </a:r>
            <a:r>
              <a:rPr lang="ru-RU" sz="1200" dirty="0" err="1"/>
              <a:t>гравці</a:t>
            </a:r>
            <a:r>
              <a:rPr lang="ru-RU" sz="1200" dirty="0"/>
              <a:t> команд у </a:t>
            </a:r>
            <a:r>
              <a:rPr lang="ru-RU" sz="1200" dirty="0" err="1"/>
              <a:t>цей</a:t>
            </a:r>
            <a:r>
              <a:rPr lang="ru-RU" sz="1200" dirty="0"/>
              <a:t> момент </a:t>
            </a:r>
            <a:r>
              <a:rPr lang="ru-RU" sz="1200" dirty="0" err="1"/>
              <a:t>перебувають</a:t>
            </a:r>
            <a:r>
              <a:rPr lang="ru-RU" sz="1200" dirty="0"/>
              <a:t> на </a:t>
            </a:r>
            <a:r>
              <a:rPr lang="ru-RU" sz="1200" dirty="0" err="1"/>
              <a:t>своїй</a:t>
            </a:r>
            <a:r>
              <a:rPr lang="ru-RU" sz="1200" dirty="0"/>
              <a:t> </a:t>
            </a:r>
            <a:r>
              <a:rPr lang="ru-RU" sz="1200" dirty="0" err="1"/>
              <a:t>половині</a:t>
            </a:r>
            <a:r>
              <a:rPr lang="ru-RU" sz="1200" dirty="0"/>
              <a:t> </a:t>
            </a:r>
            <a:r>
              <a:rPr lang="ru-RU" sz="1200" dirty="0" err="1"/>
              <a:t>майданчика</a:t>
            </a:r>
            <a:r>
              <a:rPr lang="ru-RU" sz="1200" dirty="0"/>
              <a:t>. За свистком </a:t>
            </a:r>
            <a:r>
              <a:rPr lang="ru-RU" sz="1200" dirty="0" err="1"/>
              <a:t>судді</a:t>
            </a:r>
            <a:r>
              <a:rPr lang="ru-RU" sz="1200" dirty="0"/>
              <a:t> </a:t>
            </a:r>
            <a:r>
              <a:rPr lang="ru-RU" sz="1200" dirty="0" err="1"/>
              <a:t>капітан</a:t>
            </a:r>
            <a:r>
              <a:rPr lang="ru-RU" sz="1200" dirty="0"/>
              <a:t> </a:t>
            </a:r>
            <a:r>
              <a:rPr lang="ru-RU" sz="1200" dirty="0" err="1"/>
              <a:t>б'є</a:t>
            </a:r>
            <a:r>
              <a:rPr lang="ru-RU" sz="1200" dirty="0"/>
              <a:t> по </a:t>
            </a:r>
            <a:r>
              <a:rPr lang="ru-RU" sz="1200" dirty="0" err="1"/>
              <a:t>м'ячу</a:t>
            </a:r>
            <a:r>
              <a:rPr lang="ru-RU" sz="1200" dirty="0"/>
              <a:t> у </a:t>
            </a:r>
            <a:r>
              <a:rPr lang="ru-RU" sz="1200" dirty="0" err="1"/>
              <a:t>бік</a:t>
            </a:r>
            <a:r>
              <a:rPr lang="ru-RU" sz="1200" dirty="0"/>
              <a:t> </a:t>
            </a:r>
            <a:r>
              <a:rPr lang="ru-RU" sz="1200" dirty="0" err="1"/>
              <a:t>воріт</a:t>
            </a:r>
            <a:r>
              <a:rPr lang="ru-RU" sz="1200" dirty="0"/>
              <a:t> </a:t>
            </a:r>
            <a:r>
              <a:rPr lang="ru-RU" sz="1200" dirty="0" err="1"/>
              <a:t>суперника</a:t>
            </a:r>
            <a:r>
              <a:rPr lang="ru-RU" sz="1200" dirty="0"/>
              <a:t>.</a:t>
            </a:r>
          </a:p>
          <a:p>
            <a:pPr algn="just"/>
            <a:r>
              <a:rPr lang="ru-RU" sz="1200" dirty="0"/>
              <a:t>    </a:t>
            </a:r>
            <a:r>
              <a:rPr lang="ru-RU" sz="1200" dirty="0" err="1"/>
              <a:t>Гравці</a:t>
            </a:r>
            <a:r>
              <a:rPr lang="ru-RU" sz="1200" dirty="0"/>
              <a:t> </a:t>
            </a:r>
            <a:r>
              <a:rPr lang="ru-RU" sz="1200" dirty="0" err="1"/>
              <a:t>кожної</a:t>
            </a:r>
            <a:r>
              <a:rPr lang="ru-RU" sz="1200" dirty="0"/>
              <a:t> </a:t>
            </a:r>
            <a:r>
              <a:rPr lang="ru-RU" sz="1200" dirty="0" err="1"/>
              <a:t>команди</a:t>
            </a:r>
            <a:r>
              <a:rPr lang="ru-RU" sz="1200" dirty="0"/>
              <a:t> </a:t>
            </a:r>
            <a:r>
              <a:rPr lang="ru-RU" sz="1200" dirty="0" err="1"/>
              <a:t>намагаються</a:t>
            </a:r>
            <a:r>
              <a:rPr lang="ru-RU" sz="1200" dirty="0"/>
              <a:t> </a:t>
            </a:r>
            <a:r>
              <a:rPr lang="ru-RU" sz="1200" dirty="0" err="1"/>
              <a:t>підвести</a:t>
            </a:r>
            <a:r>
              <a:rPr lang="ru-RU" sz="1200" dirty="0"/>
              <a:t> </a:t>
            </a:r>
            <a:r>
              <a:rPr lang="ru-RU" sz="1200" dirty="0" err="1"/>
              <a:t>м'яч</a:t>
            </a:r>
            <a:r>
              <a:rPr lang="ru-RU" sz="1200" dirty="0"/>
              <a:t> до </a:t>
            </a:r>
            <a:r>
              <a:rPr lang="ru-RU" sz="1200" dirty="0" err="1"/>
              <a:t>воріт</a:t>
            </a:r>
            <a:r>
              <a:rPr lang="ru-RU" sz="1200" dirty="0"/>
              <a:t> </a:t>
            </a:r>
            <a:r>
              <a:rPr lang="ru-RU" sz="1200" dirty="0" err="1"/>
              <a:t>суперника</a:t>
            </a:r>
            <a:r>
              <a:rPr lang="ru-RU" sz="1200" dirty="0"/>
              <a:t> </a:t>
            </a:r>
            <a:r>
              <a:rPr lang="ru-RU" sz="1200" dirty="0" err="1"/>
              <a:t>і</a:t>
            </a:r>
            <a:r>
              <a:rPr lang="ru-RU" sz="1200" dirty="0"/>
              <a:t> </a:t>
            </a:r>
            <a:r>
              <a:rPr lang="ru-RU" sz="1200" dirty="0" err="1"/>
              <a:t>забити</a:t>
            </a:r>
            <a:r>
              <a:rPr lang="ru-RU" sz="1200" dirty="0"/>
              <a:t> гол. Ворота </a:t>
            </a:r>
            <a:r>
              <a:rPr lang="ru-RU" sz="1200" dirty="0" err="1"/>
              <a:t>захищає</a:t>
            </a:r>
            <a:r>
              <a:rPr lang="ru-RU" sz="1200" dirty="0"/>
              <a:t> </a:t>
            </a:r>
            <a:r>
              <a:rPr lang="ru-RU" sz="1200" dirty="0" err="1"/>
              <a:t>воротар</a:t>
            </a:r>
            <a:r>
              <a:rPr lang="ru-RU" sz="1200" dirty="0"/>
              <a:t>, </a:t>
            </a:r>
            <a:r>
              <a:rPr lang="ru-RU" sz="1200" dirty="0" err="1"/>
              <a:t>який</a:t>
            </a:r>
            <a:r>
              <a:rPr lang="ru-RU" sz="1200" dirty="0"/>
              <a:t> </a:t>
            </a:r>
            <a:r>
              <a:rPr lang="ru-RU" sz="1200" dirty="0" err="1"/>
              <a:t>має</a:t>
            </a:r>
            <a:r>
              <a:rPr lang="ru-RU" sz="1200" dirty="0"/>
              <a:t> право </a:t>
            </a:r>
            <a:r>
              <a:rPr lang="ru-RU" sz="1200" dirty="0" err="1"/>
              <a:t>ловити</a:t>
            </a:r>
            <a:r>
              <a:rPr lang="ru-RU" sz="1200" dirty="0"/>
              <a:t> </a:t>
            </a:r>
            <a:r>
              <a:rPr lang="ru-RU" sz="1200" dirty="0" err="1"/>
              <a:t>м'яч</a:t>
            </a:r>
            <a:r>
              <a:rPr lang="ru-RU" sz="1200" dirty="0"/>
              <a:t> руками. </a:t>
            </a:r>
            <a:r>
              <a:rPr lang="ru-RU" sz="1200" dirty="0" err="1"/>
              <a:t>Всі</a:t>
            </a:r>
            <a:r>
              <a:rPr lang="ru-RU" sz="1200" dirty="0"/>
              <a:t> </a:t>
            </a:r>
            <a:r>
              <a:rPr lang="ru-RU" sz="1200" dirty="0" err="1"/>
              <a:t>інші</a:t>
            </a:r>
            <a:r>
              <a:rPr lang="ru-RU" sz="1200" dirty="0"/>
              <a:t> </a:t>
            </a:r>
            <a:r>
              <a:rPr lang="ru-RU" sz="1200" dirty="0" err="1"/>
              <a:t>гравці</a:t>
            </a:r>
            <a:r>
              <a:rPr lang="ru-RU" sz="1200" dirty="0"/>
              <a:t> </a:t>
            </a:r>
            <a:r>
              <a:rPr lang="ru-RU" sz="1200" dirty="0" err="1"/>
              <a:t>можуть</a:t>
            </a:r>
            <a:r>
              <a:rPr lang="ru-RU" sz="1200" dirty="0"/>
              <a:t> </a:t>
            </a:r>
            <a:r>
              <a:rPr lang="ru-RU" sz="1200" dirty="0" err="1"/>
              <a:t>передавати</a:t>
            </a:r>
            <a:r>
              <a:rPr lang="ru-RU" sz="1200" dirty="0"/>
              <a:t>, </a:t>
            </a:r>
            <a:r>
              <a:rPr lang="ru-RU" sz="1200" dirty="0" err="1"/>
              <a:t>зупиняти</a:t>
            </a:r>
            <a:r>
              <a:rPr lang="ru-RU" sz="1200" dirty="0"/>
              <a:t> </a:t>
            </a:r>
            <a:r>
              <a:rPr lang="ru-RU" sz="1200" dirty="0" err="1"/>
              <a:t>й</a:t>
            </a:r>
            <a:r>
              <a:rPr lang="ru-RU" sz="1200" dirty="0"/>
              <a:t> </a:t>
            </a:r>
            <a:r>
              <a:rPr lang="ru-RU" sz="1200" dirty="0" err="1"/>
              <a:t>забивати</a:t>
            </a:r>
            <a:r>
              <a:rPr lang="ru-RU" sz="1200" dirty="0"/>
              <a:t> </a:t>
            </a:r>
            <a:r>
              <a:rPr lang="ru-RU" sz="1200" dirty="0" err="1"/>
              <a:t>м'яч</a:t>
            </a:r>
            <a:r>
              <a:rPr lang="ru-RU" sz="1200" dirty="0"/>
              <a:t> </a:t>
            </a:r>
            <a:r>
              <a:rPr lang="ru-RU" sz="1200" dirty="0" err="1"/>
              <a:t>лише</a:t>
            </a:r>
            <a:r>
              <a:rPr lang="ru-RU" sz="1200" dirty="0"/>
              <a:t> ногами </a:t>
            </a:r>
            <a:r>
              <a:rPr lang="ru-RU" sz="1200" dirty="0" err="1"/>
              <a:t>або</a:t>
            </a:r>
            <a:r>
              <a:rPr lang="ru-RU" sz="1200" dirty="0"/>
              <a:t> головою. </a:t>
            </a:r>
            <a:r>
              <a:rPr lang="ru-RU" sz="1200" dirty="0" err="1"/>
              <a:t>Якщо</a:t>
            </a:r>
            <a:r>
              <a:rPr lang="ru-RU" sz="1200" dirty="0"/>
              <a:t> </a:t>
            </a:r>
            <a:r>
              <a:rPr lang="ru-RU" sz="1200" dirty="0" err="1"/>
              <a:t>м'яч</a:t>
            </a:r>
            <a:r>
              <a:rPr lang="ru-RU" sz="1200" dirty="0"/>
              <a:t> </a:t>
            </a:r>
            <a:r>
              <a:rPr lang="ru-RU" sz="1200" dirty="0" err="1"/>
              <a:t>забивають</a:t>
            </a:r>
            <a:r>
              <a:rPr lang="ru-RU" sz="1200" dirty="0"/>
              <a:t> у ворота, </a:t>
            </a:r>
            <a:r>
              <a:rPr lang="ru-RU" sz="1200" dirty="0" err="1"/>
              <a:t>гру</a:t>
            </a:r>
            <a:r>
              <a:rPr lang="ru-RU" sz="1200" dirty="0"/>
              <a:t> </a:t>
            </a:r>
            <a:r>
              <a:rPr lang="ru-RU" sz="1200" dirty="0" err="1"/>
              <a:t>починає</a:t>
            </a:r>
            <a:r>
              <a:rPr lang="ru-RU" sz="1200" dirty="0"/>
              <a:t> </a:t>
            </a:r>
            <a:r>
              <a:rPr lang="ru-RU" sz="1200" dirty="0" err="1"/>
              <a:t>із</a:t>
            </a:r>
            <a:r>
              <a:rPr lang="ru-RU" sz="1200" dirty="0"/>
              <a:t> центра </a:t>
            </a:r>
            <a:r>
              <a:rPr lang="ru-RU" sz="1200" dirty="0" err="1"/>
              <a:t>майданчика</a:t>
            </a:r>
            <a:r>
              <a:rPr lang="ru-RU" sz="1200" dirty="0"/>
              <a:t> </a:t>
            </a:r>
            <a:r>
              <a:rPr lang="ru-RU" sz="1200" dirty="0" err="1"/>
              <a:t>капітан</a:t>
            </a:r>
            <a:r>
              <a:rPr lang="ru-RU" sz="1200" dirty="0"/>
              <a:t> </a:t>
            </a:r>
            <a:r>
              <a:rPr lang="ru-RU" sz="1200" dirty="0" err="1"/>
              <a:t>команди</a:t>
            </a:r>
            <a:r>
              <a:rPr lang="ru-RU" sz="1200" dirty="0"/>
              <a:t>, </a:t>
            </a:r>
            <a:r>
              <a:rPr lang="ru-RU" sz="1200" dirty="0" err="1"/>
              <a:t>якій</a:t>
            </a:r>
            <a:r>
              <a:rPr lang="ru-RU" sz="1200" dirty="0"/>
              <a:t> забили гол. </a:t>
            </a:r>
            <a:r>
              <a:rPr lang="ru-RU" sz="1200" dirty="0" err="1"/>
              <a:t>М'яч</a:t>
            </a:r>
            <a:r>
              <a:rPr lang="ru-RU" sz="1200" dirty="0"/>
              <a:t>, </a:t>
            </a:r>
            <a:r>
              <a:rPr lang="ru-RU" sz="1200" dirty="0" err="1"/>
              <a:t>який</a:t>
            </a:r>
            <a:r>
              <a:rPr lang="ru-RU" sz="1200" dirty="0"/>
              <a:t> </a:t>
            </a:r>
            <a:r>
              <a:rPr lang="ru-RU" sz="1200" dirty="0" err="1"/>
              <a:t>вибито</a:t>
            </a:r>
            <a:r>
              <a:rPr lang="ru-RU" sz="1200" dirty="0"/>
              <a:t> за </a:t>
            </a:r>
            <a:r>
              <a:rPr lang="ru-RU" sz="1200" dirty="0" err="1"/>
              <a:t>межі</a:t>
            </a:r>
            <a:r>
              <a:rPr lang="ru-RU" sz="1200" dirty="0"/>
              <a:t> </a:t>
            </a:r>
            <a:r>
              <a:rPr lang="ru-RU" sz="1200" dirty="0" err="1"/>
              <a:t>майданчика</a:t>
            </a:r>
            <a:r>
              <a:rPr lang="ru-RU" sz="1200" dirty="0"/>
              <a:t>, </a:t>
            </a:r>
            <a:r>
              <a:rPr lang="ru-RU" sz="1200" dirty="0" err="1"/>
              <a:t>вкидає</a:t>
            </a:r>
            <a:r>
              <a:rPr lang="ru-RU" sz="1200" dirty="0"/>
              <a:t> </a:t>
            </a:r>
            <a:r>
              <a:rPr lang="ru-RU" sz="1200" dirty="0" err="1"/>
              <a:t>гравець</a:t>
            </a:r>
            <a:r>
              <a:rPr lang="ru-RU" sz="1200" dirty="0"/>
              <a:t> </a:t>
            </a:r>
            <a:r>
              <a:rPr lang="ru-RU" sz="1200" dirty="0" err="1"/>
              <a:t>іншої</a:t>
            </a:r>
            <a:r>
              <a:rPr lang="ru-RU" sz="1200" dirty="0"/>
              <a:t> </a:t>
            </a:r>
            <a:r>
              <a:rPr lang="ru-RU" sz="1200" dirty="0" err="1"/>
              <a:t>команди</a:t>
            </a:r>
            <a:r>
              <a:rPr lang="ru-RU" sz="1200" dirty="0"/>
              <a:t> </a:t>
            </a:r>
            <a:r>
              <a:rPr lang="ru-RU" sz="1200" dirty="0" err="1"/>
              <a:t>обома</a:t>
            </a:r>
            <a:r>
              <a:rPr lang="ru-RU" sz="1200" dirty="0"/>
              <a:t> руками </a:t>
            </a:r>
            <a:r>
              <a:rPr lang="ru-RU" sz="1200" dirty="0" err="1"/>
              <a:t>з-за</a:t>
            </a:r>
            <a:r>
              <a:rPr lang="ru-RU" sz="1200" dirty="0"/>
              <a:t> </a:t>
            </a:r>
            <a:r>
              <a:rPr lang="ru-RU" sz="1200" dirty="0" err="1"/>
              <a:t>голови</a:t>
            </a:r>
            <a:r>
              <a:rPr lang="ru-RU" sz="1200" dirty="0"/>
              <a:t>, </a:t>
            </a:r>
            <a:r>
              <a:rPr lang="ru-RU" sz="1200" dirty="0" err="1"/>
              <a:t>з</a:t>
            </a:r>
            <a:r>
              <a:rPr lang="ru-RU" sz="1200" dirty="0"/>
              <a:t> </a:t>
            </a:r>
            <a:r>
              <a:rPr lang="ru-RU" sz="1200" dirty="0" err="1"/>
              <a:t>місця</a:t>
            </a:r>
            <a:r>
              <a:rPr lang="ru-RU" sz="1200" dirty="0"/>
              <a:t>, де </a:t>
            </a:r>
            <a:r>
              <a:rPr lang="ru-RU" sz="1200" dirty="0" err="1"/>
              <a:t>він</a:t>
            </a:r>
            <a:r>
              <a:rPr lang="ru-RU" sz="1200" dirty="0"/>
              <a:t> </a:t>
            </a:r>
            <a:r>
              <a:rPr lang="ru-RU" sz="1200" dirty="0" err="1"/>
              <a:t>викотився</a:t>
            </a:r>
            <a:r>
              <a:rPr lang="ru-RU" sz="1200" dirty="0"/>
              <a:t>.</a:t>
            </a:r>
          </a:p>
          <a:p>
            <a:pPr algn="just"/>
            <a:r>
              <a:rPr lang="ru-RU" sz="1200" dirty="0"/>
              <a:t>    </a:t>
            </a:r>
            <a:r>
              <a:rPr lang="ru-RU" sz="1200" dirty="0" err="1"/>
              <a:t>Гра</a:t>
            </a:r>
            <a:r>
              <a:rPr lang="ru-RU" sz="1200" dirty="0"/>
              <a:t> </a:t>
            </a:r>
            <a:r>
              <a:rPr lang="ru-RU" sz="1200" dirty="0" err="1"/>
              <a:t>складається</a:t>
            </a:r>
            <a:r>
              <a:rPr lang="ru-RU" sz="1200" dirty="0"/>
              <a:t> </a:t>
            </a:r>
            <a:r>
              <a:rPr lang="ru-RU" sz="1200" dirty="0" err="1"/>
              <a:t>з</a:t>
            </a:r>
            <a:r>
              <a:rPr lang="ru-RU" sz="1200" dirty="0"/>
              <a:t> </a:t>
            </a:r>
            <a:r>
              <a:rPr lang="ru-RU" sz="1200" dirty="0" err="1"/>
              <a:t>двох</a:t>
            </a:r>
            <a:r>
              <a:rPr lang="ru-RU" sz="1200" dirty="0"/>
              <a:t> </a:t>
            </a:r>
            <a:r>
              <a:rPr lang="ru-RU" sz="1200" dirty="0" err="1"/>
              <a:t>таймів</a:t>
            </a:r>
            <a:r>
              <a:rPr lang="ru-RU" sz="1200" dirty="0"/>
              <a:t> по 10-15 </a:t>
            </a:r>
            <a:r>
              <a:rPr lang="ru-RU" sz="1200" dirty="0" err="1"/>
              <a:t>хв</a:t>
            </a:r>
            <a:r>
              <a:rPr lang="ru-RU" sz="1200" dirty="0"/>
              <a:t> </a:t>
            </a:r>
            <a:r>
              <a:rPr lang="ru-RU" sz="1200" dirty="0" err="1"/>
              <a:t>кожний</a:t>
            </a:r>
            <a:r>
              <a:rPr lang="ru-RU" sz="1200" dirty="0"/>
              <a:t> </a:t>
            </a:r>
            <a:r>
              <a:rPr lang="ru-RU" sz="1200" dirty="0" err="1"/>
              <a:t>з</a:t>
            </a:r>
            <a:r>
              <a:rPr lang="ru-RU" sz="1200" dirty="0"/>
              <a:t> </a:t>
            </a:r>
            <a:r>
              <a:rPr lang="ru-RU" sz="1200" dirty="0" err="1"/>
              <a:t>п'ятихвилинною</a:t>
            </a:r>
            <a:r>
              <a:rPr lang="ru-RU" sz="1200" dirty="0"/>
              <a:t> </a:t>
            </a:r>
            <a:r>
              <a:rPr lang="ru-RU" sz="1200" dirty="0" err="1"/>
              <a:t>перервою</a:t>
            </a:r>
            <a:r>
              <a:rPr lang="ru-RU" sz="1200" dirty="0"/>
              <a:t>. Перед початком другого тайму </a:t>
            </a:r>
            <a:r>
              <a:rPr lang="ru-RU" sz="1200" dirty="0" err="1"/>
              <a:t>команди</a:t>
            </a:r>
            <a:r>
              <a:rPr lang="ru-RU" sz="1200" dirty="0"/>
              <a:t> </a:t>
            </a:r>
            <a:r>
              <a:rPr lang="ru-RU" sz="1200" dirty="0" err="1"/>
              <a:t>змінюють</a:t>
            </a:r>
            <a:r>
              <a:rPr lang="ru-RU" sz="1200" dirty="0"/>
              <a:t> ворота. </a:t>
            </a:r>
            <a:r>
              <a:rPr lang="ru-RU" sz="1200" dirty="0" err="1"/>
              <a:t>Виграє</a:t>
            </a:r>
            <a:r>
              <a:rPr lang="ru-RU" sz="1200" dirty="0"/>
              <a:t> команда, яка </a:t>
            </a:r>
            <a:r>
              <a:rPr lang="ru-RU" sz="1200" dirty="0" err="1"/>
              <a:t>заб'є</a:t>
            </a:r>
            <a:r>
              <a:rPr lang="ru-RU" sz="1200" dirty="0"/>
              <a:t> </a:t>
            </a:r>
            <a:r>
              <a:rPr lang="ru-RU" sz="1200" dirty="0" err="1"/>
              <a:t>більше</a:t>
            </a:r>
            <a:r>
              <a:rPr lang="ru-RU" sz="1200" dirty="0"/>
              <a:t> </a:t>
            </a:r>
            <a:r>
              <a:rPr lang="ru-RU" sz="1200" dirty="0" err="1"/>
              <a:t>голів</a:t>
            </a:r>
            <a:r>
              <a:rPr lang="ru-RU" sz="1200" dirty="0"/>
              <a:t> у ворота </a:t>
            </a:r>
            <a:r>
              <a:rPr lang="ru-RU" sz="1200" dirty="0" err="1"/>
              <a:t>суперника</a:t>
            </a:r>
            <a:r>
              <a:rPr lang="ru-RU" sz="1200" dirty="0"/>
              <a:t>.</a:t>
            </a:r>
          </a:p>
          <a:p>
            <a:pPr algn="just"/>
            <a:endParaRPr lang="ru-RU" sz="1200" dirty="0"/>
          </a:p>
          <a:p>
            <a:pPr algn="just"/>
            <a:endParaRPr lang="ru-RU" sz="1200" dirty="0"/>
          </a:p>
          <a:p>
            <a:pPr algn="just"/>
            <a:endParaRPr lang="ru-RU" sz="1200" dirty="0"/>
          </a:p>
          <a:p>
            <a:pPr algn="just"/>
            <a:endParaRPr lang="ru-RU" sz="1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2844" y="4143380"/>
            <a:ext cx="857256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Керує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грою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суддя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обирається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досвідчених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у правилах футболу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гравець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порушує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правила,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суддя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зупиняє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гру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робить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йому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зауваження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суперники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мають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право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пробити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штрафний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удар.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Забороняється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підставляти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ногу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супернику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штовхати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бити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по ногах,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затримувати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рукою;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нападати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воротаря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намагаючись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відібрати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м'яч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За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грубу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гру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біля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своїх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воріт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призначаються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пенальті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(удар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5-6 м у ворота,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захищає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воротар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Вихователь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гри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стежить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діти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ставилися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один до одного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доброзичливо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грали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чесно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не вступали в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конфлікти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s://ok-t.ru/studopediaru/baza5/1961618637.files/image0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500042"/>
            <a:ext cx="7358114" cy="52473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8501122" cy="54476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/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Спортивні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ігри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являють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собою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дуже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важливий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розділ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в ряду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засобів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фізичного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виховання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дошкільнят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. Вони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повинні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сприяти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закріпленню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і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вдосконаленню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вивчених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вправ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або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вирішувати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самостійні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завдання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з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розвитку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фізичних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якостей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.     </a:t>
            </a:r>
          </a:p>
          <a:p>
            <a:pPr algn="just"/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Спортивні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ігри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зміцнюють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здоров'я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дитини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розвивають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рухові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якості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навички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вдосконалюють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ритмічність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і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точність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рухів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сприяють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вдосконаленню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діяльності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основних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фізіологічних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систем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організму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-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нервової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серцево-судинної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дихальної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поліпшенню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фізичного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розвитку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дітей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вихованню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морально-вольових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якостей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. </a:t>
            </a:r>
          </a:p>
          <a:p>
            <a:pPr algn="just"/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Дуже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цінно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що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заняття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спортивними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іграми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і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вправами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сприяють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вихованню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у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дошкільнят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позитивних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рис характеру,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створюють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сприятливі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умови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для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виховання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дружніх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стосунків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у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колективі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. Вони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проводяться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влітку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і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взимку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на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відкритому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повітрі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що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є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ефективним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засобом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для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загартовування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дитини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.</a:t>
            </a:r>
          </a:p>
          <a:p>
            <a:pPr algn="just"/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6" name="Рисунок 5" descr="unnamed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5429264"/>
            <a:ext cx="5857916" cy="117157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8429684" cy="43396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Хокей</a:t>
            </a:r>
            <a:endParaRPr lang="ru-RU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dirty="0"/>
              <a:t>     </a:t>
            </a:r>
            <a:r>
              <a:rPr lang="ru-RU" sz="1200" dirty="0" err="1"/>
              <a:t>Гра</a:t>
            </a:r>
            <a:r>
              <a:rPr lang="ru-RU" sz="1200" dirty="0"/>
              <a:t> проводиться на </a:t>
            </a:r>
            <a:r>
              <a:rPr lang="ru-RU" sz="1200" dirty="0" err="1"/>
              <a:t>рівному</a:t>
            </a:r>
            <a:r>
              <a:rPr lang="ru-RU" sz="1200" dirty="0"/>
              <a:t> </a:t>
            </a:r>
            <a:r>
              <a:rPr lang="ru-RU" sz="1200" dirty="0" err="1"/>
              <a:t>майданчику</a:t>
            </a:r>
            <a:r>
              <a:rPr lang="ru-RU" sz="1200" dirty="0"/>
              <a:t> (</a:t>
            </a:r>
            <a:r>
              <a:rPr lang="ru-RU" sz="1200" dirty="0" err="1"/>
              <a:t>від</a:t>
            </a:r>
            <a:r>
              <a:rPr lang="ru-RU" sz="1200" dirty="0"/>
              <a:t> 8 </a:t>
            </a:r>
            <a:r>
              <a:rPr lang="ru-RU" sz="1200" dirty="0" err="1"/>
              <a:t>х</a:t>
            </a:r>
            <a:r>
              <a:rPr lang="ru-RU" sz="1200" dirty="0"/>
              <a:t> 10 до 15 </a:t>
            </a:r>
            <a:r>
              <a:rPr lang="ru-RU" sz="1200" dirty="0" err="1"/>
              <a:t>х</a:t>
            </a:r>
            <a:r>
              <a:rPr lang="ru-RU" sz="1200" dirty="0"/>
              <a:t> 20 см). </a:t>
            </a:r>
            <a:r>
              <a:rPr lang="ru-RU" sz="1200" dirty="0" err="1"/>
              <a:t>Майданчик</a:t>
            </a:r>
            <a:r>
              <a:rPr lang="ru-RU" sz="1200" dirty="0"/>
              <a:t> </a:t>
            </a:r>
            <a:r>
              <a:rPr lang="ru-RU" sz="1200" dirty="0" err="1"/>
              <a:t>утрамбовують</a:t>
            </a:r>
            <a:r>
              <a:rPr lang="ru-RU" sz="1200" dirty="0"/>
              <a:t> </a:t>
            </a:r>
            <a:r>
              <a:rPr lang="ru-RU" sz="1200" dirty="0" err="1"/>
              <a:t>і</a:t>
            </a:r>
            <a:r>
              <a:rPr lang="ru-RU" sz="1200" dirty="0"/>
              <a:t> по краях </a:t>
            </a:r>
            <a:r>
              <a:rPr lang="ru-RU" sz="1200" dirty="0" err="1"/>
              <a:t>роблять</a:t>
            </a:r>
            <a:r>
              <a:rPr lang="ru-RU" sz="1200" dirty="0"/>
              <a:t> </a:t>
            </a:r>
            <a:r>
              <a:rPr lang="ru-RU" sz="1200" dirty="0" err="1"/>
              <a:t>невеличкі</a:t>
            </a:r>
            <a:r>
              <a:rPr lang="ru-RU" sz="1200" dirty="0"/>
              <a:t> бортики </a:t>
            </a:r>
            <a:r>
              <a:rPr lang="ru-RU" sz="1200" dirty="0" err="1"/>
              <a:t>зі</a:t>
            </a:r>
            <a:r>
              <a:rPr lang="ru-RU" sz="1200" dirty="0"/>
              <a:t> </a:t>
            </a:r>
            <a:r>
              <a:rPr lang="ru-RU" sz="1200" dirty="0" err="1"/>
              <a:t>снігу</a:t>
            </a:r>
            <a:r>
              <a:rPr lang="ru-RU" sz="1200" dirty="0"/>
              <a:t>. </a:t>
            </a:r>
            <a:r>
              <a:rPr lang="ru-RU" sz="1200" dirty="0" err="1"/>
              <a:t>Найзручніші</a:t>
            </a:r>
            <a:r>
              <a:rPr lang="ru-RU" sz="1200" dirty="0"/>
              <a:t> для </a:t>
            </a:r>
            <a:r>
              <a:rPr lang="ru-RU" sz="1200" dirty="0" err="1"/>
              <a:t>цієї</a:t>
            </a:r>
            <a:r>
              <a:rPr lang="ru-RU" sz="1200" dirty="0"/>
              <a:t> </a:t>
            </a:r>
            <a:r>
              <a:rPr lang="ru-RU" sz="1200" dirty="0" err="1"/>
              <a:t>гри</a:t>
            </a:r>
            <a:r>
              <a:rPr lang="ru-RU" sz="1200" dirty="0"/>
              <a:t> </a:t>
            </a:r>
            <a:r>
              <a:rPr lang="ru-RU" sz="1200" dirty="0" err="1"/>
              <a:t>металеві</a:t>
            </a:r>
            <a:r>
              <a:rPr lang="ru-RU" sz="1200" dirty="0"/>
              <a:t> ворота (100 </a:t>
            </a:r>
            <a:r>
              <a:rPr lang="ru-RU" sz="1200" dirty="0" err="1"/>
              <a:t>х</a:t>
            </a:r>
            <a:r>
              <a:rPr lang="ru-RU" sz="1200" dirty="0"/>
              <a:t> 80 см) </a:t>
            </a:r>
            <a:r>
              <a:rPr lang="ru-RU" sz="1200" dirty="0" err="1"/>
              <a:t>із</a:t>
            </a:r>
            <a:r>
              <a:rPr lang="ru-RU" sz="1200" dirty="0"/>
              <a:t> </a:t>
            </a:r>
            <a:r>
              <a:rPr lang="ru-RU" sz="1200" dirty="0" err="1"/>
              <a:t>сіткою</a:t>
            </a:r>
            <a:r>
              <a:rPr lang="ru-RU" sz="1200" dirty="0"/>
              <a:t>. </a:t>
            </a:r>
            <a:r>
              <a:rPr lang="ru-RU" sz="1200" dirty="0" err="1"/>
              <a:t>Довжина</a:t>
            </a:r>
            <a:r>
              <a:rPr lang="ru-RU" sz="1200" dirty="0"/>
              <a:t> </a:t>
            </a:r>
            <a:r>
              <a:rPr lang="ru-RU" sz="1200" dirty="0" err="1"/>
              <a:t>ключки</a:t>
            </a:r>
            <a:r>
              <a:rPr lang="ru-RU" sz="1200" dirty="0"/>
              <a:t> </a:t>
            </a:r>
            <a:r>
              <a:rPr lang="ru-RU" sz="1200" dirty="0" err="1"/>
              <a:t>залежить</a:t>
            </a:r>
            <a:r>
              <a:rPr lang="ru-RU" sz="1200" dirty="0"/>
              <a:t> </a:t>
            </a:r>
            <a:r>
              <a:rPr lang="ru-RU" sz="1200" dirty="0" err="1"/>
              <a:t>від</a:t>
            </a:r>
            <a:r>
              <a:rPr lang="ru-RU" sz="1200" dirty="0"/>
              <a:t> росту </a:t>
            </a:r>
            <a:r>
              <a:rPr lang="ru-RU" sz="1200" dirty="0" err="1"/>
              <a:t>дитини</a:t>
            </a:r>
            <a:r>
              <a:rPr lang="ru-RU" sz="1200" dirty="0"/>
              <a:t>: </a:t>
            </a:r>
            <a:r>
              <a:rPr lang="ru-RU" sz="1200" dirty="0" err="1"/>
              <a:t>ключка</a:t>
            </a:r>
            <a:r>
              <a:rPr lang="ru-RU" sz="1200" dirty="0"/>
              <a:t>, </a:t>
            </a:r>
            <a:r>
              <a:rPr lang="ru-RU" sz="1200" dirty="0" err="1"/>
              <a:t>встановлена</a:t>
            </a:r>
            <a:r>
              <a:rPr lang="ru-RU" sz="1200" dirty="0"/>
              <a:t> вертикально до </a:t>
            </a:r>
            <a:r>
              <a:rPr lang="ru-RU" sz="1200" dirty="0" err="1"/>
              <a:t>землі</a:t>
            </a:r>
            <a:r>
              <a:rPr lang="ru-RU" sz="1200" dirty="0"/>
              <a:t>, повинна </a:t>
            </a:r>
            <a:r>
              <a:rPr lang="ru-RU" sz="1200" dirty="0" err="1"/>
              <a:t>діставати</a:t>
            </a:r>
            <a:r>
              <a:rPr lang="ru-RU" sz="1200" dirty="0"/>
              <a:t> до </a:t>
            </a:r>
            <a:r>
              <a:rPr lang="ru-RU" sz="1200" dirty="0" err="1"/>
              <a:t>підборіддя</a:t>
            </a:r>
            <a:r>
              <a:rPr lang="ru-RU" sz="1200" dirty="0"/>
              <a:t>. Шайба </a:t>
            </a:r>
            <a:r>
              <a:rPr lang="ru-RU" sz="1200" dirty="0" err="1"/>
              <a:t>може</a:t>
            </a:r>
            <a:r>
              <a:rPr lang="ru-RU" sz="1200" dirty="0"/>
              <a:t> бути </a:t>
            </a:r>
            <a:r>
              <a:rPr lang="ru-RU" sz="1200" dirty="0" err="1"/>
              <a:t>з</a:t>
            </a:r>
            <a:r>
              <a:rPr lang="ru-RU" sz="1200" dirty="0"/>
              <a:t> </a:t>
            </a:r>
            <a:r>
              <a:rPr lang="ru-RU" sz="1200" dirty="0" err="1"/>
              <a:t>пластмаси</a:t>
            </a:r>
            <a:r>
              <a:rPr lang="ru-RU" sz="1200" dirty="0"/>
              <a:t> вагою 50 г </a:t>
            </a:r>
            <a:r>
              <a:rPr lang="ru-RU" sz="1200" dirty="0" err="1"/>
              <a:t>або</a:t>
            </a:r>
            <a:r>
              <a:rPr lang="ru-RU" sz="1200" dirty="0"/>
              <a:t> </a:t>
            </a:r>
            <a:r>
              <a:rPr lang="ru-RU" sz="1200" dirty="0" err="1"/>
              <a:t>гуми</a:t>
            </a:r>
            <a:r>
              <a:rPr lang="ru-RU" sz="1200" dirty="0"/>
              <a:t> 50-70 г. </a:t>
            </a:r>
            <a:r>
              <a:rPr lang="ru-RU" sz="1200" dirty="0" err="1"/>
              <a:t>Спочатку</a:t>
            </a:r>
            <a:r>
              <a:rPr lang="ru-RU" sz="1200" dirty="0"/>
              <a:t> </a:t>
            </a:r>
            <a:r>
              <a:rPr lang="ru-RU" sz="1200" dirty="0" err="1"/>
              <a:t>дітей</a:t>
            </a:r>
            <a:r>
              <a:rPr lang="ru-RU" sz="1200" dirty="0"/>
              <a:t> </a:t>
            </a:r>
            <a:r>
              <a:rPr lang="ru-RU" sz="1200" dirty="0" err="1"/>
              <a:t>слід</a:t>
            </a:r>
            <a:r>
              <a:rPr lang="ru-RU" sz="1200" dirty="0"/>
              <a:t> </a:t>
            </a:r>
            <a:r>
              <a:rPr lang="ru-RU" sz="1200" dirty="0" err="1"/>
              <a:t>навчити</a:t>
            </a:r>
            <a:r>
              <a:rPr lang="ru-RU" sz="1200" dirty="0"/>
              <a:t> </a:t>
            </a:r>
            <a:r>
              <a:rPr lang="ru-RU" sz="1200" dirty="0" err="1"/>
              <a:t>прийомів</a:t>
            </a:r>
            <a:r>
              <a:rPr lang="ru-RU" sz="1200" dirty="0"/>
              <a:t> </a:t>
            </a:r>
            <a:r>
              <a:rPr lang="ru-RU" sz="1200" dirty="0" err="1"/>
              <a:t>хокею</a:t>
            </a:r>
            <a:r>
              <a:rPr lang="ru-RU" sz="1200" dirty="0"/>
              <a:t>: </a:t>
            </a:r>
            <a:r>
              <a:rPr lang="ru-RU" sz="1200" dirty="0" err="1"/>
              <a:t>передавати</a:t>
            </a:r>
            <a:r>
              <a:rPr lang="ru-RU" sz="1200" dirty="0"/>
              <a:t> шайбу </a:t>
            </a:r>
            <a:r>
              <a:rPr lang="ru-RU" sz="1200" dirty="0" err="1"/>
              <a:t>ключкою</a:t>
            </a:r>
            <a:r>
              <a:rPr lang="ru-RU" sz="1200" dirty="0"/>
              <a:t> один одному в парах (</a:t>
            </a:r>
            <a:r>
              <a:rPr lang="ru-RU" sz="1200" dirty="0" err="1"/>
              <a:t>відстань</a:t>
            </a:r>
            <a:r>
              <a:rPr lang="ru-RU" sz="1200" dirty="0"/>
              <a:t> 3-4 м), </a:t>
            </a:r>
            <a:r>
              <a:rPr lang="ru-RU" sz="1200" dirty="0" err="1"/>
              <a:t>прокочу­вати</a:t>
            </a:r>
            <a:r>
              <a:rPr lang="ru-RU" sz="1200" dirty="0"/>
              <a:t> шайбу </a:t>
            </a:r>
            <a:r>
              <a:rPr lang="ru-RU" sz="1200" dirty="0" err="1"/>
              <a:t>ключкою</a:t>
            </a:r>
            <a:r>
              <a:rPr lang="ru-RU" sz="1200" dirty="0"/>
              <a:t> в </a:t>
            </a:r>
            <a:r>
              <a:rPr lang="ru-RU" sz="1200" dirty="0" err="1"/>
              <a:t>заданому</a:t>
            </a:r>
            <a:r>
              <a:rPr lang="ru-RU" sz="1200" dirty="0"/>
              <a:t> </a:t>
            </a:r>
            <a:r>
              <a:rPr lang="ru-RU" sz="1200" dirty="0" err="1"/>
              <a:t>напрямі</a:t>
            </a:r>
            <a:r>
              <a:rPr lang="ru-RU" sz="1200" dirty="0"/>
              <a:t>, вести шайбу </a:t>
            </a:r>
            <a:r>
              <a:rPr lang="ru-RU" sz="1200" dirty="0" err="1"/>
              <a:t>ключкою</a:t>
            </a:r>
            <a:r>
              <a:rPr lang="ru-RU" sz="1200" dirty="0"/>
              <a:t> не </a:t>
            </a:r>
            <a:r>
              <a:rPr lang="ru-RU" sz="1200" dirty="0" err="1"/>
              <a:t>відриваючи</a:t>
            </a:r>
            <a:r>
              <a:rPr lang="ru-RU" sz="1200" dirty="0"/>
              <a:t> </a:t>
            </a:r>
            <a:r>
              <a:rPr lang="ru-RU" sz="1200" dirty="0" err="1"/>
              <a:t>її</a:t>
            </a:r>
            <a:r>
              <a:rPr lang="ru-RU" sz="1200" dirty="0"/>
              <a:t> </a:t>
            </a:r>
            <a:r>
              <a:rPr lang="ru-RU" sz="1200" dirty="0" err="1"/>
              <a:t>від</a:t>
            </a:r>
            <a:r>
              <a:rPr lang="ru-RU" sz="1200" dirty="0"/>
              <a:t> </a:t>
            </a:r>
            <a:r>
              <a:rPr lang="ru-RU" sz="1200" dirty="0" err="1"/>
              <a:t>шайби</a:t>
            </a:r>
            <a:r>
              <a:rPr lang="ru-RU" sz="1200" dirty="0"/>
              <a:t>, прямо </a:t>
            </a:r>
            <a:r>
              <a:rPr lang="ru-RU" sz="1200" dirty="0" err="1"/>
              <a:t>і</a:t>
            </a:r>
            <a:r>
              <a:rPr lang="ru-RU" sz="1200" dirty="0"/>
              <a:t> </a:t>
            </a:r>
            <a:r>
              <a:rPr lang="ru-RU" sz="1200" dirty="0" err="1"/>
              <a:t>змійкою</a:t>
            </a:r>
            <a:r>
              <a:rPr lang="ru-RU" sz="1200" dirty="0"/>
              <a:t>, </a:t>
            </a:r>
            <a:r>
              <a:rPr lang="ru-RU" sz="1200" dirty="0" err="1"/>
              <a:t>виконувати</a:t>
            </a:r>
            <a:r>
              <a:rPr lang="ru-RU" sz="1200" dirty="0"/>
              <a:t> </a:t>
            </a:r>
            <a:r>
              <a:rPr lang="ru-RU" sz="1200" dirty="0" err="1"/>
              <a:t>удари</a:t>
            </a:r>
            <a:r>
              <a:rPr lang="ru-RU" sz="1200" dirty="0"/>
              <a:t> по </a:t>
            </a:r>
            <a:r>
              <a:rPr lang="ru-RU" sz="1200" dirty="0" err="1"/>
              <a:t>шайбі</a:t>
            </a:r>
            <a:r>
              <a:rPr lang="ru-RU" sz="1200" dirty="0"/>
              <a:t> </a:t>
            </a:r>
            <a:r>
              <a:rPr lang="ru-RU" sz="1200" dirty="0" err="1"/>
              <a:t>з</a:t>
            </a:r>
            <a:r>
              <a:rPr lang="ru-RU" sz="1200" dirty="0"/>
              <a:t> </a:t>
            </a:r>
            <a:r>
              <a:rPr lang="ru-RU" sz="1200" dirty="0" err="1"/>
              <a:t>місця</a:t>
            </a:r>
            <a:r>
              <a:rPr lang="ru-RU" sz="1200" dirty="0"/>
              <a:t>, </a:t>
            </a:r>
            <a:r>
              <a:rPr lang="ru-RU" sz="1200" dirty="0" err="1"/>
              <a:t>влучати</a:t>
            </a:r>
            <a:r>
              <a:rPr lang="ru-RU" sz="1200" dirty="0"/>
              <a:t> шайбою у ворота, </a:t>
            </a:r>
            <a:r>
              <a:rPr lang="ru-RU" sz="1200" dirty="0" err="1"/>
              <a:t>б'ючи</a:t>
            </a:r>
            <a:r>
              <a:rPr lang="ru-RU" sz="1200" dirty="0"/>
              <a:t> по </a:t>
            </a:r>
            <a:r>
              <a:rPr lang="ru-RU" sz="1200" dirty="0" err="1"/>
              <a:t>ній</a:t>
            </a:r>
            <a:r>
              <a:rPr lang="ru-RU" sz="1200" dirty="0"/>
              <a:t> </a:t>
            </a:r>
            <a:r>
              <a:rPr lang="ru-RU" sz="1200" dirty="0" err="1"/>
              <a:t>з</a:t>
            </a:r>
            <a:r>
              <a:rPr lang="ru-RU" sz="1200" dirty="0"/>
              <a:t> </a:t>
            </a:r>
            <a:r>
              <a:rPr lang="ru-RU" sz="1200" dirty="0" err="1"/>
              <a:t>місця</a:t>
            </a:r>
            <a:r>
              <a:rPr lang="ru-RU" sz="1200" dirty="0"/>
              <a:t>, </a:t>
            </a:r>
            <a:r>
              <a:rPr lang="ru-RU" sz="1200" dirty="0" err="1"/>
              <a:t>і</a:t>
            </a:r>
            <a:r>
              <a:rPr lang="ru-RU" sz="1200" dirty="0"/>
              <a:t> </a:t>
            </a:r>
            <a:r>
              <a:rPr lang="ru-RU" sz="1200" dirty="0" err="1"/>
              <a:t>після</a:t>
            </a:r>
            <a:r>
              <a:rPr lang="ru-RU" sz="1200" dirty="0"/>
              <a:t> </a:t>
            </a:r>
            <a:r>
              <a:rPr lang="ru-RU" sz="1200" dirty="0" err="1"/>
              <a:t>введення</a:t>
            </a:r>
            <a:r>
              <a:rPr lang="ru-RU" sz="1200" dirty="0"/>
              <a:t>. </a:t>
            </a:r>
            <a:r>
              <a:rPr lang="ru-RU" sz="1200" dirty="0" err="1"/>
              <a:t>Діти</a:t>
            </a:r>
            <a:r>
              <a:rPr lang="ru-RU" sz="1200" dirty="0"/>
              <a:t> </a:t>
            </a:r>
            <a:r>
              <a:rPr lang="ru-RU" sz="1200" dirty="0" err="1"/>
              <a:t>грають</a:t>
            </a:r>
            <a:r>
              <a:rPr lang="ru-RU" sz="1200" dirty="0"/>
              <a:t> без </a:t>
            </a:r>
            <a:r>
              <a:rPr lang="ru-RU" sz="1200" dirty="0" err="1"/>
              <a:t>ковзанів</a:t>
            </a:r>
            <a:r>
              <a:rPr lang="ru-RU" sz="1200" dirty="0"/>
              <a:t> (мал. 50).</a:t>
            </a:r>
          </a:p>
          <a:p>
            <a:pPr algn="just"/>
            <a:r>
              <a:rPr lang="ru-RU" sz="1200" dirty="0"/>
              <a:t>    </a:t>
            </a:r>
            <a:r>
              <a:rPr lang="ru-RU" sz="1200" dirty="0" err="1"/>
              <a:t>Основні</a:t>
            </a:r>
            <a:r>
              <a:rPr lang="ru-RU" sz="1200" dirty="0"/>
              <a:t> правила </a:t>
            </a:r>
            <a:r>
              <a:rPr lang="ru-RU" sz="1200" dirty="0" err="1"/>
              <a:t>гри</a:t>
            </a:r>
            <a:r>
              <a:rPr lang="ru-RU" sz="1200" dirty="0"/>
              <a:t> в </a:t>
            </a:r>
            <a:r>
              <a:rPr lang="ru-RU" sz="1200" dirty="0" err="1"/>
              <a:t>хокей</a:t>
            </a:r>
            <a:r>
              <a:rPr lang="ru-RU" sz="1200" dirty="0"/>
              <a:t> </a:t>
            </a:r>
            <a:r>
              <a:rPr lang="ru-RU" sz="1200" dirty="0" err="1"/>
              <a:t>дуже</a:t>
            </a:r>
            <a:r>
              <a:rPr lang="ru-RU" sz="1200" dirty="0"/>
              <a:t> </a:t>
            </a:r>
            <a:r>
              <a:rPr lang="ru-RU" sz="1200" dirty="0" err="1"/>
              <a:t>подібні</a:t>
            </a:r>
            <a:r>
              <a:rPr lang="ru-RU" sz="1200" dirty="0"/>
              <a:t> до </a:t>
            </a:r>
            <a:r>
              <a:rPr lang="ru-RU" sz="1200" dirty="0" err="1"/>
              <a:t>гри</a:t>
            </a:r>
            <a:r>
              <a:rPr lang="ru-RU" sz="1200" dirty="0"/>
              <a:t> у футбол. </a:t>
            </a:r>
            <a:r>
              <a:rPr lang="ru-RU" sz="1200" dirty="0" err="1"/>
              <a:t>Дітей</a:t>
            </a:r>
            <a:r>
              <a:rPr lang="ru-RU" sz="1200" dirty="0"/>
              <a:t> </a:t>
            </a:r>
            <a:r>
              <a:rPr lang="ru-RU" sz="1200" dirty="0" err="1"/>
              <a:t>розподіляють</a:t>
            </a:r>
            <a:r>
              <a:rPr lang="ru-RU" sz="1200" dirty="0"/>
              <a:t> на </a:t>
            </a:r>
            <a:r>
              <a:rPr lang="ru-RU" sz="1200" dirty="0" err="1"/>
              <a:t>команди</a:t>
            </a:r>
            <a:r>
              <a:rPr lang="ru-RU" sz="1200" dirty="0"/>
              <a:t> по 6 </a:t>
            </a:r>
            <a:r>
              <a:rPr lang="ru-RU" sz="1200" dirty="0" err="1"/>
              <a:t>гравців</a:t>
            </a:r>
            <a:r>
              <a:rPr lang="ru-RU" sz="1200" dirty="0"/>
              <a:t>. </a:t>
            </a:r>
            <a:r>
              <a:rPr lang="ru-RU" sz="1200" dirty="0" err="1"/>
              <a:t>Гра</a:t>
            </a:r>
            <a:r>
              <a:rPr lang="ru-RU" sz="1200" dirty="0"/>
              <a:t> </a:t>
            </a:r>
            <a:r>
              <a:rPr lang="ru-RU" sz="1200" dirty="0" err="1"/>
              <a:t>складається</a:t>
            </a:r>
            <a:r>
              <a:rPr lang="ru-RU" sz="1200" dirty="0"/>
              <a:t> </a:t>
            </a:r>
            <a:r>
              <a:rPr lang="ru-RU" sz="1200" dirty="0" err="1"/>
              <a:t>з</a:t>
            </a:r>
            <a:r>
              <a:rPr lang="ru-RU" sz="1200" dirty="0"/>
              <a:t> </a:t>
            </a:r>
            <a:r>
              <a:rPr lang="ru-RU" sz="1200" dirty="0" err="1"/>
              <a:t>двох</a:t>
            </a:r>
            <a:r>
              <a:rPr lang="ru-RU" sz="1200" dirty="0"/>
              <a:t> </a:t>
            </a:r>
            <a:r>
              <a:rPr lang="ru-RU" sz="1200" dirty="0" err="1"/>
              <a:t>таймів</a:t>
            </a:r>
            <a:r>
              <a:rPr lang="ru-RU" sz="1200" dirty="0"/>
              <a:t> по 8-10 </a:t>
            </a:r>
            <a:r>
              <a:rPr lang="ru-RU" sz="1200" dirty="0" err="1"/>
              <a:t>хвилин</a:t>
            </a:r>
            <a:r>
              <a:rPr lang="ru-RU" sz="1200" dirty="0"/>
              <a:t> </a:t>
            </a:r>
            <a:r>
              <a:rPr lang="ru-RU" sz="1200" dirty="0" err="1"/>
              <a:t>кожний</a:t>
            </a:r>
            <a:r>
              <a:rPr lang="ru-RU" sz="1200" dirty="0"/>
              <a:t> </a:t>
            </a:r>
            <a:r>
              <a:rPr lang="ru-RU" sz="1200" dirty="0" err="1"/>
              <a:t>з</a:t>
            </a:r>
            <a:r>
              <a:rPr lang="ru-RU" sz="1200" dirty="0"/>
              <a:t> </a:t>
            </a:r>
            <a:r>
              <a:rPr lang="ru-RU" sz="1200" dirty="0" err="1"/>
              <a:t>п'ятихвилинною</a:t>
            </a:r>
            <a:r>
              <a:rPr lang="ru-RU" sz="1200" dirty="0"/>
              <a:t> </a:t>
            </a:r>
            <a:r>
              <a:rPr lang="ru-RU" sz="1200" dirty="0" err="1"/>
              <a:t>перервою</a:t>
            </a:r>
            <a:r>
              <a:rPr lang="ru-RU" sz="1200" dirty="0"/>
              <a:t>. Перед початком </a:t>
            </a:r>
            <a:r>
              <a:rPr lang="ru-RU" sz="1200" dirty="0" err="1"/>
              <a:t>гри</a:t>
            </a:r>
            <a:r>
              <a:rPr lang="ru-RU" sz="1200" dirty="0"/>
              <a:t> у </a:t>
            </a:r>
            <a:r>
              <a:rPr lang="ru-RU" sz="1200" dirty="0" err="1"/>
              <a:t>центрі</a:t>
            </a:r>
            <a:r>
              <a:rPr lang="ru-RU" sz="1200" dirty="0"/>
              <a:t> </a:t>
            </a:r>
            <a:r>
              <a:rPr lang="ru-RU" sz="1200" dirty="0" err="1"/>
              <a:t>майданчика</a:t>
            </a:r>
            <a:r>
              <a:rPr lang="ru-RU" sz="1200" dirty="0"/>
              <a:t> </a:t>
            </a:r>
            <a:r>
              <a:rPr lang="ru-RU" sz="1200" dirty="0" err="1"/>
              <a:t>стають</a:t>
            </a:r>
            <a:r>
              <a:rPr lang="ru-RU" sz="1200" dirty="0"/>
              <a:t> два </a:t>
            </a:r>
            <a:r>
              <a:rPr lang="ru-RU" sz="1200" dirty="0" err="1"/>
              <a:t>гравці</a:t>
            </a:r>
            <a:r>
              <a:rPr lang="ru-RU" sz="1200" dirty="0"/>
              <a:t> </a:t>
            </a:r>
            <a:r>
              <a:rPr lang="ru-RU" sz="1200" dirty="0" err="1"/>
              <a:t>з</a:t>
            </a:r>
            <a:r>
              <a:rPr lang="ru-RU" sz="1200" dirty="0"/>
              <a:t> </a:t>
            </a:r>
            <a:r>
              <a:rPr lang="ru-RU" sz="1200" dirty="0" err="1"/>
              <a:t>різних</a:t>
            </a:r>
            <a:r>
              <a:rPr lang="ru-RU" sz="1200" dirty="0"/>
              <a:t> команд. За сигналом </a:t>
            </a:r>
            <a:r>
              <a:rPr lang="ru-RU" sz="1200" dirty="0" err="1"/>
              <a:t>судді</a:t>
            </a:r>
            <a:r>
              <a:rPr lang="ru-RU" sz="1200" dirty="0"/>
              <a:t> (свистком) вони </a:t>
            </a:r>
            <a:r>
              <a:rPr lang="ru-RU" sz="1200" dirty="0" err="1"/>
              <a:t>розігрують</a:t>
            </a:r>
            <a:r>
              <a:rPr lang="ru-RU" sz="1200" dirty="0"/>
              <a:t> шайбу, </a:t>
            </a:r>
            <a:r>
              <a:rPr lang="ru-RU" sz="1200" dirty="0" err="1"/>
              <a:t>намагаючись</a:t>
            </a:r>
            <a:r>
              <a:rPr lang="ru-RU" sz="1200" dirty="0"/>
              <a:t> </a:t>
            </a:r>
            <a:r>
              <a:rPr lang="ru-RU" sz="1200" dirty="0" err="1"/>
              <a:t>віддати</a:t>
            </a:r>
            <a:r>
              <a:rPr lang="ru-RU" sz="1200" dirty="0"/>
              <a:t> </a:t>
            </a:r>
            <a:r>
              <a:rPr lang="ru-RU" sz="1200" dirty="0" err="1"/>
              <a:t>її</a:t>
            </a:r>
            <a:r>
              <a:rPr lang="ru-RU" sz="1200" dirty="0"/>
              <a:t> </a:t>
            </a:r>
            <a:r>
              <a:rPr lang="ru-RU" sz="1200" dirty="0" err="1"/>
              <a:t>кому-небудь</a:t>
            </a:r>
            <a:r>
              <a:rPr lang="ru-RU" sz="1200" dirty="0"/>
              <a:t> </a:t>
            </a:r>
            <a:r>
              <a:rPr lang="ru-RU" sz="1200" dirty="0" err="1"/>
              <a:t>з</a:t>
            </a:r>
            <a:r>
              <a:rPr lang="ru-RU" sz="1200" dirty="0"/>
              <a:t> </a:t>
            </a:r>
            <a:r>
              <a:rPr lang="ru-RU" sz="1200" dirty="0" err="1"/>
              <a:t>гравців</a:t>
            </a:r>
            <a:r>
              <a:rPr lang="ru-RU" sz="1200" dirty="0"/>
              <a:t> </a:t>
            </a:r>
            <a:r>
              <a:rPr lang="ru-RU" sz="1200" dirty="0" err="1"/>
              <a:t>своєї</a:t>
            </a:r>
            <a:r>
              <a:rPr lang="ru-RU" sz="1200" dirty="0"/>
              <a:t> </a:t>
            </a:r>
            <a:r>
              <a:rPr lang="ru-RU" sz="1200" dirty="0" err="1"/>
              <a:t>команди</a:t>
            </a:r>
            <a:r>
              <a:rPr lang="ru-RU" sz="1200" dirty="0"/>
              <a:t>. </a:t>
            </a:r>
            <a:r>
              <a:rPr lang="ru-RU" sz="1200" dirty="0" err="1"/>
              <a:t>Кожна</a:t>
            </a:r>
            <a:r>
              <a:rPr lang="ru-RU" sz="1200" dirty="0"/>
              <a:t> команда </a:t>
            </a:r>
            <a:r>
              <a:rPr lang="ru-RU" sz="1200" dirty="0" err="1"/>
              <a:t>намагається</a:t>
            </a:r>
            <a:r>
              <a:rPr lang="ru-RU" sz="1200" dirty="0"/>
              <a:t> </a:t>
            </a:r>
            <a:r>
              <a:rPr lang="ru-RU" sz="1200" dirty="0" err="1"/>
              <a:t>забити</a:t>
            </a:r>
            <a:r>
              <a:rPr lang="ru-RU" sz="1200" dirty="0"/>
              <a:t> шайбу у ворота </a:t>
            </a:r>
            <a:r>
              <a:rPr lang="ru-RU" sz="1200" dirty="0" err="1"/>
              <a:t>суперника</a:t>
            </a:r>
            <a:r>
              <a:rPr lang="ru-RU" sz="1200" dirty="0"/>
              <a:t> </a:t>
            </a:r>
            <a:r>
              <a:rPr lang="ru-RU" sz="1200" dirty="0" err="1"/>
              <a:t>і</a:t>
            </a:r>
            <a:r>
              <a:rPr lang="ru-RU" sz="1200" dirty="0"/>
              <a:t> не </a:t>
            </a:r>
            <a:r>
              <a:rPr lang="ru-RU" sz="1200" dirty="0" err="1"/>
              <a:t>пропускати</a:t>
            </a:r>
            <a:r>
              <a:rPr lang="ru-RU" sz="1200" dirty="0"/>
              <a:t> </a:t>
            </a:r>
            <a:r>
              <a:rPr lang="ru-RU" sz="1200" dirty="0" err="1"/>
              <a:t>її</a:t>
            </a:r>
            <a:r>
              <a:rPr lang="ru-RU" sz="1200" dirty="0"/>
              <a:t> у </a:t>
            </a:r>
            <a:r>
              <a:rPr lang="ru-RU" sz="1200" dirty="0" err="1"/>
              <a:t>свої</a:t>
            </a:r>
            <a:r>
              <a:rPr lang="ru-RU" sz="1200" dirty="0"/>
              <a:t> ворота. </a:t>
            </a:r>
            <a:r>
              <a:rPr lang="ru-RU" sz="1200" dirty="0" err="1"/>
              <a:t>Воротарі</a:t>
            </a:r>
            <a:r>
              <a:rPr lang="ru-RU" sz="1200" dirty="0"/>
              <a:t> </a:t>
            </a:r>
            <a:r>
              <a:rPr lang="ru-RU" sz="1200" dirty="0" err="1"/>
              <a:t>відбивають</a:t>
            </a:r>
            <a:r>
              <a:rPr lang="ru-RU" sz="1200" dirty="0"/>
              <a:t> шайбу </a:t>
            </a:r>
            <a:r>
              <a:rPr lang="ru-RU" sz="1200" dirty="0" err="1"/>
              <a:t>ключкою</a:t>
            </a:r>
            <a:r>
              <a:rPr lang="ru-RU" sz="1200" dirty="0"/>
              <a:t>, рукою, ногами </a:t>
            </a:r>
            <a:r>
              <a:rPr lang="ru-RU" sz="1200" dirty="0" err="1"/>
              <a:t>або</a:t>
            </a:r>
            <a:r>
              <a:rPr lang="ru-RU" sz="1200" dirty="0"/>
              <a:t> </a:t>
            </a:r>
            <a:r>
              <a:rPr lang="ru-RU" sz="1200" dirty="0" err="1"/>
              <a:t>тулубом</a:t>
            </a:r>
            <a:r>
              <a:rPr lang="ru-RU" sz="1200" dirty="0"/>
              <a:t>.</a:t>
            </a:r>
          </a:p>
          <a:p>
            <a:pPr algn="just"/>
            <a:r>
              <a:rPr lang="ru-RU" sz="1200" dirty="0"/>
              <a:t>    </a:t>
            </a:r>
            <a:r>
              <a:rPr lang="ru-RU" sz="1200" dirty="0" err="1"/>
              <a:t>Передавати</a:t>
            </a:r>
            <a:r>
              <a:rPr lang="ru-RU" sz="1200" dirty="0"/>
              <a:t> </a:t>
            </a:r>
            <a:r>
              <a:rPr lang="ru-RU" sz="1200" dirty="0" err="1"/>
              <a:t>і</a:t>
            </a:r>
            <a:r>
              <a:rPr lang="ru-RU" sz="1200" dirty="0"/>
              <a:t> вести шайбу </a:t>
            </a:r>
            <a:r>
              <a:rPr lang="ru-RU" sz="1200" dirty="0" err="1"/>
              <a:t>можна</a:t>
            </a:r>
            <a:r>
              <a:rPr lang="ru-RU" sz="1200" dirty="0"/>
              <a:t> </a:t>
            </a:r>
            <a:r>
              <a:rPr lang="ru-RU" sz="1200" dirty="0" err="1"/>
              <a:t>тільки</a:t>
            </a:r>
            <a:r>
              <a:rPr lang="ru-RU" sz="1200" dirty="0"/>
              <a:t> </a:t>
            </a:r>
            <a:r>
              <a:rPr lang="ru-RU" sz="1200" dirty="0" err="1"/>
              <a:t>ключкою</a:t>
            </a:r>
            <a:r>
              <a:rPr lang="ru-RU" sz="1200" dirty="0"/>
              <a:t>. Не </a:t>
            </a:r>
            <a:r>
              <a:rPr lang="ru-RU" sz="1200" dirty="0" err="1"/>
              <a:t>дозво­ляється</a:t>
            </a:r>
            <a:r>
              <a:rPr lang="ru-RU" sz="1200" dirty="0"/>
              <a:t> </a:t>
            </a:r>
            <a:r>
              <a:rPr lang="ru-RU" sz="1200" dirty="0" err="1"/>
              <a:t>штовхати</a:t>
            </a:r>
            <a:r>
              <a:rPr lang="ru-RU" sz="1200" dirty="0"/>
              <a:t> один одного, </a:t>
            </a:r>
            <a:r>
              <a:rPr lang="ru-RU" sz="1200" dirty="0" err="1"/>
              <a:t>зупиняти</a:t>
            </a:r>
            <a:r>
              <a:rPr lang="ru-RU" sz="1200" dirty="0"/>
              <a:t> </a:t>
            </a:r>
            <a:r>
              <a:rPr lang="ru-RU" sz="1200" dirty="0" err="1"/>
              <a:t>суперника</a:t>
            </a:r>
            <a:r>
              <a:rPr lang="ru-RU" sz="1200" dirty="0"/>
              <a:t> рукою, грубо </a:t>
            </a:r>
            <a:r>
              <a:rPr lang="ru-RU" sz="1200" dirty="0" err="1"/>
              <a:t>поводитися</a:t>
            </a:r>
            <a:r>
              <a:rPr lang="ru-RU" sz="1200" dirty="0"/>
              <a:t>, </a:t>
            </a:r>
            <a:r>
              <a:rPr lang="ru-RU" sz="1200" dirty="0" err="1"/>
              <a:t>вступати</a:t>
            </a:r>
            <a:r>
              <a:rPr lang="ru-RU" sz="1200" dirty="0"/>
              <a:t> в </a:t>
            </a:r>
            <a:r>
              <a:rPr lang="ru-RU" sz="1200" dirty="0" err="1"/>
              <a:t>суперечки</a:t>
            </a:r>
            <a:r>
              <a:rPr lang="ru-RU" sz="1200" dirty="0"/>
              <a:t> </a:t>
            </a:r>
            <a:r>
              <a:rPr lang="ru-RU" sz="1200" dirty="0" err="1"/>
              <a:t>із</a:t>
            </a:r>
            <a:r>
              <a:rPr lang="ru-RU" sz="1200" dirty="0"/>
              <a:t> </a:t>
            </a:r>
            <a:r>
              <a:rPr lang="ru-RU" sz="1200" dirty="0" err="1"/>
              <a:t>суддею</a:t>
            </a:r>
            <a:r>
              <a:rPr lang="ru-RU" sz="1200" dirty="0"/>
              <a:t>. </a:t>
            </a:r>
            <a:r>
              <a:rPr lang="ru-RU" sz="1200" dirty="0" err="1"/>
              <a:t>Якщо</a:t>
            </a:r>
            <a:r>
              <a:rPr lang="ru-RU" sz="1200" dirty="0"/>
              <a:t> шайбу </a:t>
            </a:r>
            <a:r>
              <a:rPr lang="ru-RU" sz="1200" dirty="0" err="1"/>
              <a:t>вибито</a:t>
            </a:r>
            <a:r>
              <a:rPr lang="ru-RU" sz="1200" dirty="0"/>
              <a:t> за </a:t>
            </a:r>
            <a:r>
              <a:rPr lang="ru-RU" sz="1200" dirty="0" err="1"/>
              <a:t>межі</a:t>
            </a:r>
            <a:r>
              <a:rPr lang="ru-RU" sz="1200" dirty="0"/>
              <a:t> </a:t>
            </a:r>
            <a:r>
              <a:rPr lang="ru-RU" sz="1200" dirty="0" err="1"/>
              <a:t>майданчика</a:t>
            </a:r>
            <a:r>
              <a:rPr lang="ru-RU" sz="1200" dirty="0"/>
              <a:t>, </a:t>
            </a:r>
            <a:r>
              <a:rPr lang="ru-RU" sz="1200" dirty="0" err="1"/>
              <a:t>її</a:t>
            </a:r>
            <a:r>
              <a:rPr lang="ru-RU" sz="1200" dirty="0"/>
              <a:t> </a:t>
            </a:r>
            <a:r>
              <a:rPr lang="ru-RU" sz="1200" dirty="0" err="1"/>
              <a:t>вводять</a:t>
            </a:r>
            <a:r>
              <a:rPr lang="ru-RU" sz="1200" dirty="0"/>
              <a:t> </a:t>
            </a:r>
            <a:r>
              <a:rPr lang="ru-RU" sz="1200" dirty="0" err="1"/>
              <a:t>гравці</a:t>
            </a:r>
            <a:r>
              <a:rPr lang="ru-RU" sz="1200" dirty="0"/>
              <a:t> </a:t>
            </a:r>
            <a:r>
              <a:rPr lang="ru-RU" sz="1200" dirty="0" err="1"/>
              <a:t>суперників</a:t>
            </a:r>
            <a:r>
              <a:rPr lang="ru-RU" sz="1200" dirty="0"/>
              <a:t> </a:t>
            </a:r>
            <a:r>
              <a:rPr lang="ru-RU" sz="1200" dirty="0" err="1"/>
              <a:t>з</a:t>
            </a:r>
            <a:r>
              <a:rPr lang="ru-RU" sz="1200" dirty="0"/>
              <a:t> того </a:t>
            </a:r>
            <a:r>
              <a:rPr lang="ru-RU" sz="1200" dirty="0" err="1"/>
              <a:t>місця</a:t>
            </a:r>
            <a:r>
              <a:rPr lang="ru-RU" sz="1200" dirty="0"/>
              <a:t>, де вона </a:t>
            </a:r>
            <a:r>
              <a:rPr lang="ru-RU" sz="1200" dirty="0" err="1"/>
              <a:t>перетнула</a:t>
            </a:r>
            <a:r>
              <a:rPr lang="ru-RU" sz="1200" dirty="0"/>
              <a:t> </a:t>
            </a:r>
            <a:r>
              <a:rPr lang="ru-RU" sz="1200" dirty="0" err="1"/>
              <a:t>лінію</a:t>
            </a:r>
            <a:r>
              <a:rPr lang="ru-RU" sz="1200" dirty="0"/>
              <a:t>. За </a:t>
            </a:r>
            <a:r>
              <a:rPr lang="ru-RU" sz="1200" dirty="0" err="1"/>
              <a:t>грубе</a:t>
            </a:r>
            <a:r>
              <a:rPr lang="ru-RU" sz="1200" dirty="0"/>
              <a:t> </a:t>
            </a:r>
            <a:r>
              <a:rPr lang="ru-RU" sz="1200" dirty="0" err="1"/>
              <a:t>порушення</a:t>
            </a:r>
            <a:r>
              <a:rPr lang="ru-RU" sz="1200" dirty="0"/>
              <a:t> правил </a:t>
            </a:r>
            <a:r>
              <a:rPr lang="ru-RU" sz="1200" dirty="0" err="1"/>
              <a:t>гравця</a:t>
            </a:r>
            <a:r>
              <a:rPr lang="ru-RU" sz="1200" dirty="0"/>
              <a:t> </a:t>
            </a:r>
            <a:r>
              <a:rPr lang="ru-RU" sz="1200" dirty="0" err="1"/>
              <a:t>можна</a:t>
            </a:r>
            <a:r>
              <a:rPr lang="ru-RU" sz="1200" dirty="0"/>
              <a:t> </a:t>
            </a:r>
            <a:r>
              <a:rPr lang="ru-RU" sz="1200" dirty="0" err="1"/>
              <a:t>вилучити</a:t>
            </a:r>
            <a:r>
              <a:rPr lang="ru-RU" sz="1200" dirty="0"/>
              <a:t> </a:t>
            </a:r>
            <a:r>
              <a:rPr lang="ru-RU" sz="1200" dirty="0" err="1"/>
              <a:t>з</a:t>
            </a:r>
            <a:r>
              <a:rPr lang="ru-RU" sz="1200" dirty="0"/>
              <a:t> </a:t>
            </a:r>
            <a:r>
              <a:rPr lang="ru-RU" sz="1200" dirty="0" err="1"/>
              <a:t>гри</a:t>
            </a:r>
            <a:r>
              <a:rPr lang="ru-RU" sz="1200" dirty="0"/>
              <a:t> (до 1 </a:t>
            </a:r>
            <a:r>
              <a:rPr lang="ru-RU" sz="1200" dirty="0" err="1"/>
              <a:t>хв</a:t>
            </a:r>
            <a:r>
              <a:rPr lang="ru-RU" sz="1200" dirty="0"/>
              <a:t>) </a:t>
            </a:r>
            <a:r>
              <a:rPr lang="ru-RU" sz="1200" dirty="0" err="1"/>
              <a:t>або</a:t>
            </a:r>
            <a:r>
              <a:rPr lang="ru-RU" sz="1200" dirty="0"/>
              <a:t> </a:t>
            </a:r>
            <a:r>
              <a:rPr lang="ru-RU" sz="1200" dirty="0" err="1"/>
              <a:t>замінити</a:t>
            </a:r>
            <a:r>
              <a:rPr lang="ru-RU" sz="1200" dirty="0"/>
              <a:t> </a:t>
            </a:r>
            <a:r>
              <a:rPr lang="ru-RU" sz="1200" dirty="0" err="1"/>
              <a:t>іншим</a:t>
            </a:r>
            <a:r>
              <a:rPr lang="ru-RU" sz="1200" dirty="0"/>
              <a:t>.</a:t>
            </a:r>
          </a:p>
          <a:p>
            <a:pPr algn="just"/>
            <a:r>
              <a:rPr lang="ru-RU" sz="1200" dirty="0"/>
              <a:t>    </a:t>
            </a:r>
            <a:r>
              <a:rPr lang="ru-RU" sz="1200" dirty="0" err="1"/>
              <a:t>Перемагає</a:t>
            </a:r>
            <a:r>
              <a:rPr lang="ru-RU" sz="1200" dirty="0"/>
              <a:t> команда, яка забила </a:t>
            </a:r>
            <a:r>
              <a:rPr lang="ru-RU" sz="1200" dirty="0" err="1"/>
              <a:t>більше</a:t>
            </a:r>
            <a:r>
              <a:rPr lang="ru-RU" sz="1200" dirty="0"/>
              <a:t> </a:t>
            </a:r>
            <a:r>
              <a:rPr lang="ru-RU" sz="1200" dirty="0" err="1"/>
              <a:t>голів</a:t>
            </a:r>
            <a:r>
              <a:rPr lang="ru-RU" sz="1200" dirty="0"/>
              <a:t> у ворота </a:t>
            </a:r>
            <a:r>
              <a:rPr lang="ru-RU" sz="1200" dirty="0" err="1"/>
              <a:t>суперника</a:t>
            </a:r>
            <a:r>
              <a:rPr lang="ru-RU" sz="1200" dirty="0"/>
              <a:t>.</a:t>
            </a:r>
          </a:p>
          <a:p>
            <a:pPr algn="just"/>
            <a:r>
              <a:rPr lang="ru-RU" sz="1200" dirty="0"/>
              <a:t>    </a:t>
            </a:r>
            <a:r>
              <a:rPr lang="ru-RU" sz="1200" dirty="0" err="1"/>
              <a:t>Влітку</a:t>
            </a:r>
            <a:r>
              <a:rPr lang="ru-RU" sz="1200" dirty="0"/>
              <a:t> </a:t>
            </a:r>
            <a:r>
              <a:rPr lang="ru-RU" sz="1200" dirty="0" err="1"/>
              <a:t>діти</a:t>
            </a:r>
            <a:r>
              <a:rPr lang="ru-RU" sz="1200" dirty="0"/>
              <a:t> </a:t>
            </a:r>
            <a:r>
              <a:rPr lang="ru-RU" sz="1200" dirty="0" err="1"/>
              <a:t>грають</a:t>
            </a:r>
            <a:r>
              <a:rPr lang="ru-RU" sz="1200" dirty="0"/>
              <a:t> у </a:t>
            </a:r>
            <a:r>
              <a:rPr lang="ru-RU" sz="1200" dirty="0" err="1"/>
              <a:t>хокей</a:t>
            </a:r>
            <a:r>
              <a:rPr lang="ru-RU" sz="1200" dirty="0"/>
              <a:t> </a:t>
            </a:r>
            <a:r>
              <a:rPr lang="ru-RU" sz="1200" dirty="0" err="1"/>
              <a:t>з</a:t>
            </a:r>
            <a:r>
              <a:rPr lang="ru-RU" sz="1200" dirty="0"/>
              <a:t> </a:t>
            </a:r>
            <a:r>
              <a:rPr lang="ru-RU" sz="1200" dirty="0" err="1"/>
              <a:t>м'ячем</a:t>
            </a:r>
            <a:r>
              <a:rPr lang="ru-RU" sz="1200" dirty="0"/>
              <a:t>. Правила </a:t>
            </a:r>
            <a:r>
              <a:rPr lang="ru-RU" sz="1200" dirty="0" err="1"/>
              <a:t>гри</a:t>
            </a:r>
            <a:r>
              <a:rPr lang="ru-RU" sz="1200" dirty="0"/>
              <a:t> </a:t>
            </a:r>
            <a:r>
              <a:rPr lang="ru-RU" sz="1200" dirty="0" err="1"/>
              <a:t>такі</a:t>
            </a:r>
            <a:r>
              <a:rPr lang="ru-RU" sz="1200" dirty="0"/>
              <a:t> </a:t>
            </a:r>
            <a:r>
              <a:rPr lang="ru-RU" sz="1200" dirty="0" err="1"/>
              <a:t>самі</a:t>
            </a:r>
            <a:r>
              <a:rPr lang="ru-RU" sz="1200" dirty="0"/>
              <a:t>. </a:t>
            </a:r>
            <a:r>
              <a:rPr lang="ru-RU" sz="1200" dirty="0" err="1"/>
              <a:t>Діти</a:t>
            </a:r>
            <a:r>
              <a:rPr lang="ru-RU" sz="1200" dirty="0"/>
              <a:t> </a:t>
            </a:r>
            <a:r>
              <a:rPr lang="ru-RU" sz="1200" dirty="0" err="1"/>
              <a:t>грають</a:t>
            </a:r>
            <a:r>
              <a:rPr lang="ru-RU" sz="1200" dirty="0"/>
              <a:t> </a:t>
            </a:r>
            <a:r>
              <a:rPr lang="ru-RU" sz="1200" dirty="0" err="1"/>
              <a:t>малим</a:t>
            </a:r>
            <a:r>
              <a:rPr lang="ru-RU" sz="1200" dirty="0"/>
              <a:t> </a:t>
            </a:r>
            <a:r>
              <a:rPr lang="ru-RU" sz="1200" dirty="0" err="1"/>
              <a:t>м'ячем</a:t>
            </a:r>
            <a:r>
              <a:rPr lang="ru-RU" sz="1200" dirty="0"/>
              <a:t> (</a:t>
            </a:r>
            <a:r>
              <a:rPr lang="ru-RU" sz="1200" dirty="0" err="1"/>
              <a:t>діаметр</a:t>
            </a:r>
            <a:r>
              <a:rPr lang="ru-RU" sz="1200" dirty="0"/>
              <a:t> 5-6 см) </a:t>
            </a:r>
            <a:r>
              <a:rPr lang="ru-RU" sz="1200" dirty="0" err="1"/>
              <a:t>або</a:t>
            </a:r>
            <a:r>
              <a:rPr lang="ru-RU" sz="1200" dirty="0"/>
              <a:t> </a:t>
            </a:r>
            <a:r>
              <a:rPr lang="ru-RU" sz="1200" dirty="0" err="1"/>
              <a:t>м'ячем</a:t>
            </a:r>
            <a:r>
              <a:rPr lang="ru-RU" sz="1200" dirty="0"/>
              <a:t> для великого </a:t>
            </a:r>
            <a:r>
              <a:rPr lang="ru-RU" sz="1200" dirty="0" err="1"/>
              <a:t>тенісу</a:t>
            </a:r>
            <a:endParaRPr lang="ru-RU" sz="1200" dirty="0"/>
          </a:p>
          <a:p>
            <a:pPr algn="just"/>
            <a:endParaRPr lang="ru-RU" sz="1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 descr="https://ok-t.ru/studopediaru/baza5/1961618637.files/image0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4214818"/>
            <a:ext cx="5929354" cy="25050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0"/>
            <a:ext cx="8429684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Санки</a:t>
            </a:r>
            <a:endParaRPr lang="ru-RU" sz="1200" dirty="0">
              <a:solidFill>
                <a:srgbClr val="0070C0"/>
              </a:solidFill>
            </a:endParaRPr>
          </a:p>
          <a:p>
            <a:pPr algn="just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Дошкільнята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будь-якого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віку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залюбки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катаються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на санках, особливо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гірок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Піднімаючись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санками на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гірку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дитина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отримує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певне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фізичне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навантаження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посилюється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обмін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речовин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діяльність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дихальної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серцево-судинної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систем).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Спускаючись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гірки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діти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привчаються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переборювати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відчуття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страху,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набувають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вміння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володіти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собою.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Крім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того,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катання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на санках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дошкільнята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вчаться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дотримуватися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певних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правил, бути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дисциплінованими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спокійно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чекають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своєї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черги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з'їжджають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, коли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доріжка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звільниться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      Цей вид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вправ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спортивного характеру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проводити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дітьми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всіх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вікових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груп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дитячого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садка,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враховуючи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вимоги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програми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фізичну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підготовленість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Катання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на санках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проводять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ранкової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обідньої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прогулянки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температурі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повітря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нижчій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– 12°С,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одяг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звичайний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Спочатку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вчать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возити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санки за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мотузку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потім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показують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, як треба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сідати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на них.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Вихованці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молодших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дошкільних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груп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возити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вдвох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одну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дитину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певну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відстань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(10-15 м),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періодично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міняючись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ролями.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Наприклад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двоє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везуть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одного (один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спереду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мотузку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інший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ззаду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підштовхує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), то вони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міняються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місцями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так: той,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хто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ззаду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сідає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на санки, той,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хто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сидів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їде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вперед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тягне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мотузку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, а той,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хто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йшов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попереду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іде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назад.</a:t>
            </a:r>
          </a:p>
          <a:p>
            <a:pPr algn="just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       Коли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діти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навчаться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кататися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рівній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місцевості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навчають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спускатися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невеликих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схилів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Тоді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території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дитячого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садка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обладнують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гірку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природна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земляна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гірка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, то на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схилі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втоптують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сніг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трохи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поливають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водою.</a:t>
            </a:r>
          </a:p>
          <a:p>
            <a:pPr algn="just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Дітям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3-4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вихователь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допомагає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сісти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на санки, а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дея­ким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них –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підняти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гірку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дитина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боязка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, перед нею на санки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садять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сміливішу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дитину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Поступово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такі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діти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стають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сміливішими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спускаються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гірки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самостійно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Дошкільнята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люблять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кататися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гірки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лежачи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на санках на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животі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досить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небезпечно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зіткнення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вдаритися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головою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тулубом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. Тому не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слід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дозволяти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дітям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так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кататися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Найзручніше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найбезпечніше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сидіти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верхи, поставивши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напівзігнуті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ноги вперед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тримати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натягнуту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мотузку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в руках.</a:t>
            </a:r>
          </a:p>
          <a:p>
            <a:pPr algn="just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час спуску треба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повернути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санки на широкому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схилі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гірки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, то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опускають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ногу на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п'яту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того боку, в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треба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повернути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застосовувати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інший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спосіб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міцно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тримаючись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мотузку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притискаючи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колінами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санки,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відхилити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тулуб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назад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трохи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в той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бік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куди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треба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спрямувати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Загальмувати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рух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так: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опустити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сніг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п'яти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натягуючи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мотузку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відхилити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тулуб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назад,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трохи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підняти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передню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частину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санок. Разом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ногами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гальмуватимуть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задні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кінці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полозків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Катаючись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на санках,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діти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витрачають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багато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енергії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так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захоплюються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помічають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втоми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. От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чому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катання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гірки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треба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регламентувати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спуску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потрібна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коротка пауза (1—1,5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хв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) для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відпочинку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Підніматися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гірку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слід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повільно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, не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бігти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обганяти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дотримуватися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своєї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черги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чекати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поки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попередня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дитина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з'їде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кінця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схилу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Забезпечуючи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відповідний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порядок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катання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вихова­тель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попереджає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вони не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піднімалися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схилу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назустріч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тим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хто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з'їжджає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, не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перебігали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доріжку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, коли по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ній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хтось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спускається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Підніматися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гірку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спеціально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зробленій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доріжці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Загальна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тривалість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катання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на санках у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молодших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групах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– 40-45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хв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, старших - 45-60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хв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дітям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пропонують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інші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види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214290"/>
            <a:ext cx="8501122" cy="67403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Починаючи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середньої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групи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діти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люблять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катати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рівній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місцевості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своїх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товаришів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везучи санки за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мотузок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підштовхуючи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ззаду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Треба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стежити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тим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дитина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старша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віком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двоє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возили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одну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дитину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а не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кілька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діти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частіше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мінялися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ролями (через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кожні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3-5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хв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катання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на санках по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рівній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місцевості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дітьми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стар­шої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підготовчої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школи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груп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влаштовувати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цікаві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змагання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окремими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дітьми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підгрупами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(командами).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Наприклад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кілька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спираючись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на санки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ззаду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за сигналом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вихователя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намагаються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якнайшвидше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довезти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свої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санки до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прапорця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поставлено на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відстані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8-10 м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стартової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риски. В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іншому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варіанті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діти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сідають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санчата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спиною вперед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відштовхуючись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ногами,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просуваються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якнайшвидше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позначеного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місця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Вихователь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визначає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переможців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(за правилами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естафетних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ігор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Катаючись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на санках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гірок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виконувати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багато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цікавих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ігрових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завдань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Підніміть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 предмет».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середині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схилу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гірки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кладуть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предмет (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гілочку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шишку,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прапорець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Спускаючись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гірки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треба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схопити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Сніговик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».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схилі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гори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ставлять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сніговика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З'їжджаючи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санчатах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дитина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тримаючи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руці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снігову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грудку,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намагається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влучити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нею в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сніговика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«Арка».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середині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схилу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ставлять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арку (ворота)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двох-трьох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лижних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палиць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прутиків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проїхати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аркою, не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зачепивши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Хто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швидше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» 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Кілька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(3-4)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сідають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на санки,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стоять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паралельно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вершині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гірки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відстані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2-3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кроків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За сигналом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вихователя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діти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одночасно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відштовхуються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Переможцем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вважається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той,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хто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першим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перетне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риску,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накреслену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снігу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біля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підніжжя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гірки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Хто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далі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проїде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» 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Кілька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(6-8) по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черзі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з'їжджають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гірки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а внизу рискою на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снігу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відмічають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місце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де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зупинилися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санки.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Переможцем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буде той,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хто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проїде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далі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Хто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більше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збере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прапорців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На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схилі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гірки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ставлять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5-6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прапорців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одній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лінії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відстані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2-3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кроків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один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одного.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Дитина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спускаючись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гірки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намагається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зібрати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якомога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більше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прапорців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Переможцем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вважається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той,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хто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зібрав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більше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прапорців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2-3 рази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спускаючись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гірки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1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2844" y="142852"/>
            <a:ext cx="8643998" cy="517064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sz="1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Лижі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1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dirty="0"/>
              <a:t>    Перед початком занять на </a:t>
            </a:r>
            <a:r>
              <a:rPr lang="ru-RU" sz="1200" dirty="0" err="1"/>
              <a:t>лижах</a:t>
            </a:r>
            <a:r>
              <a:rPr lang="ru-RU" sz="1200" dirty="0"/>
              <a:t> </a:t>
            </a:r>
            <a:r>
              <a:rPr lang="ru-RU" sz="1200" dirty="0" err="1"/>
              <a:t>дошкільнятам</a:t>
            </a:r>
            <a:r>
              <a:rPr lang="ru-RU" sz="1200" dirty="0"/>
              <a:t> треба </a:t>
            </a:r>
            <a:r>
              <a:rPr lang="ru-RU" sz="1200" dirty="0" err="1"/>
              <a:t>показати</a:t>
            </a:r>
            <a:r>
              <a:rPr lang="ru-RU" sz="1200" dirty="0"/>
              <a:t>, як </a:t>
            </a:r>
            <a:r>
              <a:rPr lang="ru-RU" sz="1200" dirty="0" err="1"/>
              <a:t>брати</a:t>
            </a:r>
            <a:r>
              <a:rPr lang="ru-RU" sz="1200" dirty="0"/>
              <a:t> </a:t>
            </a:r>
            <a:r>
              <a:rPr lang="ru-RU" sz="1200" dirty="0" err="1"/>
              <a:t>лижі</a:t>
            </a:r>
            <a:r>
              <a:rPr lang="ru-RU" sz="1200" dirty="0"/>
              <a:t> </a:t>
            </a:r>
            <a:r>
              <a:rPr lang="ru-RU" sz="1200" dirty="0" err="1"/>
              <a:t>із</a:t>
            </a:r>
            <a:r>
              <a:rPr lang="ru-RU" sz="1200" dirty="0"/>
              <a:t> </a:t>
            </a:r>
            <a:r>
              <a:rPr lang="ru-RU" sz="1200" dirty="0" err="1"/>
              <a:t>стояків</a:t>
            </a:r>
            <a:r>
              <a:rPr lang="ru-RU" sz="1200" dirty="0"/>
              <a:t>, </a:t>
            </a:r>
            <a:r>
              <a:rPr lang="ru-RU" sz="1200" dirty="0" err="1"/>
              <a:t>як</a:t>
            </a:r>
            <a:r>
              <a:rPr lang="ru-RU" sz="1200" dirty="0"/>
              <a:t> </a:t>
            </a:r>
            <a:r>
              <a:rPr lang="ru-RU" sz="1200" dirty="0" err="1"/>
              <a:t>розбирати</a:t>
            </a:r>
            <a:r>
              <a:rPr lang="ru-RU" sz="1200" dirty="0"/>
              <a:t> </a:t>
            </a:r>
            <a:r>
              <a:rPr lang="ru-RU" sz="1200" dirty="0" err="1"/>
              <a:t>складеш</a:t>
            </a:r>
            <a:r>
              <a:rPr lang="ru-RU" sz="1200" dirty="0"/>
              <a:t> </a:t>
            </a:r>
            <a:r>
              <a:rPr lang="ru-RU" sz="1200" dirty="0" err="1"/>
              <a:t>лижі</a:t>
            </a:r>
            <a:r>
              <a:rPr lang="ru-RU" sz="1200" dirty="0"/>
              <a:t>, </a:t>
            </a:r>
            <a:r>
              <a:rPr lang="ru-RU" sz="1200" dirty="0" err="1"/>
              <a:t>одягати</a:t>
            </a:r>
            <a:r>
              <a:rPr lang="ru-RU" sz="1200" dirty="0"/>
              <a:t> </a:t>
            </a:r>
            <a:r>
              <a:rPr lang="ru-RU" sz="1200" dirty="0" err="1"/>
              <a:t>їх</a:t>
            </a:r>
            <a:r>
              <a:rPr lang="ru-RU" sz="1200" dirty="0"/>
              <a:t> на ноги, </a:t>
            </a:r>
            <a:r>
              <a:rPr lang="ru-RU" sz="1200" dirty="0" err="1"/>
              <a:t>складати</a:t>
            </a:r>
            <a:r>
              <a:rPr lang="ru-RU" sz="1200" dirty="0"/>
              <a:t> </a:t>
            </a:r>
            <a:r>
              <a:rPr lang="ru-RU" sz="1200" dirty="0" err="1"/>
              <a:t>й</a:t>
            </a:r>
            <a:r>
              <a:rPr lang="ru-RU" sz="1200" dirty="0"/>
              <a:t> </a:t>
            </a:r>
            <a:r>
              <a:rPr lang="ru-RU" sz="1200" dirty="0" err="1"/>
              <a:t>ставити</a:t>
            </a:r>
            <a:r>
              <a:rPr lang="ru-RU" sz="1200" dirty="0"/>
              <a:t> на </a:t>
            </a:r>
            <a:r>
              <a:rPr lang="ru-RU" sz="1200" dirty="0" err="1"/>
              <a:t>місце</a:t>
            </a:r>
            <a:r>
              <a:rPr lang="ru-RU" sz="1200" dirty="0"/>
              <a:t>. </a:t>
            </a:r>
            <a:r>
              <a:rPr lang="ru-RU" sz="1200" dirty="0" err="1"/>
              <a:t>Потім</a:t>
            </a:r>
            <a:r>
              <a:rPr lang="ru-RU" sz="1200" dirty="0"/>
              <a:t> </a:t>
            </a:r>
            <a:r>
              <a:rPr lang="ru-RU" sz="1200" dirty="0" err="1"/>
              <a:t>самостійно</a:t>
            </a:r>
            <a:r>
              <a:rPr lang="ru-RU" sz="1200" dirty="0"/>
              <a:t> </a:t>
            </a:r>
            <a:r>
              <a:rPr lang="ru-RU" sz="1200" dirty="0" err="1"/>
              <a:t>скріплювати</a:t>
            </a:r>
            <a:r>
              <a:rPr lang="ru-RU" sz="1200" dirty="0"/>
              <a:t> </a:t>
            </a:r>
            <a:r>
              <a:rPr lang="ru-RU" sz="1200" dirty="0" err="1"/>
              <a:t>лижі</a:t>
            </a:r>
            <a:r>
              <a:rPr lang="ru-RU" sz="1200" dirty="0"/>
              <a:t> та </a:t>
            </a:r>
            <a:r>
              <a:rPr lang="ru-RU" sz="1200" dirty="0" err="1"/>
              <a:t>вміти</a:t>
            </a:r>
            <a:r>
              <a:rPr lang="ru-RU" sz="1200" dirty="0"/>
              <a:t> правильно </a:t>
            </a:r>
            <a:r>
              <a:rPr lang="ru-RU" sz="1200" dirty="0" err="1"/>
              <a:t>переносити</a:t>
            </a:r>
            <a:r>
              <a:rPr lang="ru-RU" sz="1200" dirty="0"/>
              <a:t> </a:t>
            </a:r>
            <a:r>
              <a:rPr lang="ru-RU" sz="1200" dirty="0" err="1"/>
              <a:t>їх</a:t>
            </a:r>
            <a:r>
              <a:rPr lang="ru-RU" sz="1200" dirty="0"/>
              <a:t>. </a:t>
            </a:r>
            <a:r>
              <a:rPr lang="ru-RU" sz="1200" dirty="0" err="1"/>
              <a:t>Скріплюють</a:t>
            </a:r>
            <a:r>
              <a:rPr lang="ru-RU" sz="1200" dirty="0"/>
              <a:t> </a:t>
            </a:r>
            <a:r>
              <a:rPr lang="ru-RU" sz="1200" dirty="0" err="1"/>
              <a:t>лижі</a:t>
            </a:r>
            <a:r>
              <a:rPr lang="ru-RU" sz="1200" dirty="0"/>
              <a:t> так: одну лижу </a:t>
            </a:r>
            <a:r>
              <a:rPr lang="ru-RU" sz="1200" dirty="0" err="1"/>
              <a:t>ставлять</a:t>
            </a:r>
            <a:r>
              <a:rPr lang="ru-RU" sz="1200" dirty="0"/>
              <a:t> </a:t>
            </a:r>
            <a:r>
              <a:rPr lang="ru-RU" sz="1200" dirty="0" err="1"/>
              <a:t>під</a:t>
            </a:r>
            <a:r>
              <a:rPr lang="ru-RU" sz="1200" dirty="0"/>
              <a:t> </a:t>
            </a:r>
            <a:r>
              <a:rPr lang="ru-RU" sz="1200" dirty="0" err="1"/>
              <a:t>носковий</a:t>
            </a:r>
            <a:r>
              <a:rPr lang="ru-RU" sz="1200" dirty="0"/>
              <a:t> </a:t>
            </a:r>
            <a:r>
              <a:rPr lang="ru-RU" sz="1200" dirty="0" err="1"/>
              <a:t>ремінь</a:t>
            </a:r>
            <a:r>
              <a:rPr lang="ru-RU" sz="1200" dirty="0"/>
              <a:t> </a:t>
            </a:r>
            <a:r>
              <a:rPr lang="ru-RU" sz="1200" dirty="0" err="1"/>
              <a:t>другої</a:t>
            </a:r>
            <a:r>
              <a:rPr lang="ru-RU" sz="1200" dirty="0"/>
              <a:t> (</a:t>
            </a:r>
            <a:r>
              <a:rPr lang="ru-RU" sz="1200" dirty="0" err="1"/>
              <a:t>ковзними</a:t>
            </a:r>
            <a:r>
              <a:rPr lang="ru-RU" sz="1200" dirty="0"/>
              <a:t> </a:t>
            </a:r>
            <a:r>
              <a:rPr lang="ru-RU" sz="1200" dirty="0" err="1"/>
              <a:t>поверхнями</a:t>
            </a:r>
            <a:r>
              <a:rPr lang="ru-RU" sz="1200" dirty="0"/>
              <a:t> в один </a:t>
            </a:r>
            <a:r>
              <a:rPr lang="ru-RU" sz="1200" dirty="0" err="1"/>
              <a:t>бік</a:t>
            </a:r>
            <a:r>
              <a:rPr lang="ru-RU" sz="1200" dirty="0"/>
              <a:t>) </a:t>
            </a:r>
            <a:r>
              <a:rPr lang="ru-RU" sz="1200" dirty="0" err="1"/>
              <a:t>і</a:t>
            </a:r>
            <a:r>
              <a:rPr lang="ru-RU" sz="1200" dirty="0"/>
              <a:t>, вставивши </a:t>
            </a:r>
            <a:r>
              <a:rPr lang="ru-RU" sz="1200" dirty="0" err="1"/>
              <a:t>палиці</a:t>
            </a:r>
            <a:r>
              <a:rPr lang="ru-RU" sz="1200" dirty="0"/>
              <a:t> одну в одну, </a:t>
            </a:r>
            <a:r>
              <a:rPr lang="ru-RU" sz="1200" dirty="0" err="1"/>
              <a:t>встромляють</a:t>
            </a:r>
            <a:r>
              <a:rPr lang="ru-RU" sz="1200" dirty="0"/>
              <a:t> </a:t>
            </a:r>
            <a:r>
              <a:rPr lang="ru-RU" sz="1200" dirty="0" err="1"/>
              <a:t>кінці</a:t>
            </a:r>
            <a:r>
              <a:rPr lang="ru-RU" sz="1200" dirty="0"/>
              <a:t> у </a:t>
            </a:r>
            <a:r>
              <a:rPr lang="ru-RU" sz="1200" dirty="0" err="1"/>
              <a:t>носкові</a:t>
            </a:r>
            <a:r>
              <a:rPr lang="ru-RU" sz="1200" dirty="0"/>
              <a:t> </a:t>
            </a:r>
            <a:r>
              <a:rPr lang="ru-RU" sz="1200" dirty="0" err="1"/>
              <a:t>ремені</a:t>
            </a:r>
            <a:r>
              <a:rPr lang="ru-RU" sz="1200" dirty="0"/>
              <a:t>, </a:t>
            </a:r>
            <a:r>
              <a:rPr lang="ru-RU" sz="1200" dirty="0" err="1"/>
              <a:t>кільця</a:t>
            </a:r>
            <a:r>
              <a:rPr lang="ru-RU" sz="1200" dirty="0"/>
              <a:t> </a:t>
            </a:r>
            <a:r>
              <a:rPr lang="ru-RU" sz="1200" dirty="0" err="1"/>
              <a:t>надівають</a:t>
            </a:r>
            <a:r>
              <a:rPr lang="ru-RU" sz="1200" dirty="0"/>
              <a:t> на носки. </a:t>
            </a:r>
            <a:r>
              <a:rPr lang="ru-RU" sz="1200" dirty="0" err="1"/>
              <a:t>Скріплені</a:t>
            </a:r>
            <a:r>
              <a:rPr lang="ru-RU" sz="1200" dirty="0"/>
              <a:t> </a:t>
            </a:r>
            <a:r>
              <a:rPr lang="ru-RU" sz="1200" dirty="0" err="1"/>
              <a:t>лижі</a:t>
            </a:r>
            <a:r>
              <a:rPr lang="ru-RU" sz="1200" dirty="0"/>
              <a:t> </a:t>
            </a:r>
            <a:r>
              <a:rPr lang="ru-RU" sz="1200" dirty="0" err="1"/>
              <a:t>переносять</a:t>
            </a:r>
            <a:r>
              <a:rPr lang="ru-RU" sz="1200" dirty="0"/>
              <a:t> на </a:t>
            </a:r>
            <a:r>
              <a:rPr lang="ru-RU" sz="1200" dirty="0" err="1"/>
              <a:t>плечі</a:t>
            </a:r>
            <a:r>
              <a:rPr lang="ru-RU" sz="1200" dirty="0"/>
              <a:t> (</a:t>
            </a:r>
            <a:r>
              <a:rPr lang="ru-RU" sz="1200" dirty="0" err="1"/>
              <a:t>дитина</a:t>
            </a:r>
            <a:r>
              <a:rPr lang="ru-RU" sz="1200" dirty="0"/>
              <a:t> </a:t>
            </a:r>
            <a:r>
              <a:rPr lang="ru-RU" sz="1200" dirty="0" err="1"/>
              <a:t>підтримує</a:t>
            </a:r>
            <a:r>
              <a:rPr lang="ru-RU" sz="1200" dirty="0"/>
              <a:t> </a:t>
            </a:r>
            <a:r>
              <a:rPr lang="ru-RU" sz="1200" dirty="0" err="1"/>
              <a:t>однією</a:t>
            </a:r>
            <a:r>
              <a:rPr lang="ru-RU" sz="1200" dirty="0"/>
              <a:t> рукою) </a:t>
            </a:r>
            <a:r>
              <a:rPr lang="ru-RU" sz="1200" dirty="0" err="1"/>
              <a:t>або</a:t>
            </a:r>
            <a:r>
              <a:rPr lang="ru-RU" sz="1200" dirty="0"/>
              <a:t> </a:t>
            </a:r>
            <a:r>
              <a:rPr lang="ru-RU" sz="1200" dirty="0" err="1"/>
              <a:t>під</a:t>
            </a:r>
            <a:r>
              <a:rPr lang="ru-RU" sz="1200" dirty="0"/>
              <a:t> </a:t>
            </a:r>
            <a:r>
              <a:rPr lang="ru-RU" sz="1200" dirty="0" err="1"/>
              <a:t>рукою</a:t>
            </a:r>
            <a:r>
              <a:rPr lang="ru-RU" sz="1200" dirty="0"/>
              <a:t> (носками вперед; кисть руки </a:t>
            </a:r>
            <a:r>
              <a:rPr lang="ru-RU" sz="1200" dirty="0" err="1"/>
              <a:t>підтримує</a:t>
            </a:r>
            <a:r>
              <a:rPr lang="ru-RU" sz="1200" dirty="0"/>
              <a:t> </a:t>
            </a:r>
            <a:r>
              <a:rPr lang="ru-RU" sz="1200" dirty="0" err="1"/>
              <a:t>їх</a:t>
            </a:r>
            <a:r>
              <a:rPr lang="ru-RU" sz="1200" dirty="0"/>
              <a:t> </a:t>
            </a:r>
            <a:r>
              <a:rPr lang="ru-RU" sz="1200" dirty="0" err="1"/>
              <a:t>біля</a:t>
            </a:r>
            <a:r>
              <a:rPr lang="ru-RU" sz="1200" dirty="0"/>
              <a:t> </a:t>
            </a:r>
            <a:r>
              <a:rPr lang="ru-RU" sz="1200" dirty="0" err="1"/>
              <a:t>носкових</a:t>
            </a:r>
            <a:r>
              <a:rPr lang="ru-RU" sz="1200" dirty="0"/>
              <a:t> </a:t>
            </a:r>
            <a:r>
              <a:rPr lang="ru-RU" sz="1200" dirty="0" err="1"/>
              <a:t>ременів</a:t>
            </a:r>
            <a:r>
              <a:rPr lang="ru-RU" sz="1200" dirty="0"/>
              <a:t>). </a:t>
            </a:r>
            <a:r>
              <a:rPr lang="ru-RU" sz="1200" dirty="0" err="1"/>
              <a:t>Під</a:t>
            </a:r>
            <a:r>
              <a:rPr lang="ru-RU" sz="1200" dirty="0"/>
              <a:t> час </a:t>
            </a:r>
            <a:r>
              <a:rPr lang="ru-RU" sz="1200" dirty="0" err="1"/>
              <a:t>руху</a:t>
            </a:r>
            <a:r>
              <a:rPr lang="ru-RU" sz="1200" dirty="0"/>
              <a:t> </a:t>
            </a:r>
            <a:r>
              <a:rPr lang="ru-RU" sz="1200" dirty="0" err="1"/>
              <a:t>з</a:t>
            </a:r>
            <a:r>
              <a:rPr lang="ru-RU" sz="1200" dirty="0"/>
              <a:t> </a:t>
            </a:r>
            <a:r>
              <a:rPr lang="ru-RU" sz="1200" dirty="0" err="1"/>
              <a:t>лижами</a:t>
            </a:r>
            <a:r>
              <a:rPr lang="ru-RU" sz="1200" dirty="0"/>
              <a:t> «</a:t>
            </a:r>
            <a:r>
              <a:rPr lang="ru-RU" sz="1200" dirty="0" err="1"/>
              <a:t>під</a:t>
            </a:r>
            <a:r>
              <a:rPr lang="ru-RU" sz="1200" dirty="0"/>
              <a:t> руку» </a:t>
            </a:r>
            <a:r>
              <a:rPr lang="ru-RU" sz="1200" dirty="0" err="1"/>
              <a:t>дотримуються</a:t>
            </a:r>
            <a:r>
              <a:rPr lang="ru-RU" sz="1200" dirty="0"/>
              <a:t> </a:t>
            </a:r>
            <a:r>
              <a:rPr lang="ru-RU" sz="1200" dirty="0" err="1"/>
              <a:t>інтервалу</a:t>
            </a:r>
            <a:r>
              <a:rPr lang="ru-RU" sz="1200" dirty="0"/>
              <a:t> 2-3 м. </a:t>
            </a:r>
            <a:r>
              <a:rPr lang="ru-RU" sz="1200" dirty="0" err="1"/>
              <a:t>Дітей</a:t>
            </a:r>
            <a:r>
              <a:rPr lang="ru-RU" sz="1200" dirty="0"/>
              <a:t> старшого </a:t>
            </a:r>
            <a:r>
              <a:rPr lang="ru-RU" sz="1200" dirty="0" err="1"/>
              <a:t>дошкільного</a:t>
            </a:r>
            <a:r>
              <a:rPr lang="ru-RU" sz="1200" dirty="0"/>
              <a:t> </a:t>
            </a:r>
            <a:r>
              <a:rPr lang="ru-RU" sz="1200" dirty="0" err="1"/>
              <a:t>віку</a:t>
            </a:r>
            <a:r>
              <a:rPr lang="ru-RU" sz="1200" dirty="0"/>
              <a:t> </a:t>
            </a:r>
            <a:r>
              <a:rPr lang="ru-RU" sz="1200" dirty="0" err="1"/>
              <a:t>навчають</a:t>
            </a:r>
            <a:r>
              <a:rPr lang="ru-RU" sz="1200" dirty="0"/>
              <a:t> </a:t>
            </a:r>
            <a:r>
              <a:rPr lang="ru-RU" sz="1200" dirty="0" err="1"/>
              <a:t>вправам</a:t>
            </a:r>
            <a:r>
              <a:rPr lang="ru-RU" sz="1200" dirty="0"/>
              <a:t> </a:t>
            </a:r>
            <a:r>
              <a:rPr lang="ru-RU" sz="1200" dirty="0" err="1"/>
              <a:t>з</a:t>
            </a:r>
            <a:r>
              <a:rPr lang="ru-RU" sz="1200" dirty="0"/>
              <a:t> </a:t>
            </a:r>
            <a:r>
              <a:rPr lang="ru-RU" sz="1200" dirty="0" err="1"/>
              <a:t>шикування</a:t>
            </a:r>
            <a:r>
              <a:rPr lang="ru-RU" sz="1200" dirty="0"/>
              <a:t> </a:t>
            </a:r>
            <a:r>
              <a:rPr lang="ru-RU" sz="1200" dirty="0" err="1"/>
              <a:t>із</a:t>
            </a:r>
            <a:r>
              <a:rPr lang="ru-RU" sz="1200" dirty="0"/>
              <a:t> </a:t>
            </a:r>
            <a:r>
              <a:rPr lang="ru-RU" sz="1200" dirty="0" err="1"/>
              <a:t>скріпленими</a:t>
            </a:r>
            <a:r>
              <a:rPr lang="ru-RU" sz="1200" dirty="0"/>
              <a:t> </a:t>
            </a:r>
            <a:r>
              <a:rPr lang="ru-RU" sz="1200" dirty="0" err="1"/>
              <a:t>лижами</a:t>
            </a:r>
            <a:r>
              <a:rPr lang="ru-RU" sz="1200" dirty="0"/>
              <a:t> та стоячи на них. Для </a:t>
            </a:r>
            <a:r>
              <a:rPr lang="ru-RU" sz="1200" dirty="0" err="1"/>
              <a:t>шикування</a:t>
            </a:r>
            <a:r>
              <a:rPr lang="ru-RU" sz="1200" dirty="0"/>
              <a:t> в одну шеренгу </a:t>
            </a:r>
            <a:r>
              <a:rPr lang="ru-RU" sz="1200" dirty="0" err="1"/>
              <a:t>із</a:t>
            </a:r>
            <a:r>
              <a:rPr lang="ru-RU" sz="1200" dirty="0"/>
              <a:t> </a:t>
            </a:r>
            <a:r>
              <a:rPr lang="ru-RU" sz="1200" dirty="0" err="1"/>
              <a:t>скріпленими</a:t>
            </a:r>
            <a:r>
              <a:rPr lang="ru-RU" sz="1200" dirty="0"/>
              <a:t> </a:t>
            </a:r>
            <a:r>
              <a:rPr lang="ru-RU" sz="1200" dirty="0" err="1"/>
              <a:t>лижами</a:t>
            </a:r>
            <a:r>
              <a:rPr lang="ru-RU" sz="1200" dirty="0"/>
              <a:t> </a:t>
            </a:r>
            <a:r>
              <a:rPr lang="ru-RU" sz="1200" dirty="0" err="1"/>
              <a:t>подається</a:t>
            </a:r>
            <a:r>
              <a:rPr lang="ru-RU" sz="1200" dirty="0"/>
              <a:t> команда «В одну шеренгу - ставай!». </a:t>
            </a:r>
            <a:r>
              <a:rPr lang="ru-RU" sz="1200" dirty="0" err="1"/>
              <a:t>Діти</a:t>
            </a:r>
            <a:r>
              <a:rPr lang="ru-RU" sz="1200" dirty="0"/>
              <a:t>, </a:t>
            </a:r>
            <a:r>
              <a:rPr lang="ru-RU" sz="1200" dirty="0" err="1"/>
              <a:t>шикуючись</a:t>
            </a:r>
            <a:r>
              <a:rPr lang="ru-RU" sz="1200" dirty="0"/>
              <a:t> у шеренгу на </a:t>
            </a:r>
            <a:r>
              <a:rPr lang="ru-RU" sz="1200" dirty="0" err="1"/>
              <a:t>відстані</a:t>
            </a:r>
            <a:r>
              <a:rPr lang="ru-RU" sz="1200" dirty="0"/>
              <a:t> </a:t>
            </a:r>
            <a:r>
              <a:rPr lang="ru-RU" sz="1200" dirty="0" err="1"/>
              <a:t>кроку</a:t>
            </a:r>
            <a:r>
              <a:rPr lang="ru-RU" sz="1200" dirty="0"/>
              <a:t> один </a:t>
            </a:r>
            <a:r>
              <a:rPr lang="ru-RU" sz="1200" dirty="0" err="1"/>
              <a:t>від</a:t>
            </a:r>
            <a:r>
              <a:rPr lang="ru-RU" sz="1200" dirty="0"/>
              <a:t> одного, </a:t>
            </a:r>
            <a:r>
              <a:rPr lang="ru-RU" sz="1200" dirty="0" err="1"/>
              <a:t>встановлюють</a:t>
            </a:r>
            <a:r>
              <a:rPr lang="ru-RU" sz="1200" dirty="0"/>
              <a:t> </a:t>
            </a:r>
            <a:r>
              <a:rPr lang="ru-RU" sz="1200" dirty="0" err="1"/>
              <a:t>лижі</a:t>
            </a:r>
            <a:r>
              <a:rPr lang="ru-RU" sz="1200" dirty="0"/>
              <a:t> </a:t>
            </a:r>
            <a:r>
              <a:rPr lang="ru-RU" sz="1200" dirty="0" err="1"/>
              <a:t>біля</a:t>
            </a:r>
            <a:r>
              <a:rPr lang="ru-RU" sz="1200" dirty="0"/>
              <a:t> носка </a:t>
            </a:r>
            <a:r>
              <a:rPr lang="ru-RU" sz="1200" dirty="0" err="1"/>
              <a:t>правої</a:t>
            </a:r>
            <a:r>
              <a:rPr lang="ru-RU" sz="1200" dirty="0"/>
              <a:t> ноги, </a:t>
            </a:r>
            <a:r>
              <a:rPr lang="ru-RU" sz="1200" dirty="0" err="1"/>
              <a:t>тримаючи</a:t>
            </a:r>
            <a:r>
              <a:rPr lang="ru-RU" sz="1200" dirty="0"/>
              <a:t> </a:t>
            </a:r>
            <a:r>
              <a:rPr lang="ru-RU" sz="1200" dirty="0" err="1"/>
              <a:t>їх</a:t>
            </a:r>
            <a:r>
              <a:rPr lang="ru-RU" sz="1200" dirty="0"/>
              <a:t> правою рукою за середину. За командою «</a:t>
            </a:r>
            <a:r>
              <a:rPr lang="ru-RU" sz="1200" dirty="0" err="1"/>
              <a:t>Рівняйсь</a:t>
            </a:r>
            <a:r>
              <a:rPr lang="ru-RU" sz="1200" dirty="0"/>
              <a:t>!» </a:t>
            </a:r>
            <a:r>
              <a:rPr lang="ru-RU" sz="1200" dirty="0" err="1"/>
              <a:t>притискають</a:t>
            </a:r>
            <a:r>
              <a:rPr lang="ru-RU" sz="1200" dirty="0"/>
              <a:t> </a:t>
            </a:r>
            <a:r>
              <a:rPr lang="ru-RU" sz="1200" dirty="0" err="1"/>
              <a:t>їх</a:t>
            </a:r>
            <a:r>
              <a:rPr lang="ru-RU" sz="1200" dirty="0"/>
              <a:t> до правого плеча, голову </a:t>
            </a:r>
            <a:r>
              <a:rPr lang="ru-RU" sz="1200" dirty="0" err="1"/>
              <a:t>повертають</a:t>
            </a:r>
            <a:r>
              <a:rPr lang="ru-RU" sz="1200" dirty="0"/>
              <a:t> у </a:t>
            </a:r>
            <a:r>
              <a:rPr lang="ru-RU" sz="1200" dirty="0" err="1"/>
              <a:t>бік</a:t>
            </a:r>
            <a:r>
              <a:rPr lang="ru-RU" sz="1200" dirty="0"/>
              <a:t> </a:t>
            </a:r>
            <a:r>
              <a:rPr lang="ru-RU" sz="1200" dirty="0" err="1"/>
              <a:t>поданої</a:t>
            </a:r>
            <a:r>
              <a:rPr lang="ru-RU" sz="1200" dirty="0"/>
              <a:t> </a:t>
            </a:r>
            <a:r>
              <a:rPr lang="ru-RU" sz="1200" dirty="0" err="1"/>
              <a:t>команди</a:t>
            </a:r>
            <a:r>
              <a:rPr lang="ru-RU" sz="1200" dirty="0"/>
              <a:t> (вправо </a:t>
            </a:r>
            <a:r>
              <a:rPr lang="ru-RU" sz="1200" dirty="0" err="1"/>
              <a:t>або</a:t>
            </a:r>
            <a:r>
              <a:rPr lang="ru-RU" sz="1200" dirty="0"/>
              <a:t> </a:t>
            </a:r>
            <a:r>
              <a:rPr lang="ru-RU" sz="1200" dirty="0" err="1"/>
              <a:t>вліво</a:t>
            </a:r>
            <a:r>
              <a:rPr lang="ru-RU" sz="1200" dirty="0"/>
              <a:t>). За командою «</a:t>
            </a:r>
            <a:r>
              <a:rPr lang="ru-RU" sz="1200" dirty="0" err="1"/>
              <a:t>Струнко</a:t>
            </a:r>
            <a:r>
              <a:rPr lang="ru-RU" sz="1200" dirty="0"/>
              <a:t>!» голову </a:t>
            </a:r>
            <a:r>
              <a:rPr lang="ru-RU" sz="1200" dirty="0" err="1"/>
              <a:t>повертають</a:t>
            </a:r>
            <a:r>
              <a:rPr lang="ru-RU" sz="1200" dirty="0"/>
              <a:t> прямо, </a:t>
            </a:r>
            <a:r>
              <a:rPr lang="ru-RU" sz="1200" dirty="0" err="1"/>
              <a:t>лижі</a:t>
            </a:r>
            <a:r>
              <a:rPr lang="ru-RU" sz="1200" dirty="0"/>
              <a:t> </a:t>
            </a:r>
            <a:r>
              <a:rPr lang="ru-RU" sz="1200" dirty="0" err="1"/>
              <a:t>відводять</a:t>
            </a:r>
            <a:r>
              <a:rPr lang="ru-RU" sz="1200" dirty="0"/>
              <a:t> у </a:t>
            </a:r>
            <a:r>
              <a:rPr lang="ru-RU" sz="1200" dirty="0" err="1"/>
              <a:t>вихідне</a:t>
            </a:r>
            <a:r>
              <a:rPr lang="ru-RU" sz="1200" dirty="0"/>
              <a:t> </a:t>
            </a:r>
            <a:r>
              <a:rPr lang="ru-RU" sz="1200" dirty="0" err="1"/>
              <a:t>положення</a:t>
            </a:r>
            <a:r>
              <a:rPr lang="ru-RU" sz="1200" dirty="0"/>
              <a:t>.</a:t>
            </a:r>
          </a:p>
          <a:p>
            <a:pPr algn="just"/>
            <a:r>
              <a:rPr lang="ru-RU" sz="1200" dirty="0"/>
              <a:t>    </a:t>
            </a:r>
            <a:r>
              <a:rPr lang="ru-RU" sz="1200" dirty="0" err="1"/>
              <a:t>Ці</a:t>
            </a:r>
            <a:r>
              <a:rPr lang="ru-RU" sz="1200" dirty="0"/>
              <a:t> </a:t>
            </a:r>
            <a:r>
              <a:rPr lang="ru-RU" sz="1200" dirty="0" err="1"/>
              <a:t>команди</a:t>
            </a:r>
            <a:r>
              <a:rPr lang="ru-RU" sz="1200" dirty="0"/>
              <a:t> </a:t>
            </a:r>
            <a:r>
              <a:rPr lang="ru-RU" sz="1200" dirty="0" err="1"/>
              <a:t>також</a:t>
            </a:r>
            <a:r>
              <a:rPr lang="ru-RU" sz="1200" dirty="0"/>
              <a:t> </a:t>
            </a:r>
            <a:r>
              <a:rPr lang="ru-RU" sz="1200" dirty="0" err="1"/>
              <a:t>виконують</a:t>
            </a:r>
            <a:r>
              <a:rPr lang="ru-RU" sz="1200" dirty="0"/>
              <a:t> </a:t>
            </a:r>
            <a:r>
              <a:rPr lang="ru-RU" sz="1200" dirty="0" err="1"/>
              <a:t>після</a:t>
            </a:r>
            <a:r>
              <a:rPr lang="ru-RU" sz="1200" dirty="0"/>
              <a:t> того, як </a:t>
            </a:r>
            <a:r>
              <a:rPr lang="ru-RU" sz="1200" dirty="0" err="1"/>
              <a:t>діти</a:t>
            </a:r>
            <a:r>
              <a:rPr lang="ru-RU" sz="1200" dirty="0"/>
              <a:t> </a:t>
            </a:r>
            <a:r>
              <a:rPr lang="ru-RU" sz="1200" dirty="0" err="1"/>
              <a:t>закріпили</a:t>
            </a:r>
            <a:r>
              <a:rPr lang="ru-RU" sz="1200" dirty="0"/>
              <a:t> </a:t>
            </a:r>
            <a:r>
              <a:rPr lang="ru-RU" sz="1200" dirty="0" err="1"/>
              <a:t>лижі</a:t>
            </a:r>
            <a:r>
              <a:rPr lang="ru-RU" sz="1200" dirty="0"/>
              <a:t> на </a:t>
            </a:r>
            <a:r>
              <a:rPr lang="ru-RU" sz="1200" dirty="0" err="1"/>
              <a:t>взуття</a:t>
            </a:r>
            <a:r>
              <a:rPr lang="ru-RU" sz="1200" dirty="0"/>
              <a:t> та взяли </a:t>
            </a:r>
            <a:r>
              <a:rPr lang="ru-RU" sz="1200" dirty="0" err="1"/>
              <a:t>палиці</a:t>
            </a:r>
            <a:r>
              <a:rPr lang="ru-RU" sz="1200" dirty="0"/>
              <a:t> в руки. За командою «В одну шеренгу – ставай!» </a:t>
            </a:r>
            <a:r>
              <a:rPr lang="ru-RU" sz="1200" dirty="0" err="1"/>
              <a:t>діти</a:t>
            </a:r>
            <a:r>
              <a:rPr lang="ru-RU" sz="1200" dirty="0"/>
              <a:t> </a:t>
            </a:r>
            <a:r>
              <a:rPr lang="ru-RU" sz="1200" dirty="0" err="1"/>
              <a:t>шикуються</a:t>
            </a:r>
            <a:r>
              <a:rPr lang="ru-RU" sz="1200" dirty="0"/>
              <a:t> у шеренгу, </a:t>
            </a:r>
            <a:r>
              <a:rPr lang="ru-RU" sz="1200" dirty="0" err="1"/>
              <a:t>лижі</a:t>
            </a:r>
            <a:r>
              <a:rPr lang="ru-RU" sz="1200" dirty="0"/>
              <a:t>, </a:t>
            </a:r>
            <a:r>
              <a:rPr lang="ru-RU" sz="1200" dirty="0" err="1"/>
              <a:t>паралельні</a:t>
            </a:r>
            <a:r>
              <a:rPr lang="ru-RU" sz="1200" dirty="0"/>
              <a:t> </a:t>
            </a:r>
            <a:r>
              <a:rPr lang="ru-RU" sz="1200" dirty="0" err="1"/>
              <a:t>палицям</a:t>
            </a:r>
            <a:r>
              <a:rPr lang="ru-RU" sz="1200" dirty="0"/>
              <a:t> </a:t>
            </a:r>
            <a:r>
              <a:rPr lang="ru-RU" sz="1200" dirty="0" err="1"/>
              <a:t>і</a:t>
            </a:r>
            <a:r>
              <a:rPr lang="ru-RU" sz="1200" dirty="0"/>
              <a:t> </a:t>
            </a:r>
            <a:r>
              <a:rPr lang="ru-RU" sz="1200" dirty="0" err="1"/>
              <a:t>трохи</a:t>
            </a:r>
            <a:r>
              <a:rPr lang="ru-RU" sz="1200" dirty="0"/>
              <a:t> </a:t>
            </a:r>
            <a:r>
              <a:rPr lang="ru-RU" sz="1200" dirty="0" err="1"/>
              <a:t>нахилені</a:t>
            </a:r>
            <a:r>
              <a:rPr lang="ru-RU" sz="1200" dirty="0"/>
              <a:t> вперед, </a:t>
            </a:r>
            <a:r>
              <a:rPr lang="ru-RU" sz="1200" dirty="0" err="1"/>
              <a:t>встановлюють</a:t>
            </a:r>
            <a:r>
              <a:rPr lang="ru-RU" sz="1200" dirty="0"/>
              <a:t> </a:t>
            </a:r>
            <a:r>
              <a:rPr lang="ru-RU" sz="1200" dirty="0" err="1"/>
              <a:t>кільцями</a:t>
            </a:r>
            <a:r>
              <a:rPr lang="ru-RU" sz="1200" dirty="0"/>
              <a:t> </a:t>
            </a:r>
            <a:r>
              <a:rPr lang="ru-RU" sz="1200" dirty="0" err="1"/>
              <a:t>біля</a:t>
            </a:r>
            <a:r>
              <a:rPr lang="ru-RU" sz="1200" dirty="0"/>
              <a:t> </a:t>
            </a:r>
            <a:r>
              <a:rPr lang="ru-RU" sz="1200" dirty="0" err="1"/>
              <a:t>носків</a:t>
            </a:r>
            <a:r>
              <a:rPr lang="ru-RU" sz="1200" dirty="0"/>
              <a:t> </a:t>
            </a:r>
            <a:r>
              <a:rPr lang="ru-RU" sz="1200" dirty="0" err="1"/>
              <a:t>взуття</a:t>
            </a:r>
            <a:r>
              <a:rPr lang="ru-RU" sz="1200" dirty="0"/>
              <a:t>. За командою «</a:t>
            </a:r>
            <a:r>
              <a:rPr lang="ru-RU" sz="1200" dirty="0" err="1"/>
              <a:t>Рівняйсь</a:t>
            </a:r>
            <a:r>
              <a:rPr lang="ru-RU" sz="1200" dirty="0"/>
              <a:t>!» </a:t>
            </a:r>
            <a:r>
              <a:rPr lang="ru-RU" sz="1200" dirty="0" err="1"/>
              <a:t>палиці</a:t>
            </a:r>
            <a:r>
              <a:rPr lang="ru-RU" sz="1200" dirty="0"/>
              <a:t> </a:t>
            </a:r>
            <a:r>
              <a:rPr lang="ru-RU" sz="1200" dirty="0" err="1"/>
              <a:t>притискують</a:t>
            </a:r>
            <a:r>
              <a:rPr lang="ru-RU" sz="1200" dirty="0"/>
              <a:t> до </a:t>
            </a:r>
            <a:r>
              <a:rPr lang="ru-RU" sz="1200" dirty="0" err="1"/>
              <a:t>плечей</a:t>
            </a:r>
            <a:r>
              <a:rPr lang="ru-RU" sz="1200" dirty="0"/>
              <a:t>, голову </a:t>
            </a:r>
            <a:r>
              <a:rPr lang="ru-RU" sz="1200" dirty="0" err="1"/>
              <a:t>повертають</a:t>
            </a:r>
            <a:r>
              <a:rPr lang="ru-RU" sz="1200" dirty="0"/>
              <a:t> </a:t>
            </a:r>
            <a:r>
              <a:rPr lang="ru-RU" sz="1200" dirty="0" err="1"/>
              <a:t>праворуч</a:t>
            </a:r>
            <a:r>
              <a:rPr lang="ru-RU" sz="1200" dirty="0"/>
              <a:t> (за командою «</a:t>
            </a:r>
            <a:r>
              <a:rPr lang="ru-RU" sz="1200" dirty="0" err="1"/>
              <a:t>Наліво</a:t>
            </a:r>
            <a:r>
              <a:rPr lang="ru-RU" sz="1200" dirty="0"/>
              <a:t> </a:t>
            </a:r>
            <a:r>
              <a:rPr lang="ru-RU" sz="1200" dirty="0" err="1"/>
              <a:t>рівняйсь</a:t>
            </a:r>
            <a:r>
              <a:rPr lang="ru-RU" sz="1200" dirty="0"/>
              <a:t>!» - </a:t>
            </a:r>
            <a:r>
              <a:rPr lang="ru-RU" sz="1200" dirty="0" err="1"/>
              <a:t>ліворуч</a:t>
            </a:r>
            <a:r>
              <a:rPr lang="ru-RU" sz="1200" dirty="0"/>
              <a:t>). За командою «</a:t>
            </a:r>
            <a:r>
              <a:rPr lang="ru-RU" sz="1200" dirty="0" err="1"/>
              <a:t>Струнко</a:t>
            </a:r>
            <a:r>
              <a:rPr lang="ru-RU" sz="1200" dirty="0"/>
              <a:t>!» </a:t>
            </a:r>
            <a:r>
              <a:rPr lang="ru-RU" sz="1200" dirty="0" err="1"/>
              <a:t>верхні</a:t>
            </a:r>
            <a:r>
              <a:rPr lang="ru-RU" sz="1200" dirty="0"/>
              <a:t> </a:t>
            </a:r>
            <a:r>
              <a:rPr lang="ru-RU" sz="1200" dirty="0" err="1"/>
              <a:t>кінці</a:t>
            </a:r>
            <a:r>
              <a:rPr lang="ru-RU" sz="1200" dirty="0"/>
              <a:t> </a:t>
            </a:r>
            <a:r>
              <a:rPr lang="ru-RU" sz="1200" dirty="0" err="1"/>
              <a:t>палиць</a:t>
            </a:r>
            <a:r>
              <a:rPr lang="ru-RU" sz="1200" dirty="0"/>
              <a:t> </a:t>
            </a:r>
            <a:r>
              <a:rPr lang="ru-RU" sz="1200" dirty="0" err="1"/>
              <a:t>висувають</a:t>
            </a:r>
            <a:r>
              <a:rPr lang="ru-RU" sz="1200" dirty="0"/>
              <a:t> вперед, голову </a:t>
            </a:r>
            <a:r>
              <a:rPr lang="ru-RU" sz="1200" dirty="0" err="1"/>
              <a:t>повертають</a:t>
            </a:r>
            <a:r>
              <a:rPr lang="ru-RU" sz="1200" dirty="0"/>
              <a:t> прямо.</a:t>
            </a:r>
          </a:p>
          <a:p>
            <a:pPr algn="just"/>
            <a:r>
              <a:rPr lang="ru-RU" sz="1200" dirty="0"/>
              <a:t>   </a:t>
            </a:r>
            <a:r>
              <a:rPr lang="ru-RU" sz="1200" dirty="0" err="1"/>
              <a:t>Під</a:t>
            </a:r>
            <a:r>
              <a:rPr lang="ru-RU" sz="1200" dirty="0"/>
              <a:t> час </a:t>
            </a:r>
            <a:r>
              <a:rPr lang="ru-RU" sz="1200" dirty="0" err="1"/>
              <a:t>шикування</a:t>
            </a:r>
            <a:r>
              <a:rPr lang="ru-RU" sz="1200" dirty="0"/>
              <a:t> у колону по одному </a:t>
            </a:r>
            <a:r>
              <a:rPr lang="ru-RU" sz="1200" dirty="0" err="1"/>
              <a:t>з</a:t>
            </a:r>
            <a:r>
              <a:rPr lang="ru-RU" sz="1200" dirty="0"/>
              <a:t> </a:t>
            </a:r>
            <a:r>
              <a:rPr lang="ru-RU" sz="1200" dirty="0" err="1"/>
              <a:t>лижами</a:t>
            </a:r>
            <a:r>
              <a:rPr lang="ru-RU" sz="1200" dirty="0"/>
              <a:t> в руках </a:t>
            </a:r>
            <a:r>
              <a:rPr lang="ru-RU" sz="1200" dirty="0" err="1"/>
              <a:t>діти</a:t>
            </a:r>
            <a:r>
              <a:rPr lang="ru-RU" sz="1200" dirty="0"/>
              <a:t> </a:t>
            </a:r>
            <a:r>
              <a:rPr lang="ru-RU" sz="1200" dirty="0" err="1"/>
              <a:t>ставлять</a:t>
            </a:r>
            <a:r>
              <a:rPr lang="ru-RU" sz="1200" dirty="0"/>
              <a:t> </a:t>
            </a:r>
            <a:r>
              <a:rPr lang="ru-RU" sz="1200" dirty="0" err="1"/>
              <a:t>скріплені</a:t>
            </a:r>
            <a:r>
              <a:rPr lang="ru-RU" sz="1200" dirty="0"/>
              <a:t> </a:t>
            </a:r>
            <a:r>
              <a:rPr lang="ru-RU" sz="1200" dirty="0" err="1"/>
              <a:t>лижі</a:t>
            </a:r>
            <a:r>
              <a:rPr lang="ru-RU" sz="1200" dirty="0"/>
              <a:t> </a:t>
            </a:r>
            <a:r>
              <a:rPr lang="ru-RU" sz="1200" dirty="0" err="1"/>
              <a:t>біля</a:t>
            </a:r>
            <a:r>
              <a:rPr lang="ru-RU" sz="1200" dirty="0"/>
              <a:t> </a:t>
            </a:r>
            <a:r>
              <a:rPr lang="ru-RU" sz="1200" dirty="0" err="1"/>
              <a:t>правої</a:t>
            </a:r>
            <a:r>
              <a:rPr lang="ru-RU" sz="1200" dirty="0"/>
              <a:t> ноги </a:t>
            </a:r>
            <a:r>
              <a:rPr lang="ru-RU" sz="1200" dirty="0" err="1"/>
              <a:t>ковзною</a:t>
            </a:r>
            <a:r>
              <a:rPr lang="ru-RU" sz="1200" dirty="0"/>
              <a:t> </a:t>
            </a:r>
            <a:r>
              <a:rPr lang="ru-RU" sz="1200" dirty="0" err="1"/>
              <a:t>поверхнею</a:t>
            </a:r>
            <a:r>
              <a:rPr lang="ru-RU" sz="1200" dirty="0"/>
              <a:t> вперед, права рука </a:t>
            </a:r>
            <a:r>
              <a:rPr lang="ru-RU" sz="1200" dirty="0" err="1"/>
              <a:t>тримає</a:t>
            </a:r>
            <a:r>
              <a:rPr lang="ru-RU" sz="1200" dirty="0"/>
              <a:t> </a:t>
            </a:r>
            <a:r>
              <a:rPr lang="ru-RU" sz="1200" dirty="0" err="1"/>
              <a:t>лижі</a:t>
            </a:r>
            <a:r>
              <a:rPr lang="ru-RU" sz="1200" dirty="0"/>
              <a:t>, </a:t>
            </a:r>
            <a:r>
              <a:rPr lang="ru-RU" sz="1200" dirty="0" err="1"/>
              <a:t>ліва</a:t>
            </a:r>
            <a:r>
              <a:rPr lang="ru-RU" sz="1200" dirty="0"/>
              <a:t> – опущена вниз. При </a:t>
            </a:r>
            <a:r>
              <a:rPr lang="ru-RU" sz="1200" dirty="0" err="1"/>
              <a:t>шикуванні</a:t>
            </a:r>
            <a:r>
              <a:rPr lang="ru-RU" sz="1200" dirty="0"/>
              <a:t> в колону по одному на </a:t>
            </a:r>
            <a:r>
              <a:rPr lang="ru-RU" sz="1200" dirty="0" err="1"/>
              <a:t>лижах</a:t>
            </a:r>
            <a:r>
              <a:rPr lang="ru-RU" sz="1200" dirty="0"/>
              <a:t> </a:t>
            </a:r>
            <a:r>
              <a:rPr lang="ru-RU" sz="1200" dirty="0" err="1"/>
              <a:t>діти</a:t>
            </a:r>
            <a:r>
              <a:rPr lang="ru-RU" sz="1200" dirty="0"/>
              <a:t> </a:t>
            </a:r>
            <a:r>
              <a:rPr lang="ru-RU" sz="1200" dirty="0" err="1"/>
              <a:t>стають</a:t>
            </a:r>
            <a:r>
              <a:rPr lang="ru-RU" sz="1200" dirty="0"/>
              <a:t> один за одним на </a:t>
            </a:r>
            <a:r>
              <a:rPr lang="ru-RU" sz="1200" dirty="0" err="1"/>
              <a:t>відстані</a:t>
            </a:r>
            <a:r>
              <a:rPr lang="ru-RU" sz="1200" dirty="0"/>
              <a:t> одного </a:t>
            </a:r>
            <a:r>
              <a:rPr lang="ru-RU" sz="1200" dirty="0" err="1"/>
              <a:t>кроку</a:t>
            </a:r>
            <a:r>
              <a:rPr lang="ru-RU" sz="1200" dirty="0"/>
              <a:t> </a:t>
            </a:r>
            <a:r>
              <a:rPr lang="ru-RU" sz="1200" dirty="0" err="1"/>
              <a:t>від</a:t>
            </a:r>
            <a:r>
              <a:rPr lang="ru-RU" sz="1200" dirty="0"/>
              <a:t> </a:t>
            </a:r>
            <a:r>
              <a:rPr lang="ru-RU" sz="1200" dirty="0" err="1"/>
              <a:t>своїх</a:t>
            </a:r>
            <a:r>
              <a:rPr lang="ru-RU" sz="1200" dirty="0"/>
              <a:t> </a:t>
            </a:r>
            <a:r>
              <a:rPr lang="ru-RU" sz="1200" dirty="0" err="1"/>
              <a:t>лиж</a:t>
            </a:r>
            <a:r>
              <a:rPr lang="ru-RU" sz="1200" dirty="0"/>
              <a:t> до </a:t>
            </a:r>
            <a:r>
              <a:rPr lang="ru-RU" sz="1200" dirty="0" err="1"/>
              <a:t>п'яток</a:t>
            </a:r>
            <a:r>
              <a:rPr lang="ru-RU" sz="1200" dirty="0"/>
              <a:t> </a:t>
            </a:r>
            <a:r>
              <a:rPr lang="ru-RU" sz="1200" dirty="0" err="1"/>
              <a:t>лиж</a:t>
            </a:r>
            <a:r>
              <a:rPr lang="ru-RU" sz="1200" dirty="0"/>
              <a:t> </a:t>
            </a:r>
            <a:r>
              <a:rPr lang="ru-RU" sz="1200" dirty="0" err="1"/>
              <a:t>дитини</a:t>
            </a:r>
            <a:r>
              <a:rPr lang="ru-RU" sz="1200" dirty="0"/>
              <a:t>, </a:t>
            </a:r>
            <a:r>
              <a:rPr lang="ru-RU" sz="1200" dirty="0" err="1"/>
              <a:t>що</a:t>
            </a:r>
            <a:r>
              <a:rPr lang="ru-RU" sz="1200" dirty="0"/>
              <a:t> </a:t>
            </a:r>
            <a:r>
              <a:rPr lang="ru-RU" sz="1200" dirty="0" err="1"/>
              <a:t>стоїть</a:t>
            </a:r>
            <a:r>
              <a:rPr lang="ru-RU" sz="1200" dirty="0"/>
              <a:t> </a:t>
            </a:r>
            <a:r>
              <a:rPr lang="ru-RU" sz="1200" dirty="0" err="1"/>
              <a:t>попереду</a:t>
            </a:r>
            <a:r>
              <a:rPr lang="ru-RU" sz="1200" dirty="0"/>
              <a:t>.</a:t>
            </a:r>
          </a:p>
          <a:p>
            <a:pPr algn="just"/>
            <a:r>
              <a:rPr lang="ru-RU" sz="1200" dirty="0"/>
              <a:t>  </a:t>
            </a:r>
            <a:r>
              <a:rPr lang="ru-RU" sz="1200" dirty="0" err="1"/>
              <a:t>Формування</a:t>
            </a:r>
            <a:r>
              <a:rPr lang="ru-RU" sz="1200" dirty="0"/>
              <a:t> </a:t>
            </a:r>
            <a:r>
              <a:rPr lang="ru-RU" sz="1200" dirty="0" err="1"/>
              <a:t>навичок</a:t>
            </a:r>
            <a:r>
              <a:rPr lang="ru-RU" sz="1200" dirty="0"/>
              <a:t> </a:t>
            </a:r>
            <a:r>
              <a:rPr lang="ru-RU" sz="1200" dirty="0" err="1"/>
              <a:t>з</a:t>
            </a:r>
            <a:r>
              <a:rPr lang="ru-RU" sz="1200" dirty="0"/>
              <a:t> </a:t>
            </a:r>
            <a:r>
              <a:rPr lang="ru-RU" sz="1200" dirty="0" err="1"/>
              <a:t>ходьби</a:t>
            </a:r>
            <a:r>
              <a:rPr lang="ru-RU" sz="1200" dirty="0"/>
              <a:t> на </a:t>
            </a:r>
            <a:r>
              <a:rPr lang="ru-RU" sz="1200" dirty="0" err="1"/>
              <a:t>лижах</a:t>
            </a:r>
            <a:r>
              <a:rPr lang="ru-RU" sz="1200" dirty="0"/>
              <a:t> </a:t>
            </a:r>
            <a:r>
              <a:rPr lang="ru-RU" sz="1200" dirty="0" err="1"/>
              <a:t>починається</a:t>
            </a:r>
            <a:r>
              <a:rPr lang="ru-RU" sz="1200" dirty="0"/>
              <a:t> </a:t>
            </a:r>
            <a:r>
              <a:rPr lang="ru-RU" sz="1200" dirty="0" err="1"/>
              <a:t>з</a:t>
            </a:r>
            <a:r>
              <a:rPr lang="ru-RU" sz="1200" dirty="0"/>
              <a:t> показу «</a:t>
            </a:r>
            <a:r>
              <a:rPr lang="ru-RU" sz="1200" dirty="0" err="1"/>
              <a:t>стійки</a:t>
            </a:r>
            <a:r>
              <a:rPr lang="ru-RU" sz="1200" dirty="0"/>
              <a:t> </a:t>
            </a:r>
            <a:r>
              <a:rPr lang="ru-RU" sz="1200" dirty="0" err="1"/>
              <a:t>лижника</a:t>
            </a:r>
            <a:r>
              <a:rPr lang="ru-RU" sz="1200" dirty="0"/>
              <a:t>» (</a:t>
            </a:r>
            <a:r>
              <a:rPr lang="ru-RU" sz="1200" dirty="0" err="1"/>
              <a:t>положення</a:t>
            </a:r>
            <a:r>
              <a:rPr lang="ru-RU" sz="1200" dirty="0"/>
              <a:t> </a:t>
            </a:r>
            <a:r>
              <a:rPr lang="ru-RU" sz="1200" dirty="0" err="1"/>
              <a:t>тулуба</a:t>
            </a:r>
            <a:r>
              <a:rPr lang="ru-RU" sz="1200" dirty="0"/>
              <a:t> </a:t>
            </a:r>
            <a:r>
              <a:rPr lang="ru-RU" sz="1200" dirty="0" err="1"/>
              <a:t>під</a:t>
            </a:r>
            <a:r>
              <a:rPr lang="ru-RU" sz="1200" dirty="0"/>
              <a:t> час </a:t>
            </a:r>
            <a:r>
              <a:rPr lang="ru-RU" sz="1200" dirty="0" err="1"/>
              <a:t>ходьби</a:t>
            </a:r>
            <a:r>
              <a:rPr lang="ru-RU" sz="1200" dirty="0"/>
              <a:t>). У </a:t>
            </a:r>
            <a:r>
              <a:rPr lang="ru-RU" sz="1200" dirty="0" err="1"/>
              <a:t>цій</a:t>
            </a:r>
            <a:r>
              <a:rPr lang="ru-RU" sz="1200" dirty="0"/>
              <a:t> </a:t>
            </a:r>
            <a:r>
              <a:rPr lang="ru-RU" sz="1200" dirty="0" err="1"/>
              <a:t>стійці</a:t>
            </a:r>
            <a:r>
              <a:rPr lang="ru-RU" sz="1200" dirty="0"/>
              <a:t> </a:t>
            </a:r>
            <a:r>
              <a:rPr lang="ru-RU" sz="1200" dirty="0" err="1"/>
              <a:t>лижі</a:t>
            </a:r>
            <a:r>
              <a:rPr lang="ru-RU" sz="1200" dirty="0"/>
              <a:t> </a:t>
            </a:r>
            <a:r>
              <a:rPr lang="ru-RU" sz="1200" dirty="0" err="1"/>
              <a:t>тримають</a:t>
            </a:r>
            <a:r>
              <a:rPr lang="ru-RU" sz="1200" dirty="0"/>
              <a:t> </a:t>
            </a:r>
            <a:r>
              <a:rPr lang="ru-RU" sz="1200" dirty="0" err="1"/>
              <a:t>паралельно</a:t>
            </a:r>
            <a:r>
              <a:rPr lang="ru-RU" sz="1200" dirty="0"/>
              <a:t>, на </a:t>
            </a:r>
            <a:r>
              <a:rPr lang="ru-RU" sz="1200" dirty="0" err="1"/>
              <a:t>ширині</a:t>
            </a:r>
            <a:r>
              <a:rPr lang="ru-RU" sz="1200" dirty="0"/>
              <a:t> </a:t>
            </a:r>
            <a:r>
              <a:rPr lang="ru-RU" sz="1200" dirty="0" err="1"/>
              <a:t>ступні</a:t>
            </a:r>
            <a:r>
              <a:rPr lang="ru-RU" sz="1200" dirty="0"/>
              <a:t> (10-15 см), ноги </a:t>
            </a:r>
            <a:r>
              <a:rPr lang="ru-RU" sz="1200" dirty="0" err="1"/>
              <a:t>згинають</a:t>
            </a:r>
            <a:r>
              <a:rPr lang="ru-RU" sz="1200" dirty="0"/>
              <a:t> так, </a:t>
            </a:r>
            <a:r>
              <a:rPr lang="ru-RU" sz="1200" dirty="0" err="1"/>
              <a:t>щоб</a:t>
            </a:r>
            <a:r>
              <a:rPr lang="ru-RU" sz="1200" dirty="0"/>
              <a:t> </a:t>
            </a:r>
            <a:r>
              <a:rPr lang="ru-RU" sz="1200" dirty="0" err="1"/>
              <a:t>коліно</a:t>
            </a:r>
            <a:r>
              <a:rPr lang="ru-RU" sz="1200" dirty="0"/>
              <a:t> </a:t>
            </a:r>
            <a:r>
              <a:rPr lang="ru-RU" sz="1200" dirty="0" err="1"/>
              <a:t>було</a:t>
            </a:r>
            <a:r>
              <a:rPr lang="ru-RU" sz="1200" dirty="0"/>
              <a:t> </a:t>
            </a:r>
            <a:r>
              <a:rPr lang="ru-RU" sz="1200" dirty="0" err="1"/>
              <a:t>під</a:t>
            </a:r>
            <a:r>
              <a:rPr lang="ru-RU" sz="1200" dirty="0"/>
              <a:t> стопою </a:t>
            </a:r>
            <a:r>
              <a:rPr lang="ru-RU" sz="1200" dirty="0" err="1"/>
              <a:t>або</a:t>
            </a:r>
            <a:r>
              <a:rPr lang="ru-RU" sz="1200" dirty="0"/>
              <a:t> носком черевика; </a:t>
            </a:r>
            <a:r>
              <a:rPr lang="ru-RU" sz="1200" dirty="0" err="1"/>
              <a:t>тулуб</a:t>
            </a:r>
            <a:r>
              <a:rPr lang="ru-RU" sz="1200" dirty="0"/>
              <a:t> </a:t>
            </a:r>
            <a:r>
              <a:rPr lang="ru-RU" sz="1200" dirty="0" err="1"/>
              <a:t>трохи</a:t>
            </a:r>
            <a:r>
              <a:rPr lang="ru-RU" sz="1200" dirty="0"/>
              <a:t> </a:t>
            </a:r>
            <a:r>
              <a:rPr lang="ru-RU" sz="1200" dirty="0" err="1"/>
              <a:t>нахиляють</a:t>
            </a:r>
            <a:r>
              <a:rPr lang="ru-RU" sz="1200" dirty="0"/>
              <a:t> вперед, руки </a:t>
            </a:r>
            <a:r>
              <a:rPr lang="ru-RU" sz="1200" dirty="0" err="1"/>
              <a:t>напівзігнуті</a:t>
            </a:r>
            <a:r>
              <a:rPr lang="ru-RU" sz="1200" dirty="0"/>
              <a:t> </a:t>
            </a:r>
            <a:r>
              <a:rPr lang="ru-RU" sz="1200" dirty="0" err="1"/>
              <a:t>й</a:t>
            </a:r>
            <a:r>
              <a:rPr lang="ru-RU" sz="1200" dirty="0"/>
              <a:t> </a:t>
            </a:r>
            <a:r>
              <a:rPr lang="ru-RU" sz="1200" dirty="0" err="1"/>
              <a:t>опущені</a:t>
            </a:r>
            <a:r>
              <a:rPr lang="ru-RU" sz="1200" dirty="0"/>
              <a:t> вниз. З </a:t>
            </a:r>
            <a:r>
              <a:rPr lang="ru-RU" sz="1200" dirty="0" err="1"/>
              <a:t>лижниками-початківцями</a:t>
            </a:r>
            <a:r>
              <a:rPr lang="ru-RU" sz="1200" dirty="0"/>
              <a:t> </a:t>
            </a:r>
            <a:r>
              <a:rPr lang="ru-RU" sz="1200" dirty="0" err="1"/>
              <a:t>цю</a:t>
            </a:r>
            <a:r>
              <a:rPr lang="ru-RU" sz="1200" dirty="0"/>
              <a:t> </a:t>
            </a:r>
            <a:r>
              <a:rPr lang="ru-RU" sz="1200" dirty="0" err="1"/>
              <a:t>стійку</a:t>
            </a:r>
            <a:r>
              <a:rPr lang="ru-RU" sz="1200" dirty="0"/>
              <a:t> </a:t>
            </a:r>
            <a:r>
              <a:rPr lang="ru-RU" sz="1200" dirty="0" err="1"/>
              <a:t>корисно</a:t>
            </a:r>
            <a:r>
              <a:rPr lang="ru-RU" sz="1200" dirty="0"/>
              <a:t> </a:t>
            </a:r>
            <a:r>
              <a:rPr lang="ru-RU" sz="1200" dirty="0" err="1"/>
              <a:t>повторювати</a:t>
            </a:r>
            <a:r>
              <a:rPr lang="ru-RU" sz="1200" dirty="0"/>
              <a:t> на кожному </a:t>
            </a:r>
            <a:r>
              <a:rPr lang="ru-RU" sz="1200" dirty="0" err="1"/>
              <a:t>занятті</a:t>
            </a:r>
            <a:r>
              <a:rPr lang="ru-RU" sz="1200" dirty="0"/>
              <a:t> перед початком </a:t>
            </a:r>
            <a:r>
              <a:rPr lang="ru-RU" sz="1200" dirty="0" err="1"/>
              <a:t>пересування</a:t>
            </a:r>
            <a:r>
              <a:rPr lang="ru-RU" sz="1200" dirty="0"/>
              <a:t> на </a:t>
            </a:r>
            <a:r>
              <a:rPr lang="ru-RU" sz="1200" dirty="0" err="1"/>
              <a:t>лижах</a:t>
            </a:r>
            <a:r>
              <a:rPr lang="ru-RU" sz="1200" dirty="0"/>
              <a:t>.</a:t>
            </a:r>
          </a:p>
          <a:p>
            <a:pPr algn="just"/>
            <a:endParaRPr lang="ru-RU" sz="1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unnamed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5286388"/>
            <a:ext cx="5786478" cy="117157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85728"/>
            <a:ext cx="8429684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/>
            <a:r>
              <a:rPr lang="ru-RU" sz="1400" dirty="0"/>
              <a:t>    </a:t>
            </a:r>
            <a:r>
              <a:rPr lang="ru-RU" sz="1400" dirty="0" err="1"/>
              <a:t>Найпростіший</a:t>
            </a:r>
            <a:r>
              <a:rPr lang="ru-RU" sz="1400" dirty="0"/>
              <a:t> </a:t>
            </a:r>
            <a:r>
              <a:rPr lang="ru-RU" sz="1400" dirty="0" err="1"/>
              <a:t>спосіб</a:t>
            </a:r>
            <a:r>
              <a:rPr lang="ru-RU" sz="1400" dirty="0"/>
              <a:t> </a:t>
            </a:r>
            <a:r>
              <a:rPr lang="ru-RU" sz="1400" dirty="0" err="1"/>
              <a:t>пересування</a:t>
            </a:r>
            <a:r>
              <a:rPr lang="ru-RU" sz="1400" dirty="0"/>
              <a:t> на </a:t>
            </a:r>
            <a:r>
              <a:rPr lang="ru-RU" sz="1400" dirty="0" err="1"/>
              <a:t>лижах</a:t>
            </a:r>
            <a:r>
              <a:rPr lang="ru-RU" sz="1400" dirty="0"/>
              <a:t> - «</a:t>
            </a:r>
            <a:r>
              <a:rPr lang="ru-RU" sz="1400" dirty="0" err="1"/>
              <a:t>ступаючий</a:t>
            </a:r>
            <a:r>
              <a:rPr lang="ru-RU" sz="1400" dirty="0"/>
              <a:t> </a:t>
            </a:r>
            <a:r>
              <a:rPr lang="ru-RU" sz="1400" dirty="0" err="1"/>
              <a:t>крок</a:t>
            </a:r>
            <a:r>
              <a:rPr lang="ru-RU" sz="1400" dirty="0"/>
              <a:t>», </a:t>
            </a:r>
            <a:r>
              <a:rPr lang="ru-RU" sz="1400" dirty="0" err="1"/>
              <a:t>який</a:t>
            </a:r>
            <a:r>
              <a:rPr lang="ru-RU" sz="1400" dirty="0"/>
              <a:t> </a:t>
            </a:r>
            <a:r>
              <a:rPr lang="ru-RU" sz="1400" dirty="0" err="1"/>
              <a:t>застосовується</a:t>
            </a:r>
            <a:r>
              <a:rPr lang="ru-RU" sz="1400" dirty="0"/>
              <a:t> </a:t>
            </a:r>
            <a:r>
              <a:rPr lang="ru-RU" sz="1400" dirty="0" err="1"/>
              <a:t>на</a:t>
            </a:r>
            <a:r>
              <a:rPr lang="ru-RU" sz="1400" dirty="0"/>
              <a:t> </a:t>
            </a:r>
            <a:r>
              <a:rPr lang="ru-RU" sz="1400" dirty="0" err="1"/>
              <a:t>пухкому</a:t>
            </a:r>
            <a:r>
              <a:rPr lang="ru-RU" sz="1400" dirty="0"/>
              <a:t> </a:t>
            </a:r>
            <a:r>
              <a:rPr lang="ru-RU" sz="1400" dirty="0" err="1"/>
              <a:t>снігу</a:t>
            </a:r>
            <a:r>
              <a:rPr lang="ru-RU" sz="1400" dirty="0"/>
              <a:t> </a:t>
            </a:r>
            <a:r>
              <a:rPr lang="ru-RU" sz="1400" dirty="0" err="1"/>
              <a:t>під</a:t>
            </a:r>
            <a:r>
              <a:rPr lang="ru-RU" sz="1400" dirty="0"/>
              <a:t> час </a:t>
            </a:r>
            <a:r>
              <a:rPr lang="ru-RU" sz="1400" dirty="0" err="1"/>
              <a:t>ходьби</a:t>
            </a:r>
            <a:r>
              <a:rPr lang="ru-RU" sz="1400" dirty="0"/>
              <a:t> на </a:t>
            </a:r>
            <a:r>
              <a:rPr lang="ru-RU" sz="1400" dirty="0" err="1"/>
              <a:t>рівній</a:t>
            </a:r>
            <a:r>
              <a:rPr lang="ru-RU" sz="1400" dirty="0"/>
              <a:t> </a:t>
            </a:r>
            <a:r>
              <a:rPr lang="ru-RU" sz="1400" dirty="0" err="1"/>
              <a:t>місцевості</a:t>
            </a:r>
            <a:r>
              <a:rPr lang="ru-RU" sz="1400" dirty="0"/>
              <a:t> та при </a:t>
            </a:r>
            <a:r>
              <a:rPr lang="ru-RU" sz="1400" dirty="0" err="1"/>
              <a:t>підйомах</a:t>
            </a:r>
            <a:r>
              <a:rPr lang="ru-RU" sz="1400" dirty="0"/>
              <a:t> на </a:t>
            </a:r>
            <a:r>
              <a:rPr lang="ru-RU" sz="1400" dirty="0" err="1"/>
              <a:t>схили</a:t>
            </a:r>
            <a:r>
              <a:rPr lang="ru-RU" sz="1400" dirty="0"/>
              <a:t>. </a:t>
            </a:r>
            <a:r>
              <a:rPr lang="ru-RU" sz="1400" dirty="0" err="1"/>
              <a:t>Навчання</a:t>
            </a:r>
            <a:r>
              <a:rPr lang="ru-RU" sz="1400" dirty="0"/>
              <a:t> </a:t>
            </a:r>
            <a:r>
              <a:rPr lang="ru-RU" sz="1400" dirty="0" err="1"/>
              <a:t>пересуватися</a:t>
            </a:r>
            <a:r>
              <a:rPr lang="ru-RU" sz="1400" dirty="0"/>
              <a:t> «</a:t>
            </a:r>
            <a:r>
              <a:rPr lang="ru-RU" sz="1400" dirty="0" err="1"/>
              <a:t>ступаючим</a:t>
            </a:r>
            <a:r>
              <a:rPr lang="ru-RU" sz="1400" dirty="0"/>
              <a:t> </a:t>
            </a:r>
            <a:r>
              <a:rPr lang="ru-RU" sz="1400" dirty="0" err="1"/>
              <a:t>кроком</a:t>
            </a:r>
            <a:r>
              <a:rPr lang="ru-RU" sz="1400" dirty="0"/>
              <a:t>» </a:t>
            </a:r>
            <a:r>
              <a:rPr lang="ru-RU" sz="1400" dirty="0" err="1"/>
              <a:t>починають</a:t>
            </a:r>
            <a:r>
              <a:rPr lang="ru-RU" sz="1400" dirty="0"/>
              <a:t> без </a:t>
            </a:r>
            <a:r>
              <a:rPr lang="ru-RU" sz="1400" dirty="0" err="1"/>
              <a:t>палиць</a:t>
            </a:r>
            <a:r>
              <a:rPr lang="ru-RU" sz="1400" dirty="0"/>
              <a:t>, тому </a:t>
            </a:r>
            <a:r>
              <a:rPr lang="ru-RU" sz="1400" dirty="0" err="1"/>
              <a:t>що</a:t>
            </a:r>
            <a:r>
              <a:rPr lang="ru-RU" sz="1400" dirty="0"/>
              <a:t> так </a:t>
            </a:r>
            <a:r>
              <a:rPr lang="ru-RU" sz="1400" dirty="0" err="1"/>
              <a:t>дітям</a:t>
            </a:r>
            <a:r>
              <a:rPr lang="ru-RU" sz="1400" dirty="0"/>
              <a:t> </a:t>
            </a:r>
            <a:r>
              <a:rPr lang="ru-RU" sz="1400" dirty="0" err="1"/>
              <a:t>легше</a:t>
            </a:r>
            <a:r>
              <a:rPr lang="ru-RU" sz="1400" dirty="0"/>
              <a:t> </a:t>
            </a:r>
            <a:r>
              <a:rPr lang="ru-RU" sz="1400" dirty="0" err="1"/>
              <a:t>зосередити</a:t>
            </a:r>
            <a:r>
              <a:rPr lang="ru-RU" sz="1400" dirty="0"/>
              <a:t> </a:t>
            </a:r>
            <a:r>
              <a:rPr lang="ru-RU" sz="1400" dirty="0" err="1"/>
              <a:t>увагу</a:t>
            </a:r>
            <a:r>
              <a:rPr lang="ru-RU" sz="1400" dirty="0"/>
              <a:t> на </a:t>
            </a:r>
            <a:r>
              <a:rPr lang="ru-RU" sz="1400" dirty="0" err="1"/>
              <a:t>положенні</a:t>
            </a:r>
            <a:r>
              <a:rPr lang="ru-RU" sz="1400" dirty="0"/>
              <a:t> </a:t>
            </a:r>
            <a:r>
              <a:rPr lang="ru-RU" sz="1400" dirty="0" err="1"/>
              <a:t>ніг</a:t>
            </a:r>
            <a:r>
              <a:rPr lang="ru-RU" sz="1400" dirty="0"/>
              <a:t>, </a:t>
            </a:r>
            <a:r>
              <a:rPr lang="ru-RU" sz="1400" dirty="0" err="1"/>
              <a:t>координувати</a:t>
            </a:r>
            <a:r>
              <a:rPr lang="ru-RU" sz="1400" dirty="0"/>
              <a:t> </a:t>
            </a:r>
            <a:r>
              <a:rPr lang="ru-RU" sz="1400" dirty="0" err="1"/>
              <a:t>рухи</a:t>
            </a:r>
            <a:r>
              <a:rPr lang="ru-RU" sz="1400" dirty="0"/>
              <a:t> </a:t>
            </a:r>
            <a:r>
              <a:rPr lang="ru-RU" sz="1400" dirty="0" err="1"/>
              <a:t>ніг</a:t>
            </a:r>
            <a:r>
              <a:rPr lang="ru-RU" sz="1400" dirty="0"/>
              <a:t> та рук </a:t>
            </a:r>
            <a:r>
              <a:rPr lang="ru-RU" sz="1400" dirty="0" err="1"/>
              <a:t>під</a:t>
            </a:r>
            <a:r>
              <a:rPr lang="ru-RU" sz="1400" dirty="0"/>
              <a:t> час </a:t>
            </a:r>
            <a:r>
              <a:rPr lang="ru-RU" sz="1400" dirty="0" err="1"/>
              <a:t>ходьби</a:t>
            </a:r>
            <a:r>
              <a:rPr lang="ru-RU" sz="1400" dirty="0"/>
              <a:t>. </a:t>
            </a:r>
            <a:r>
              <a:rPr lang="ru-RU" sz="1400" dirty="0" err="1"/>
              <a:t>Передчасне</a:t>
            </a:r>
            <a:r>
              <a:rPr lang="ru-RU" sz="1400" dirty="0"/>
              <a:t> </a:t>
            </a:r>
            <a:r>
              <a:rPr lang="ru-RU" sz="1400" dirty="0" err="1"/>
              <a:t>користування</a:t>
            </a:r>
            <a:r>
              <a:rPr lang="ru-RU" sz="1400" dirty="0"/>
              <a:t> </a:t>
            </a:r>
            <a:r>
              <a:rPr lang="ru-RU" sz="1400" dirty="0" err="1"/>
              <a:t>палицями</a:t>
            </a:r>
            <a:r>
              <a:rPr lang="ru-RU" sz="1400" dirty="0"/>
              <a:t> </a:t>
            </a:r>
            <a:r>
              <a:rPr lang="ru-RU" sz="1400" dirty="0" err="1"/>
              <a:t>привчає</a:t>
            </a:r>
            <a:r>
              <a:rPr lang="ru-RU" sz="1400" dirty="0"/>
              <a:t> </a:t>
            </a:r>
            <a:r>
              <a:rPr lang="ru-RU" sz="1400" dirty="0" err="1"/>
              <a:t>дітей</a:t>
            </a:r>
            <a:r>
              <a:rPr lang="ru-RU" sz="1400" dirty="0"/>
              <a:t> «</a:t>
            </a:r>
            <a:r>
              <a:rPr lang="ru-RU" sz="1400" dirty="0" err="1"/>
              <a:t>висіти</a:t>
            </a:r>
            <a:r>
              <a:rPr lang="ru-RU" sz="1400" dirty="0"/>
              <a:t>» на них </a:t>
            </a:r>
            <a:r>
              <a:rPr lang="ru-RU" sz="1400" dirty="0" err="1"/>
              <a:t>або</a:t>
            </a:r>
            <a:r>
              <a:rPr lang="ru-RU" sz="1400" dirty="0"/>
              <a:t> </a:t>
            </a:r>
            <a:r>
              <a:rPr lang="ru-RU" sz="1400" dirty="0" err="1"/>
              <a:t>спиратися</a:t>
            </a:r>
            <a:r>
              <a:rPr lang="ru-RU" sz="1400" dirty="0"/>
              <a:t>, </a:t>
            </a:r>
            <a:r>
              <a:rPr lang="ru-RU" sz="1400" dirty="0" err="1"/>
              <a:t>щоб</a:t>
            </a:r>
            <a:r>
              <a:rPr lang="ru-RU" sz="1400" dirty="0"/>
              <a:t> не </a:t>
            </a:r>
            <a:r>
              <a:rPr lang="ru-RU" sz="1400" dirty="0" err="1"/>
              <a:t>втратити</a:t>
            </a:r>
            <a:r>
              <a:rPr lang="ru-RU" sz="1400" dirty="0"/>
              <a:t> </a:t>
            </a:r>
            <a:r>
              <a:rPr lang="ru-RU" sz="1400" dirty="0" err="1"/>
              <a:t>рівноваги</a:t>
            </a:r>
            <a:r>
              <a:rPr lang="ru-RU" sz="1400" dirty="0"/>
              <a:t>.</a:t>
            </a:r>
          </a:p>
          <a:p>
            <a:pPr algn="just"/>
            <a:r>
              <a:rPr lang="ru-RU" sz="1400" dirty="0"/>
              <a:t>    При </a:t>
            </a:r>
            <a:r>
              <a:rPr lang="ru-RU" sz="1400" dirty="0" err="1"/>
              <a:t>ходьбі</a:t>
            </a:r>
            <a:r>
              <a:rPr lang="ru-RU" sz="1400" dirty="0"/>
              <a:t> </a:t>
            </a:r>
            <a:r>
              <a:rPr lang="ru-RU" sz="1400" dirty="0" err="1"/>
              <a:t>ступаючим</a:t>
            </a:r>
            <a:r>
              <a:rPr lang="ru-RU" sz="1400" dirty="0"/>
              <a:t> </a:t>
            </a:r>
            <a:r>
              <a:rPr lang="ru-RU" sz="1400" dirty="0" err="1"/>
              <a:t>кроком</a:t>
            </a:r>
            <a:r>
              <a:rPr lang="ru-RU" sz="1400" dirty="0"/>
              <a:t> </a:t>
            </a:r>
            <a:r>
              <a:rPr lang="ru-RU" sz="1400" dirty="0" err="1"/>
              <a:t>тулуб</a:t>
            </a:r>
            <a:r>
              <a:rPr lang="ru-RU" sz="1400" dirty="0"/>
              <a:t> </a:t>
            </a:r>
            <a:r>
              <a:rPr lang="ru-RU" sz="1400" dirty="0" err="1"/>
              <a:t>дитини</a:t>
            </a:r>
            <a:r>
              <a:rPr lang="ru-RU" sz="1400" dirty="0"/>
              <a:t> </a:t>
            </a:r>
            <a:r>
              <a:rPr lang="ru-RU" sz="1400" dirty="0" err="1"/>
              <a:t>трохи</a:t>
            </a:r>
            <a:r>
              <a:rPr lang="ru-RU" sz="1400" dirty="0"/>
              <a:t> </a:t>
            </a:r>
            <a:r>
              <a:rPr lang="ru-RU" sz="1400" dirty="0" err="1"/>
              <a:t>нахилено</a:t>
            </a:r>
            <a:r>
              <a:rPr lang="ru-RU" sz="1400" dirty="0"/>
              <a:t> вперед, права нога </a:t>
            </a:r>
            <a:r>
              <a:rPr lang="ru-RU" sz="1400" dirty="0" err="1"/>
              <a:t>згинається</a:t>
            </a:r>
            <a:r>
              <a:rPr lang="ru-RU" sz="1400" dirty="0"/>
              <a:t> у </a:t>
            </a:r>
            <a:r>
              <a:rPr lang="ru-RU" sz="1400" dirty="0" err="1"/>
              <a:t>колінному</a:t>
            </a:r>
            <a:r>
              <a:rPr lang="ru-RU" sz="1400" dirty="0"/>
              <a:t> </a:t>
            </a:r>
            <a:r>
              <a:rPr lang="ru-RU" sz="1400" dirty="0" err="1"/>
              <a:t>суглобі</a:t>
            </a:r>
            <a:r>
              <a:rPr lang="ru-RU" sz="1400" dirty="0"/>
              <a:t>, </a:t>
            </a:r>
            <a:r>
              <a:rPr lang="ru-RU" sz="1400" dirty="0" err="1"/>
              <a:t>піднімається</a:t>
            </a:r>
            <a:r>
              <a:rPr lang="ru-RU" sz="1400" dirty="0"/>
              <a:t> та </a:t>
            </a:r>
            <a:r>
              <a:rPr lang="ru-RU" sz="1400" dirty="0" err="1"/>
              <a:t>виноситься</a:t>
            </a:r>
            <a:r>
              <a:rPr lang="ru-RU" sz="1400" dirty="0"/>
              <a:t> вперед. </a:t>
            </a:r>
            <a:r>
              <a:rPr lang="ru-RU" sz="1400" dirty="0" err="1"/>
              <a:t>Це</a:t>
            </a:r>
            <a:r>
              <a:rPr lang="ru-RU" sz="1400" dirty="0"/>
              <a:t> </a:t>
            </a:r>
            <a:r>
              <a:rPr lang="ru-RU" sz="1400" dirty="0" err="1"/>
              <a:t>дає</a:t>
            </a:r>
            <a:r>
              <a:rPr lang="ru-RU" sz="1400" dirty="0"/>
              <a:t> </a:t>
            </a:r>
            <a:r>
              <a:rPr lang="ru-RU" sz="1400" dirty="0" err="1"/>
              <a:t>змогу</a:t>
            </a:r>
            <a:r>
              <a:rPr lang="ru-RU" sz="1400" dirty="0"/>
              <a:t> </a:t>
            </a:r>
            <a:r>
              <a:rPr lang="ru-RU" sz="1400" dirty="0" err="1"/>
              <a:t>піднімати</a:t>
            </a:r>
            <a:r>
              <a:rPr lang="ru-RU" sz="1400" dirty="0"/>
              <a:t> </a:t>
            </a:r>
            <a:r>
              <a:rPr lang="ru-RU" sz="1400" dirty="0" err="1"/>
              <a:t>носкову</a:t>
            </a:r>
            <a:r>
              <a:rPr lang="ru-RU" sz="1400" dirty="0"/>
              <a:t> </a:t>
            </a:r>
            <a:r>
              <a:rPr lang="ru-RU" sz="1400" dirty="0" err="1"/>
              <a:t>частину</a:t>
            </a:r>
            <a:r>
              <a:rPr lang="ru-RU" sz="1400" dirty="0"/>
              <a:t> </a:t>
            </a:r>
            <a:r>
              <a:rPr lang="ru-RU" sz="1400" dirty="0" err="1"/>
              <a:t>лижі</a:t>
            </a:r>
            <a:r>
              <a:rPr lang="ru-RU" sz="1400" dirty="0"/>
              <a:t>, </a:t>
            </a:r>
            <a:r>
              <a:rPr lang="ru-RU" sz="1400" dirty="0" err="1"/>
              <a:t>п'яткою</a:t>
            </a:r>
            <a:r>
              <a:rPr lang="ru-RU" sz="1400" dirty="0"/>
              <a:t> </a:t>
            </a:r>
            <a:r>
              <a:rPr lang="ru-RU" sz="1400" dirty="0" err="1"/>
              <a:t>притискувати</a:t>
            </a:r>
            <a:r>
              <a:rPr lang="ru-RU" sz="1400" dirty="0"/>
              <a:t> </a:t>
            </a:r>
            <a:r>
              <a:rPr lang="ru-RU" sz="1400" dirty="0" err="1"/>
              <a:t>задній</a:t>
            </a:r>
            <a:r>
              <a:rPr lang="ru-RU" sz="1400" dirty="0"/>
              <a:t> </a:t>
            </a:r>
            <a:r>
              <a:rPr lang="ru-RU" sz="1400" dirty="0" err="1"/>
              <a:t>кінець</a:t>
            </a:r>
            <a:r>
              <a:rPr lang="ru-RU" sz="1400" dirty="0"/>
              <a:t> </a:t>
            </a:r>
            <a:r>
              <a:rPr lang="ru-RU" sz="1400" dirty="0" err="1"/>
              <a:t>її</a:t>
            </a:r>
            <a:r>
              <a:rPr lang="ru-RU" sz="1400" dirty="0"/>
              <a:t> до </a:t>
            </a:r>
            <a:r>
              <a:rPr lang="ru-RU" sz="1400" dirty="0" err="1"/>
              <a:t>снігу</a:t>
            </a:r>
            <a:r>
              <a:rPr lang="ru-RU" sz="1400" dirty="0"/>
              <a:t>, </a:t>
            </a:r>
            <a:r>
              <a:rPr lang="ru-RU" sz="1400" dirty="0" err="1"/>
              <a:t>робити</a:t>
            </a:r>
            <a:r>
              <a:rPr lang="ru-RU" sz="1400" dirty="0"/>
              <a:t> </a:t>
            </a:r>
            <a:r>
              <a:rPr lang="ru-RU" sz="1400" dirty="0" err="1"/>
              <a:t>крок</a:t>
            </a:r>
            <a:r>
              <a:rPr lang="ru-RU" sz="1400" dirty="0"/>
              <a:t> вперед </a:t>
            </a:r>
            <a:r>
              <a:rPr lang="ru-RU" sz="1400" dirty="0" err="1"/>
              <a:t>з</a:t>
            </a:r>
            <a:r>
              <a:rPr lang="ru-RU" sz="1400" dirty="0"/>
              <a:t> легким </a:t>
            </a:r>
            <a:r>
              <a:rPr lang="ru-RU" sz="1400" dirty="0" err="1"/>
              <a:t>притискуванням</a:t>
            </a:r>
            <a:r>
              <a:rPr lang="ru-RU" sz="1400" dirty="0"/>
              <a:t> </a:t>
            </a:r>
            <a:r>
              <a:rPr lang="ru-RU" sz="1400" dirty="0" err="1"/>
              <a:t>і</a:t>
            </a:r>
            <a:r>
              <a:rPr lang="ru-RU" sz="1400" dirty="0"/>
              <a:t> </a:t>
            </a:r>
            <a:r>
              <a:rPr lang="ru-RU" sz="1400" dirty="0" err="1"/>
              <a:t>переносити</a:t>
            </a:r>
            <a:r>
              <a:rPr lang="ru-RU" sz="1400" dirty="0"/>
              <a:t> вагу </a:t>
            </a:r>
            <a:r>
              <a:rPr lang="ru-RU" sz="1400" dirty="0" err="1"/>
              <a:t>тіла</a:t>
            </a:r>
            <a:r>
              <a:rPr lang="ru-RU" sz="1400" dirty="0"/>
              <a:t> на праву ногу. Так само </a:t>
            </a:r>
            <a:r>
              <a:rPr lang="ru-RU" sz="1400" dirty="0" err="1"/>
              <a:t>робиться</a:t>
            </a:r>
            <a:r>
              <a:rPr lang="ru-RU" sz="1400" dirty="0"/>
              <a:t> </a:t>
            </a:r>
            <a:r>
              <a:rPr lang="ru-RU" sz="1400" dirty="0" err="1"/>
              <a:t>крок</a:t>
            </a:r>
            <a:r>
              <a:rPr lang="ru-RU" sz="1400" dirty="0"/>
              <a:t> </a:t>
            </a:r>
            <a:r>
              <a:rPr lang="ru-RU" sz="1400" dirty="0" err="1"/>
              <a:t>лівою</a:t>
            </a:r>
            <a:r>
              <a:rPr lang="ru-RU" sz="1400" dirty="0"/>
              <a:t> ногою. Руки при </a:t>
            </a:r>
            <a:r>
              <a:rPr lang="ru-RU" sz="1400" dirty="0" err="1"/>
              <a:t>цьому</a:t>
            </a:r>
            <a:r>
              <a:rPr lang="ru-RU" sz="1400" dirty="0"/>
              <a:t> </a:t>
            </a:r>
            <a:r>
              <a:rPr lang="ru-RU" sz="1400" dirty="0" err="1"/>
              <a:t>рухаються</a:t>
            </a:r>
            <a:r>
              <a:rPr lang="ru-RU" sz="1400" dirty="0"/>
              <a:t> </a:t>
            </a:r>
            <a:r>
              <a:rPr lang="ru-RU" sz="1400" dirty="0" err="1"/>
              <a:t>паралельно</a:t>
            </a:r>
            <a:r>
              <a:rPr lang="ru-RU" sz="1400" dirty="0"/>
              <a:t> </a:t>
            </a:r>
            <a:r>
              <a:rPr lang="ru-RU" sz="1400" dirty="0" err="1"/>
              <a:t>напрямку</a:t>
            </a:r>
            <a:r>
              <a:rPr lang="ru-RU" sz="1400" dirty="0"/>
              <a:t> </a:t>
            </a:r>
            <a:r>
              <a:rPr lang="ru-RU" sz="1400" dirty="0" err="1"/>
              <a:t>руху</a:t>
            </a:r>
            <a:r>
              <a:rPr lang="ru-RU" sz="1400" dirty="0"/>
              <a:t>, як при </a:t>
            </a:r>
            <a:r>
              <a:rPr lang="ru-RU" sz="1400" dirty="0" err="1"/>
              <a:t>звичайній</a:t>
            </a:r>
            <a:r>
              <a:rPr lang="ru-RU" sz="1400" dirty="0"/>
              <a:t> </a:t>
            </a:r>
            <a:r>
              <a:rPr lang="ru-RU" sz="1400" dirty="0" err="1"/>
              <a:t>ходьбі</a:t>
            </a:r>
            <a:r>
              <a:rPr lang="ru-RU" sz="1400" dirty="0"/>
              <a:t> (права рука вперед, </a:t>
            </a:r>
            <a:r>
              <a:rPr lang="ru-RU" sz="1400" dirty="0" err="1"/>
              <a:t>ліва</a:t>
            </a:r>
            <a:r>
              <a:rPr lang="ru-RU" sz="1400" dirty="0"/>
              <a:t> – назад). При </a:t>
            </a:r>
            <a:r>
              <a:rPr lang="ru-RU" sz="1400" dirty="0" err="1"/>
              <a:t>пересуванні</a:t>
            </a:r>
            <a:r>
              <a:rPr lang="ru-RU" sz="1400" dirty="0"/>
              <a:t> </a:t>
            </a:r>
            <a:r>
              <a:rPr lang="ru-RU" sz="1400" dirty="0" err="1"/>
              <a:t>ступаючим</a:t>
            </a:r>
            <a:r>
              <a:rPr lang="ru-RU" sz="1400" dirty="0"/>
              <a:t> </a:t>
            </a:r>
            <a:r>
              <a:rPr lang="ru-RU" sz="1400" dirty="0" err="1"/>
              <a:t>кроком</a:t>
            </a:r>
            <a:r>
              <a:rPr lang="ru-RU" sz="1400" dirty="0"/>
              <a:t> </a:t>
            </a:r>
            <a:r>
              <a:rPr lang="ru-RU" sz="1400" dirty="0" err="1"/>
              <a:t>дітей</a:t>
            </a:r>
            <a:r>
              <a:rPr lang="ru-RU" sz="1400" dirty="0"/>
              <a:t> </a:t>
            </a:r>
            <a:r>
              <a:rPr lang="ru-RU" sz="1400" dirty="0" err="1"/>
              <a:t>привчають</a:t>
            </a:r>
            <a:r>
              <a:rPr lang="ru-RU" sz="1400" dirty="0"/>
              <a:t> </a:t>
            </a:r>
            <a:r>
              <a:rPr lang="ru-RU" sz="1400" dirty="0" err="1"/>
              <a:t>керувати</a:t>
            </a:r>
            <a:r>
              <a:rPr lang="ru-RU" sz="1400" dirty="0"/>
              <a:t> </a:t>
            </a:r>
            <a:r>
              <a:rPr lang="ru-RU" sz="1400" dirty="0" err="1"/>
              <a:t>лижами</a:t>
            </a:r>
            <a:r>
              <a:rPr lang="ru-RU" sz="1400" dirty="0"/>
              <a:t>, </a:t>
            </a:r>
            <a:r>
              <a:rPr lang="ru-RU" sz="1400" dirty="0" err="1"/>
              <a:t>зберігати</a:t>
            </a:r>
            <a:r>
              <a:rPr lang="ru-RU" sz="1400" dirty="0"/>
              <a:t> </a:t>
            </a:r>
            <a:r>
              <a:rPr lang="ru-RU" sz="1400" dirty="0" err="1"/>
              <a:t>рівновагу</a:t>
            </a:r>
            <a:r>
              <a:rPr lang="ru-RU" sz="1400" dirty="0"/>
              <a:t> та </a:t>
            </a:r>
            <a:r>
              <a:rPr lang="ru-RU" sz="1400" dirty="0" err="1"/>
              <a:t>узгоджувати</a:t>
            </a:r>
            <a:r>
              <a:rPr lang="ru-RU" sz="1400" dirty="0"/>
              <a:t> </a:t>
            </a:r>
            <a:r>
              <a:rPr lang="ru-RU" sz="1400" dirty="0" err="1"/>
              <a:t>рухи</a:t>
            </a:r>
            <a:r>
              <a:rPr lang="ru-RU" sz="1400" dirty="0"/>
              <a:t> рук та </a:t>
            </a:r>
            <a:r>
              <a:rPr lang="ru-RU" sz="1400" dirty="0" err="1"/>
              <a:t>ніг</a:t>
            </a:r>
            <a:r>
              <a:rPr lang="ru-RU" sz="1400" dirty="0"/>
              <a:t>.</a:t>
            </a:r>
          </a:p>
          <a:p>
            <a:pPr algn="just"/>
            <a:r>
              <a:rPr lang="ru-RU" sz="1400" dirty="0"/>
              <a:t>    </a:t>
            </a:r>
            <a:r>
              <a:rPr lang="ru-RU" sz="1400" dirty="0" err="1"/>
              <a:t>Після</a:t>
            </a:r>
            <a:r>
              <a:rPr lang="ru-RU" sz="1400" dirty="0"/>
              <a:t> </a:t>
            </a:r>
            <a:r>
              <a:rPr lang="ru-RU" sz="1400" dirty="0" err="1"/>
              <a:t>двох-трьох</a:t>
            </a:r>
            <a:r>
              <a:rPr lang="ru-RU" sz="1400" dirty="0"/>
              <a:t> занять </a:t>
            </a:r>
            <a:r>
              <a:rPr lang="ru-RU" sz="1400" dirty="0" err="1"/>
              <a:t>розпочинають</a:t>
            </a:r>
            <a:r>
              <a:rPr lang="ru-RU" sz="1400" dirty="0"/>
              <a:t> </a:t>
            </a:r>
            <a:r>
              <a:rPr lang="ru-RU" sz="1400" dirty="0" err="1"/>
              <a:t>навчання</a:t>
            </a:r>
            <a:r>
              <a:rPr lang="ru-RU" sz="1400" dirty="0"/>
              <a:t> «</a:t>
            </a:r>
            <a:r>
              <a:rPr lang="ru-RU" sz="1400" dirty="0" err="1"/>
              <a:t>ковзного</a:t>
            </a:r>
            <a:r>
              <a:rPr lang="ru-RU" sz="1400" dirty="0"/>
              <a:t> </a:t>
            </a:r>
            <a:r>
              <a:rPr lang="ru-RU" sz="1400" dirty="0" err="1"/>
              <a:t>кроку</a:t>
            </a:r>
            <a:r>
              <a:rPr lang="ru-RU" sz="1400" dirty="0"/>
              <a:t>». </a:t>
            </a:r>
            <a:r>
              <a:rPr lang="ru-RU" sz="1400" dirty="0" err="1"/>
              <a:t>Виконуючи</a:t>
            </a:r>
            <a:r>
              <a:rPr lang="ru-RU" sz="1400" dirty="0"/>
              <a:t> </a:t>
            </a:r>
            <a:r>
              <a:rPr lang="ru-RU" sz="1400" dirty="0" err="1"/>
              <a:t>його</a:t>
            </a:r>
            <a:r>
              <a:rPr lang="ru-RU" sz="1400" dirty="0"/>
              <a:t>, </a:t>
            </a:r>
            <a:r>
              <a:rPr lang="ru-RU" sz="1400" dirty="0" err="1"/>
              <a:t>ковзають</a:t>
            </a:r>
            <a:r>
              <a:rPr lang="ru-RU" sz="1400" dirty="0"/>
              <a:t> по </a:t>
            </a:r>
            <a:r>
              <a:rPr lang="ru-RU" sz="1400" dirty="0" err="1"/>
              <a:t>черзі</a:t>
            </a:r>
            <a:r>
              <a:rPr lang="ru-RU" sz="1400" dirty="0"/>
              <a:t> то на </a:t>
            </a:r>
            <a:r>
              <a:rPr lang="ru-RU" sz="1400" dirty="0" err="1"/>
              <a:t>одній</a:t>
            </a:r>
            <a:r>
              <a:rPr lang="ru-RU" sz="1400" dirty="0"/>
              <a:t>, то на </a:t>
            </a:r>
            <a:r>
              <a:rPr lang="ru-RU" sz="1400" dirty="0" err="1"/>
              <a:t>іншій</a:t>
            </a:r>
            <a:r>
              <a:rPr lang="ru-RU" sz="1400" dirty="0"/>
              <a:t> </a:t>
            </a:r>
            <a:r>
              <a:rPr lang="ru-RU" sz="1400" dirty="0" err="1"/>
              <a:t>лижі</a:t>
            </a:r>
            <a:r>
              <a:rPr lang="ru-RU" sz="1400" dirty="0"/>
              <a:t>, </a:t>
            </a:r>
            <a:r>
              <a:rPr lang="ru-RU" sz="1400" dirty="0" err="1"/>
              <a:t>намагаючись</a:t>
            </a:r>
            <a:r>
              <a:rPr lang="ru-RU" sz="1400" dirty="0"/>
              <a:t> </a:t>
            </a:r>
            <a:r>
              <a:rPr lang="ru-RU" sz="1400" dirty="0" err="1"/>
              <a:t>робити</a:t>
            </a:r>
            <a:r>
              <a:rPr lang="ru-RU" sz="1400" dirty="0"/>
              <a:t> </a:t>
            </a:r>
            <a:r>
              <a:rPr lang="ru-RU" sz="1400" dirty="0" err="1"/>
              <a:t>широкі</a:t>
            </a:r>
            <a:r>
              <a:rPr lang="ru-RU" sz="1400" dirty="0"/>
              <a:t> кроки </a:t>
            </a:r>
            <a:r>
              <a:rPr lang="ru-RU" sz="1400" dirty="0" err="1"/>
              <a:t>й</a:t>
            </a:r>
            <a:r>
              <a:rPr lang="ru-RU" sz="1400" dirty="0"/>
              <a:t> </a:t>
            </a:r>
            <a:r>
              <a:rPr lang="ru-RU" sz="1400" dirty="0" err="1"/>
              <a:t>повністю</a:t>
            </a:r>
            <a:r>
              <a:rPr lang="ru-RU" sz="1400" dirty="0"/>
              <a:t> </a:t>
            </a:r>
            <a:r>
              <a:rPr lang="ru-RU" sz="1400" dirty="0" err="1"/>
              <a:t>розпрямляти</a:t>
            </a:r>
            <a:r>
              <a:rPr lang="ru-RU" sz="1400" dirty="0"/>
              <a:t> ноги в </a:t>
            </a:r>
            <a:r>
              <a:rPr lang="ru-RU" sz="1400" dirty="0" err="1"/>
              <a:t>колінному</a:t>
            </a:r>
            <a:r>
              <a:rPr lang="ru-RU" sz="1400" dirty="0"/>
              <a:t> </a:t>
            </a:r>
            <a:r>
              <a:rPr lang="ru-RU" sz="1400" dirty="0" err="1"/>
              <a:t>суглобі</a:t>
            </a:r>
            <a:r>
              <a:rPr lang="ru-RU" sz="1400" dirty="0"/>
              <a:t>. Тулуб при </a:t>
            </a:r>
            <a:r>
              <a:rPr lang="ru-RU" sz="1400" dirty="0" err="1"/>
              <a:t>цьому</a:t>
            </a:r>
            <a:r>
              <a:rPr lang="ru-RU" sz="1400" dirty="0"/>
              <a:t> </a:t>
            </a:r>
            <a:r>
              <a:rPr lang="ru-RU" sz="1400" dirty="0" err="1"/>
              <a:t>трохи</a:t>
            </a:r>
            <a:r>
              <a:rPr lang="ru-RU" sz="1400" dirty="0"/>
              <a:t> </a:t>
            </a:r>
            <a:r>
              <a:rPr lang="ru-RU" sz="1400" dirty="0" err="1"/>
              <a:t>нахилений</a:t>
            </a:r>
            <a:r>
              <a:rPr lang="ru-RU" sz="1400" dirty="0"/>
              <a:t> вперед, вага </a:t>
            </a:r>
            <a:r>
              <a:rPr lang="ru-RU" sz="1400" dirty="0" err="1"/>
              <a:t>його</a:t>
            </a:r>
            <a:r>
              <a:rPr lang="ru-RU" sz="1400" dirty="0"/>
              <a:t> по </a:t>
            </a:r>
            <a:r>
              <a:rPr lang="ru-RU" sz="1400" dirty="0" err="1"/>
              <a:t>черзі</a:t>
            </a:r>
            <a:r>
              <a:rPr lang="ru-RU" sz="1400" dirty="0"/>
              <a:t> переноситься </a:t>
            </a:r>
            <a:r>
              <a:rPr lang="ru-RU" sz="1400" dirty="0" err="1"/>
              <a:t>з</a:t>
            </a:r>
            <a:r>
              <a:rPr lang="ru-RU" sz="1400" dirty="0"/>
              <a:t> </a:t>
            </a:r>
            <a:r>
              <a:rPr lang="ru-RU" sz="1400" dirty="0" err="1"/>
              <a:t>однієї</a:t>
            </a:r>
            <a:r>
              <a:rPr lang="ru-RU" sz="1400" dirty="0"/>
              <a:t> ноги на </a:t>
            </a:r>
            <a:r>
              <a:rPr lang="ru-RU" sz="1400" dirty="0" err="1"/>
              <a:t>іншу</a:t>
            </a:r>
            <a:r>
              <a:rPr lang="ru-RU" sz="1400" dirty="0"/>
              <a:t> (ту, яка в </a:t>
            </a:r>
            <a:r>
              <a:rPr lang="ru-RU" sz="1400" dirty="0" err="1"/>
              <a:t>цей</a:t>
            </a:r>
            <a:r>
              <a:rPr lang="ru-RU" sz="1400" dirty="0"/>
              <a:t> час </a:t>
            </a:r>
            <a:r>
              <a:rPr lang="ru-RU" sz="1400" dirty="0" err="1"/>
              <a:t>ковзає</a:t>
            </a:r>
            <a:r>
              <a:rPr lang="ru-RU" sz="1400" dirty="0"/>
              <a:t>). З </a:t>
            </a:r>
            <a:r>
              <a:rPr lang="ru-RU" sz="1400" dirty="0" err="1"/>
              <a:t>кроком</a:t>
            </a:r>
            <a:r>
              <a:rPr lang="ru-RU" sz="1400" dirty="0"/>
              <a:t> </a:t>
            </a:r>
            <a:r>
              <a:rPr lang="ru-RU" sz="1400" dirty="0" err="1"/>
              <a:t>лівої</a:t>
            </a:r>
            <a:r>
              <a:rPr lang="ru-RU" sz="1400" dirty="0"/>
              <a:t> ноги праву руку треба </a:t>
            </a:r>
            <a:r>
              <a:rPr lang="ru-RU" sz="1400" dirty="0" err="1"/>
              <a:t>зігнути</a:t>
            </a:r>
            <a:r>
              <a:rPr lang="ru-RU" sz="1400" dirty="0"/>
              <a:t> в </a:t>
            </a:r>
            <a:r>
              <a:rPr lang="ru-RU" sz="1400" dirty="0" err="1"/>
              <a:t>ліктьовому</a:t>
            </a:r>
            <a:r>
              <a:rPr lang="ru-RU" sz="1400" dirty="0"/>
              <a:t> </a:t>
            </a:r>
            <a:r>
              <a:rPr lang="ru-RU" sz="1400" dirty="0" err="1"/>
              <a:t>суглобі</a:t>
            </a:r>
            <a:r>
              <a:rPr lang="ru-RU" sz="1400" dirty="0"/>
              <a:t>, </a:t>
            </a:r>
            <a:r>
              <a:rPr lang="ru-RU" sz="1400" dirty="0" err="1"/>
              <a:t>маховим</a:t>
            </a:r>
            <a:r>
              <a:rPr lang="ru-RU" sz="1400" dirty="0"/>
              <a:t> </a:t>
            </a:r>
            <a:r>
              <a:rPr lang="ru-RU" sz="1400" dirty="0" err="1"/>
              <a:t>рухом</a:t>
            </a:r>
            <a:r>
              <a:rPr lang="ru-RU" sz="1400" dirty="0"/>
              <a:t> </a:t>
            </a:r>
            <a:r>
              <a:rPr lang="ru-RU" sz="1400" dirty="0" err="1"/>
              <a:t>винести</a:t>
            </a:r>
            <a:r>
              <a:rPr lang="ru-RU" sz="1400" dirty="0"/>
              <a:t> вперед до </a:t>
            </a:r>
            <a:r>
              <a:rPr lang="ru-RU" sz="1400" dirty="0" err="1"/>
              <a:t>рівня</a:t>
            </a:r>
            <a:r>
              <a:rPr lang="ru-RU" sz="1400" dirty="0"/>
              <a:t> плеча, а </a:t>
            </a:r>
            <a:r>
              <a:rPr lang="ru-RU" sz="1400" dirty="0" err="1"/>
              <a:t>ліву</a:t>
            </a:r>
            <a:r>
              <a:rPr lang="ru-RU" sz="1400" dirty="0"/>
              <a:t> </a:t>
            </a:r>
            <a:r>
              <a:rPr lang="ru-RU" sz="1400" dirty="0" err="1"/>
              <a:t>відвести</a:t>
            </a:r>
            <a:r>
              <a:rPr lang="ru-RU" sz="1400" dirty="0"/>
              <a:t> назад до </a:t>
            </a:r>
            <a:r>
              <a:rPr lang="ru-RU" sz="1400" dirty="0" err="1"/>
              <a:t>відказу</a:t>
            </a:r>
            <a:r>
              <a:rPr lang="ru-RU" sz="1400" dirty="0"/>
              <a:t>. З </a:t>
            </a:r>
            <a:r>
              <a:rPr lang="ru-RU" sz="1400" dirty="0" err="1"/>
              <a:t>кроком</a:t>
            </a:r>
            <a:r>
              <a:rPr lang="ru-RU" sz="1400" dirty="0"/>
              <a:t> </a:t>
            </a:r>
            <a:r>
              <a:rPr lang="ru-RU" sz="1400" dirty="0" err="1"/>
              <a:t>правої</a:t>
            </a:r>
            <a:r>
              <a:rPr lang="ru-RU" sz="1400" dirty="0"/>
              <a:t> ноги те </a:t>
            </a:r>
            <a:r>
              <a:rPr lang="ru-RU" sz="1400" dirty="0" err="1"/>
              <a:t>саме</a:t>
            </a:r>
            <a:r>
              <a:rPr lang="ru-RU" sz="1400" dirty="0"/>
              <a:t> </a:t>
            </a:r>
            <a:r>
              <a:rPr lang="ru-RU" sz="1400" dirty="0" err="1"/>
              <a:t>виконується</a:t>
            </a:r>
            <a:r>
              <a:rPr lang="ru-RU" sz="1400" dirty="0"/>
              <a:t> </a:t>
            </a:r>
            <a:r>
              <a:rPr lang="ru-RU" sz="1400" dirty="0" err="1"/>
              <a:t>лівою</a:t>
            </a:r>
            <a:r>
              <a:rPr lang="ru-RU" sz="1400" dirty="0"/>
              <a:t> рукою, </a:t>
            </a:r>
            <a:r>
              <a:rPr lang="ru-RU" sz="1400" dirty="0" err="1"/>
              <a:t>і</a:t>
            </a:r>
            <a:r>
              <a:rPr lang="ru-RU" sz="1400" dirty="0"/>
              <a:t> </a:t>
            </a:r>
            <a:r>
              <a:rPr lang="ru-RU" sz="1400" dirty="0" err="1"/>
              <a:t>рухи</a:t>
            </a:r>
            <a:r>
              <a:rPr lang="ru-RU" sz="1400" dirty="0"/>
              <a:t> </a:t>
            </a:r>
            <a:r>
              <a:rPr lang="ru-RU" sz="1400" dirty="0" err="1"/>
              <a:t>повторюються</a:t>
            </a:r>
            <a:r>
              <a:rPr lang="ru-RU" sz="1400" dirty="0"/>
              <a:t> в </a:t>
            </a:r>
            <a:r>
              <a:rPr lang="ru-RU" sz="1400" dirty="0" err="1"/>
              <a:t>тій</a:t>
            </a:r>
            <a:r>
              <a:rPr lang="ru-RU" sz="1400" dirty="0"/>
              <a:t> </a:t>
            </a:r>
            <a:r>
              <a:rPr lang="ru-RU" sz="1400" dirty="0" err="1"/>
              <a:t>самій</a:t>
            </a:r>
            <a:r>
              <a:rPr lang="ru-RU" sz="1400" dirty="0"/>
              <a:t> </a:t>
            </a:r>
            <a:r>
              <a:rPr lang="ru-RU" sz="1400" dirty="0" err="1"/>
              <a:t>послідовності</a:t>
            </a:r>
            <a:r>
              <a:rPr lang="ru-RU" sz="1400" dirty="0"/>
              <a:t> (мал. 51).</a:t>
            </a:r>
          </a:p>
          <a:p>
            <a:pPr algn="just"/>
            <a:endParaRPr lang="ru-RU" sz="1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 descr="https://ok-t.ru/studopediaru/baza5/1961618637.files/image0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4357694"/>
            <a:ext cx="2786082" cy="21845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42852"/>
            <a:ext cx="8501122" cy="48320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/>
            <a:r>
              <a:rPr lang="ru-RU" sz="1400" dirty="0"/>
              <a:t>      </a:t>
            </a:r>
            <a:r>
              <a:rPr lang="ru-RU" sz="1400" dirty="0" err="1"/>
              <a:t>Поширеною</a:t>
            </a:r>
            <a:r>
              <a:rPr lang="ru-RU" sz="1400" dirty="0"/>
              <a:t> </a:t>
            </a:r>
            <a:r>
              <a:rPr lang="ru-RU" sz="1400" dirty="0" err="1"/>
              <a:t>помилкою</a:t>
            </a:r>
            <a:r>
              <a:rPr lang="ru-RU" sz="1400" dirty="0"/>
              <a:t> у </a:t>
            </a:r>
            <a:r>
              <a:rPr lang="ru-RU" sz="1400" dirty="0" err="1"/>
              <a:t>дошкільників</a:t>
            </a:r>
            <a:r>
              <a:rPr lang="ru-RU" sz="1400" dirty="0"/>
              <a:t> при </a:t>
            </a:r>
            <a:r>
              <a:rPr lang="ru-RU" sz="1400" dirty="0" err="1"/>
              <a:t>виконанні</a:t>
            </a:r>
            <a:r>
              <a:rPr lang="ru-RU" sz="1400" dirty="0"/>
              <a:t> </a:t>
            </a:r>
            <a:r>
              <a:rPr lang="ru-RU" sz="1400" dirty="0" err="1"/>
              <a:t>ковзного</a:t>
            </a:r>
            <a:r>
              <a:rPr lang="ru-RU" sz="1400" dirty="0"/>
              <a:t> </a:t>
            </a:r>
            <a:r>
              <a:rPr lang="ru-RU" sz="1400" dirty="0" err="1"/>
              <a:t>кроку</a:t>
            </a:r>
            <a:r>
              <a:rPr lang="ru-RU" sz="1400" dirty="0"/>
              <a:t> </a:t>
            </a:r>
            <a:r>
              <a:rPr lang="ru-RU" sz="1400" dirty="0" err="1"/>
              <a:t>є</a:t>
            </a:r>
            <a:r>
              <a:rPr lang="ru-RU" sz="1400" dirty="0"/>
              <a:t> </a:t>
            </a:r>
            <a:r>
              <a:rPr lang="ru-RU" sz="1400" dirty="0" err="1"/>
              <a:t>недостатнє</a:t>
            </a:r>
            <a:r>
              <a:rPr lang="ru-RU" sz="1400" dirty="0"/>
              <a:t> </a:t>
            </a:r>
            <a:r>
              <a:rPr lang="ru-RU" sz="1400" dirty="0" err="1"/>
              <a:t>відштовхування</a:t>
            </a:r>
            <a:r>
              <a:rPr lang="ru-RU" sz="1400" dirty="0"/>
              <a:t> ногою, </a:t>
            </a:r>
            <a:r>
              <a:rPr lang="ru-RU" sz="1400" dirty="0" err="1"/>
              <a:t>неповне</a:t>
            </a:r>
            <a:r>
              <a:rPr lang="ru-RU" sz="1400" dirty="0"/>
              <a:t> </a:t>
            </a:r>
            <a:r>
              <a:rPr lang="ru-RU" sz="1400" dirty="0" err="1"/>
              <a:t>розгинання</a:t>
            </a:r>
            <a:r>
              <a:rPr lang="ru-RU" sz="1400" dirty="0"/>
              <a:t> </a:t>
            </a:r>
            <a:r>
              <a:rPr lang="ru-RU" sz="1400" dirty="0" err="1"/>
              <a:t>її</a:t>
            </a:r>
            <a:r>
              <a:rPr lang="ru-RU" sz="1400" dirty="0"/>
              <a:t> в момент </a:t>
            </a:r>
            <a:r>
              <a:rPr lang="ru-RU" sz="1400" dirty="0" err="1"/>
              <a:t>відштовхування</a:t>
            </a:r>
            <a:r>
              <a:rPr lang="ru-RU" sz="1400" dirty="0"/>
              <a:t>, </a:t>
            </a:r>
            <a:r>
              <a:rPr lang="ru-RU" sz="1400" dirty="0" err="1"/>
              <a:t>ковзання</a:t>
            </a:r>
            <a:r>
              <a:rPr lang="ru-RU" sz="1400" dirty="0"/>
              <a:t> на </a:t>
            </a:r>
            <a:r>
              <a:rPr lang="ru-RU" sz="1400" dirty="0" err="1"/>
              <a:t>прямих</a:t>
            </a:r>
            <a:r>
              <a:rPr lang="ru-RU" sz="1400" dirty="0"/>
              <a:t> ногах, </a:t>
            </a:r>
            <a:r>
              <a:rPr lang="ru-RU" sz="1400" dirty="0" err="1"/>
              <a:t>порушення</a:t>
            </a:r>
            <a:r>
              <a:rPr lang="ru-RU" sz="1400" dirty="0"/>
              <a:t> ритму ходи. </a:t>
            </a:r>
            <a:r>
              <a:rPr lang="ru-RU" sz="1400" dirty="0" err="1"/>
              <a:t>Щоб</a:t>
            </a:r>
            <a:r>
              <a:rPr lang="ru-RU" sz="1400" dirty="0"/>
              <a:t> </a:t>
            </a:r>
            <a:r>
              <a:rPr lang="ru-RU" sz="1400" dirty="0" err="1"/>
              <a:t>діти</a:t>
            </a:r>
            <a:r>
              <a:rPr lang="ru-RU" sz="1400" dirty="0"/>
              <a:t> </a:t>
            </a:r>
            <a:r>
              <a:rPr lang="ru-RU" sz="1400" dirty="0" err="1"/>
              <a:t>засвоїли</a:t>
            </a:r>
            <a:r>
              <a:rPr lang="ru-RU" sz="1400" dirty="0"/>
              <a:t> широкий </a:t>
            </a:r>
            <a:r>
              <a:rPr lang="ru-RU" sz="1400" dirty="0" err="1"/>
              <a:t>ковзний</a:t>
            </a:r>
            <a:r>
              <a:rPr lang="ru-RU" sz="1400" dirty="0"/>
              <a:t> </a:t>
            </a:r>
            <a:r>
              <a:rPr lang="ru-RU" sz="1400" dirty="0" err="1"/>
              <a:t>крок</a:t>
            </a:r>
            <a:r>
              <a:rPr lang="ru-RU" sz="1400" dirty="0"/>
              <a:t> </a:t>
            </a:r>
            <a:r>
              <a:rPr lang="ru-RU" sz="1400" dirty="0" err="1"/>
              <a:t>і</a:t>
            </a:r>
            <a:r>
              <a:rPr lang="ru-RU" sz="1400" dirty="0"/>
              <a:t> </a:t>
            </a:r>
            <a:r>
              <a:rPr lang="ru-RU" sz="1400" dirty="0" err="1"/>
              <a:t>вміли</a:t>
            </a:r>
            <a:r>
              <a:rPr lang="ru-RU" sz="1400" dirty="0"/>
              <a:t> </a:t>
            </a:r>
            <a:r>
              <a:rPr lang="ru-RU" sz="1400" dirty="0" err="1"/>
              <a:t>переносити</a:t>
            </a:r>
            <a:r>
              <a:rPr lang="ru-RU" sz="1400" dirty="0"/>
              <a:t> вагу </a:t>
            </a:r>
            <a:r>
              <a:rPr lang="ru-RU" sz="1400" dirty="0" err="1"/>
              <a:t>тіла</a:t>
            </a:r>
            <a:r>
              <a:rPr lang="ru-RU" sz="1400" dirty="0"/>
              <a:t> </a:t>
            </a:r>
            <a:r>
              <a:rPr lang="ru-RU" sz="1400" dirty="0" err="1"/>
              <a:t>з</a:t>
            </a:r>
            <a:r>
              <a:rPr lang="ru-RU" sz="1400" dirty="0"/>
              <a:t> </a:t>
            </a:r>
            <a:r>
              <a:rPr lang="ru-RU" sz="1400" dirty="0" err="1"/>
              <a:t>однієї</a:t>
            </a:r>
            <a:r>
              <a:rPr lang="ru-RU" sz="1400" dirty="0"/>
              <a:t> ноги на </a:t>
            </a:r>
            <a:r>
              <a:rPr lang="ru-RU" sz="1400" dirty="0" err="1"/>
              <a:t>іншу</a:t>
            </a:r>
            <a:r>
              <a:rPr lang="ru-RU" sz="1400" dirty="0"/>
              <a:t>, </a:t>
            </a:r>
            <a:r>
              <a:rPr lang="ru-RU" sz="1400" dirty="0" err="1"/>
              <a:t>варто</a:t>
            </a:r>
            <a:r>
              <a:rPr lang="ru-RU" sz="1400" dirty="0"/>
              <a:t> </a:t>
            </a:r>
            <a:r>
              <a:rPr lang="ru-RU" sz="1400" dirty="0" err="1"/>
              <a:t>давати</a:t>
            </a:r>
            <a:r>
              <a:rPr lang="ru-RU" sz="1400" dirty="0"/>
              <a:t> </a:t>
            </a:r>
            <a:r>
              <a:rPr lang="ru-RU" sz="1400" dirty="0" err="1"/>
              <a:t>такі</a:t>
            </a:r>
            <a:r>
              <a:rPr lang="ru-RU" sz="1400" dirty="0"/>
              <a:t> </a:t>
            </a:r>
            <a:r>
              <a:rPr lang="ru-RU" sz="1400" dirty="0" err="1"/>
              <a:t>завдання</a:t>
            </a:r>
            <a:r>
              <a:rPr lang="ru-RU" sz="1400" dirty="0"/>
              <a:t>: </a:t>
            </a:r>
            <a:r>
              <a:rPr lang="ru-RU" sz="1400" dirty="0" err="1"/>
              <a:t>пересуватися</a:t>
            </a:r>
            <a:r>
              <a:rPr lang="ru-RU" sz="1400" dirty="0"/>
              <a:t> по </a:t>
            </a:r>
            <a:r>
              <a:rPr lang="ru-RU" sz="1400" dirty="0" err="1"/>
              <a:t>лижні</a:t>
            </a:r>
            <a:r>
              <a:rPr lang="ru-RU" sz="1400" dirty="0"/>
              <a:t>, заклавши руки за спину; </a:t>
            </a:r>
            <a:r>
              <a:rPr lang="ru-RU" sz="1400" dirty="0" err="1"/>
              <a:t>долати</a:t>
            </a:r>
            <a:r>
              <a:rPr lang="ru-RU" sz="1400" dirty="0"/>
              <a:t> </a:t>
            </a:r>
            <a:r>
              <a:rPr lang="ru-RU" sz="1400" dirty="0" err="1"/>
              <a:t>відстань</a:t>
            </a:r>
            <a:r>
              <a:rPr lang="ru-RU" sz="1400" dirty="0"/>
              <a:t> за </a:t>
            </a:r>
            <a:r>
              <a:rPr lang="ru-RU" sz="1400" dirty="0" err="1"/>
              <a:t>меншу</a:t>
            </a:r>
            <a:r>
              <a:rPr lang="ru-RU" sz="1400" dirty="0"/>
              <a:t> </a:t>
            </a:r>
            <a:r>
              <a:rPr lang="ru-RU" sz="1400" dirty="0" err="1"/>
              <a:t>кількість</a:t>
            </a:r>
            <a:r>
              <a:rPr lang="ru-RU" sz="1400" dirty="0"/>
              <a:t> </a:t>
            </a:r>
            <a:r>
              <a:rPr lang="ru-RU" sz="1400" dirty="0" err="1"/>
              <a:t>кроків</a:t>
            </a:r>
            <a:r>
              <a:rPr lang="ru-RU" sz="1400" dirty="0"/>
              <a:t>; </a:t>
            </a:r>
            <a:r>
              <a:rPr lang="ru-RU" sz="1400" dirty="0" err="1"/>
              <a:t>ковзати</a:t>
            </a:r>
            <a:r>
              <a:rPr lang="ru-RU" sz="1400" dirty="0"/>
              <a:t> до предмета (</a:t>
            </a:r>
            <a:r>
              <a:rPr lang="ru-RU" sz="1400" dirty="0" err="1"/>
              <a:t>прапорця</a:t>
            </a:r>
            <a:r>
              <a:rPr lang="ru-RU" sz="1400" dirty="0"/>
              <a:t>, шишки), </a:t>
            </a:r>
            <a:r>
              <a:rPr lang="ru-RU" sz="1400" dirty="0" err="1"/>
              <a:t>збільшуючи</a:t>
            </a:r>
            <a:r>
              <a:rPr lang="ru-RU" sz="1400" dirty="0"/>
              <a:t> </a:t>
            </a:r>
            <a:r>
              <a:rPr lang="ru-RU" sz="1400" dirty="0" err="1"/>
              <a:t>крок</a:t>
            </a:r>
            <a:r>
              <a:rPr lang="ru-RU" sz="1400" dirty="0"/>
              <a:t> </a:t>
            </a:r>
            <a:r>
              <a:rPr lang="ru-RU" sz="1400" dirty="0" err="1"/>
              <a:t>під</a:t>
            </a:r>
            <a:r>
              <a:rPr lang="ru-RU" sz="1400" dirty="0"/>
              <a:t> час </a:t>
            </a:r>
            <a:r>
              <a:rPr lang="ru-RU" sz="1400" dirty="0" err="1"/>
              <a:t>ковзання</a:t>
            </a:r>
            <a:r>
              <a:rPr lang="ru-RU" sz="1400" dirty="0"/>
              <a:t>; </a:t>
            </a:r>
            <a:r>
              <a:rPr lang="ru-RU" sz="1400" dirty="0" err="1"/>
              <a:t>ковзати</a:t>
            </a:r>
            <a:r>
              <a:rPr lang="ru-RU" sz="1400" dirty="0"/>
              <a:t> в </a:t>
            </a:r>
            <a:r>
              <a:rPr lang="ru-RU" sz="1400" dirty="0" err="1"/>
              <a:t>повільному</a:t>
            </a:r>
            <a:r>
              <a:rPr lang="ru-RU" sz="1400" dirty="0"/>
              <a:t> </a:t>
            </a:r>
            <a:r>
              <a:rPr lang="ru-RU" sz="1400" dirty="0" err="1"/>
              <a:t>темпі</a:t>
            </a:r>
            <a:r>
              <a:rPr lang="ru-RU" sz="1400" dirty="0"/>
              <a:t> </a:t>
            </a:r>
            <a:r>
              <a:rPr lang="ru-RU" sz="1400" dirty="0" err="1"/>
              <a:t>із</a:t>
            </a:r>
            <a:r>
              <a:rPr lang="ru-RU" sz="1400" dirty="0"/>
              <a:t> </a:t>
            </a:r>
            <a:r>
              <a:rPr lang="ru-RU" sz="1400" dirty="0" err="1"/>
              <a:t>збільшенням</a:t>
            </a:r>
            <a:r>
              <a:rPr lang="ru-RU" sz="1400" dirty="0"/>
              <a:t> переносу ваги </a:t>
            </a:r>
            <a:r>
              <a:rPr lang="ru-RU" sz="1400" dirty="0" err="1"/>
              <a:t>тіла</a:t>
            </a:r>
            <a:r>
              <a:rPr lang="ru-RU" sz="1400" dirty="0"/>
              <a:t> </a:t>
            </a:r>
            <a:r>
              <a:rPr lang="ru-RU" sz="1400" dirty="0" err="1"/>
              <a:t>з</a:t>
            </a:r>
            <a:r>
              <a:rPr lang="ru-RU" sz="1400" dirty="0"/>
              <a:t> </a:t>
            </a:r>
            <a:r>
              <a:rPr lang="ru-RU" sz="1400" dirty="0" err="1"/>
              <a:t>однієї</a:t>
            </a:r>
            <a:r>
              <a:rPr lang="ru-RU" sz="1400" dirty="0"/>
              <a:t> ноги на </a:t>
            </a:r>
            <a:r>
              <a:rPr lang="ru-RU" sz="1400" dirty="0" err="1"/>
              <a:t>іншу</a:t>
            </a:r>
            <a:r>
              <a:rPr lang="ru-RU" sz="1400" dirty="0"/>
              <a:t>.</a:t>
            </a:r>
          </a:p>
          <a:p>
            <a:pPr algn="just"/>
            <a:r>
              <a:rPr lang="ru-RU" sz="1400" dirty="0"/>
              <a:t>      </a:t>
            </a:r>
            <a:r>
              <a:rPr lang="ru-RU" sz="1400" dirty="0" err="1"/>
              <a:t>Після</a:t>
            </a:r>
            <a:r>
              <a:rPr lang="ru-RU" sz="1400" dirty="0"/>
              <a:t> </a:t>
            </a:r>
            <a:r>
              <a:rPr lang="ru-RU" sz="1400" dirty="0" err="1"/>
              <a:t>опанування</a:t>
            </a:r>
            <a:r>
              <a:rPr lang="ru-RU" sz="1400" dirty="0"/>
              <a:t> </a:t>
            </a:r>
            <a:r>
              <a:rPr lang="ru-RU" sz="1400" dirty="0" err="1"/>
              <a:t>дітьми</a:t>
            </a:r>
            <a:r>
              <a:rPr lang="ru-RU" sz="1400" dirty="0"/>
              <a:t> </a:t>
            </a:r>
            <a:r>
              <a:rPr lang="ru-RU" sz="1400" dirty="0" err="1"/>
              <a:t>ковзного</a:t>
            </a:r>
            <a:r>
              <a:rPr lang="ru-RU" sz="1400" dirty="0"/>
              <a:t> </a:t>
            </a:r>
            <a:r>
              <a:rPr lang="ru-RU" sz="1400" dirty="0" err="1"/>
              <a:t>кроку</a:t>
            </a:r>
            <a:r>
              <a:rPr lang="ru-RU" sz="1400" dirty="0"/>
              <a:t> </a:t>
            </a:r>
            <a:r>
              <a:rPr lang="ru-RU" sz="1400" dirty="0" err="1"/>
              <a:t>їх</a:t>
            </a:r>
            <a:r>
              <a:rPr lang="ru-RU" sz="1400" dirty="0"/>
              <a:t> </a:t>
            </a:r>
            <a:r>
              <a:rPr lang="ru-RU" sz="1400" dirty="0" err="1"/>
              <a:t>вчать</a:t>
            </a:r>
            <a:r>
              <a:rPr lang="ru-RU" sz="1400" dirty="0"/>
              <a:t> </a:t>
            </a:r>
            <a:r>
              <a:rPr lang="ru-RU" sz="1400" dirty="0" err="1"/>
              <a:t>ходити</a:t>
            </a:r>
            <a:r>
              <a:rPr lang="ru-RU" sz="1400" dirty="0"/>
              <a:t> на </a:t>
            </a:r>
            <a:r>
              <a:rPr lang="ru-RU" sz="1400" dirty="0" err="1"/>
              <a:t>лижах</a:t>
            </a:r>
            <a:r>
              <a:rPr lang="ru-RU" sz="1400" dirty="0"/>
              <a:t> </a:t>
            </a:r>
            <a:r>
              <a:rPr lang="ru-RU" sz="1400" dirty="0" err="1"/>
              <a:t>з</a:t>
            </a:r>
            <a:r>
              <a:rPr lang="ru-RU" sz="1400" dirty="0"/>
              <a:t> </a:t>
            </a:r>
            <a:r>
              <a:rPr lang="ru-RU" sz="1400" dirty="0" err="1"/>
              <a:t>палицями</a:t>
            </a:r>
            <a:r>
              <a:rPr lang="ru-RU" sz="1400" dirty="0"/>
              <a:t>. На початку </a:t>
            </a:r>
            <a:r>
              <a:rPr lang="ru-RU" sz="1400" dirty="0" err="1"/>
              <a:t>навчання</a:t>
            </a:r>
            <a:r>
              <a:rPr lang="ru-RU" sz="1400" dirty="0"/>
              <a:t> вони </a:t>
            </a:r>
            <a:r>
              <a:rPr lang="ru-RU" sz="1400" dirty="0" err="1"/>
              <a:t>використовуються</a:t>
            </a:r>
            <a:r>
              <a:rPr lang="ru-RU" sz="1400" dirty="0"/>
              <a:t>, як правило, для </a:t>
            </a:r>
            <a:r>
              <a:rPr lang="ru-RU" sz="1400" dirty="0" err="1"/>
              <a:t>підтримання</a:t>
            </a:r>
            <a:r>
              <a:rPr lang="ru-RU" sz="1400" dirty="0"/>
              <a:t> </a:t>
            </a:r>
            <a:r>
              <a:rPr lang="ru-RU" sz="1400" dirty="0" err="1"/>
              <a:t>рівноваги</a:t>
            </a:r>
            <a:r>
              <a:rPr lang="ru-RU" sz="1400" dirty="0"/>
              <a:t>, а не для </a:t>
            </a:r>
            <a:r>
              <a:rPr lang="ru-RU" sz="1400" dirty="0" err="1"/>
              <a:t>відштовхування</a:t>
            </a:r>
            <a:r>
              <a:rPr lang="ru-RU" sz="1400" dirty="0"/>
              <a:t>. </a:t>
            </a:r>
            <a:r>
              <a:rPr lang="ru-RU" sz="1400" dirty="0" err="1"/>
              <a:t>Передусім</a:t>
            </a:r>
            <a:r>
              <a:rPr lang="ru-RU" sz="1400" dirty="0"/>
              <a:t> </a:t>
            </a:r>
            <a:r>
              <a:rPr lang="ru-RU" sz="1400" dirty="0" err="1"/>
              <a:t>дітям</a:t>
            </a:r>
            <a:r>
              <a:rPr lang="ru-RU" sz="1400" dirty="0"/>
              <a:t> </a:t>
            </a:r>
            <a:r>
              <a:rPr lang="ru-RU" sz="1400" dirty="0" err="1"/>
              <a:t>пропонують</a:t>
            </a:r>
            <a:r>
              <a:rPr lang="ru-RU" sz="1400" dirty="0"/>
              <a:t> </a:t>
            </a:r>
            <a:r>
              <a:rPr lang="ru-RU" sz="1400" dirty="0" err="1"/>
              <a:t>походити</a:t>
            </a:r>
            <a:r>
              <a:rPr lang="ru-RU" sz="1400" dirty="0"/>
              <a:t> </a:t>
            </a:r>
            <a:r>
              <a:rPr lang="ru-RU" sz="1400" dirty="0" err="1"/>
              <a:t>з</a:t>
            </a:r>
            <a:r>
              <a:rPr lang="ru-RU" sz="1400" dirty="0"/>
              <a:t> </a:t>
            </a:r>
            <a:r>
              <a:rPr lang="ru-RU" sz="1400" dirty="0" err="1"/>
              <a:t>палицями</a:t>
            </a:r>
            <a:r>
              <a:rPr lang="ru-RU" sz="1400" dirty="0"/>
              <a:t>, </a:t>
            </a:r>
            <a:r>
              <a:rPr lang="ru-RU" sz="1400" dirty="0" err="1"/>
              <a:t>тримаючи</a:t>
            </a:r>
            <a:r>
              <a:rPr lang="ru-RU" sz="1400" dirty="0"/>
              <a:t> </a:t>
            </a:r>
            <a:r>
              <a:rPr lang="ru-RU" sz="1400" dirty="0" err="1"/>
              <a:t>їх</a:t>
            </a:r>
            <a:r>
              <a:rPr lang="ru-RU" sz="1400" dirty="0"/>
              <a:t> за середину </a:t>
            </a:r>
            <a:r>
              <a:rPr lang="ru-RU" sz="1400" dirty="0" err="1"/>
              <a:t>і</a:t>
            </a:r>
            <a:r>
              <a:rPr lang="ru-RU" sz="1400" dirty="0"/>
              <a:t> не </a:t>
            </a:r>
            <a:r>
              <a:rPr lang="ru-RU" sz="1400" dirty="0" err="1"/>
              <a:t>спираючись</a:t>
            </a:r>
            <a:r>
              <a:rPr lang="ru-RU" sz="1400" dirty="0"/>
              <a:t> на них. </a:t>
            </a:r>
            <a:r>
              <a:rPr lang="ru-RU" sz="1400" dirty="0" err="1"/>
              <a:t>Ця</a:t>
            </a:r>
            <a:r>
              <a:rPr lang="ru-RU" sz="1400" dirty="0"/>
              <a:t> </a:t>
            </a:r>
            <a:r>
              <a:rPr lang="ru-RU" sz="1400" dirty="0" err="1"/>
              <a:t>вправа</a:t>
            </a:r>
            <a:r>
              <a:rPr lang="ru-RU" sz="1400" dirty="0"/>
              <a:t> </a:t>
            </a:r>
            <a:r>
              <a:rPr lang="ru-RU" sz="1400" dirty="0" err="1"/>
              <a:t>допоможе</a:t>
            </a:r>
            <a:r>
              <a:rPr lang="ru-RU" sz="1400" dirty="0"/>
              <a:t> </a:t>
            </a:r>
            <a:r>
              <a:rPr lang="ru-RU" sz="1400" dirty="0" err="1"/>
              <a:t>звикнути</a:t>
            </a:r>
            <a:r>
              <a:rPr lang="ru-RU" sz="1400" dirty="0"/>
              <a:t> до ваги </a:t>
            </a:r>
            <a:r>
              <a:rPr lang="ru-RU" sz="1400" dirty="0" err="1"/>
              <a:t>палиць</a:t>
            </a:r>
            <a:r>
              <a:rPr lang="ru-RU" sz="1400" dirty="0"/>
              <a:t> </a:t>
            </a:r>
            <a:r>
              <a:rPr lang="ru-RU" sz="1400" dirty="0" err="1"/>
              <a:t>і</a:t>
            </a:r>
            <a:r>
              <a:rPr lang="ru-RU" sz="1400" dirty="0"/>
              <a:t> </a:t>
            </a:r>
            <a:r>
              <a:rPr lang="ru-RU" sz="1400" dirty="0" err="1"/>
              <a:t>проносити</a:t>
            </a:r>
            <a:r>
              <a:rPr lang="ru-RU" sz="1400" dirty="0"/>
              <a:t> </a:t>
            </a:r>
            <a:r>
              <a:rPr lang="ru-RU" sz="1400" dirty="0" err="1"/>
              <a:t>їх</a:t>
            </a:r>
            <a:r>
              <a:rPr lang="ru-RU" sz="1400" dirty="0"/>
              <a:t> вперед </a:t>
            </a:r>
            <a:r>
              <a:rPr lang="ru-RU" sz="1400" dirty="0" err="1"/>
              <a:t>і</a:t>
            </a:r>
            <a:r>
              <a:rPr lang="ru-RU" sz="1400" dirty="0"/>
              <a:t> назад.</a:t>
            </a:r>
          </a:p>
          <a:p>
            <a:pPr algn="just"/>
            <a:r>
              <a:rPr lang="ru-RU" sz="1400" dirty="0"/>
              <a:t>     Треба </a:t>
            </a:r>
            <a:r>
              <a:rPr lang="ru-RU" sz="1400" dirty="0" err="1"/>
              <a:t>навчити</a:t>
            </a:r>
            <a:r>
              <a:rPr lang="ru-RU" sz="1400" dirty="0"/>
              <a:t> </a:t>
            </a:r>
            <a:r>
              <a:rPr lang="ru-RU" sz="1400" dirty="0" err="1"/>
              <a:t>дітей</a:t>
            </a:r>
            <a:r>
              <a:rPr lang="ru-RU" sz="1400" dirty="0"/>
              <a:t> </a:t>
            </a:r>
            <a:r>
              <a:rPr lang="ru-RU" sz="1400" dirty="0" err="1"/>
              <a:t>користуватися</a:t>
            </a:r>
            <a:r>
              <a:rPr lang="ru-RU" sz="1400" dirty="0"/>
              <a:t> </a:t>
            </a:r>
            <a:r>
              <a:rPr lang="ru-RU" sz="1400" dirty="0" err="1"/>
              <a:t>лижними</a:t>
            </a:r>
            <a:r>
              <a:rPr lang="ru-RU" sz="1400" dirty="0"/>
              <a:t> </a:t>
            </a:r>
            <a:r>
              <a:rPr lang="ru-RU" sz="1400" dirty="0" err="1"/>
              <a:t>палицями</a:t>
            </a:r>
            <a:r>
              <a:rPr lang="ru-RU" sz="1400" dirty="0"/>
              <a:t>, </a:t>
            </a:r>
            <a:r>
              <a:rPr lang="ru-RU" sz="1400" dirty="0" err="1"/>
              <a:t>що</a:t>
            </a:r>
            <a:r>
              <a:rPr lang="ru-RU" sz="1400" dirty="0"/>
              <a:t> </a:t>
            </a:r>
            <a:r>
              <a:rPr lang="ru-RU" sz="1400" dirty="0" err="1"/>
              <a:t>мають</a:t>
            </a:r>
            <a:r>
              <a:rPr lang="ru-RU" sz="1400" dirty="0"/>
              <a:t> на </a:t>
            </a:r>
            <a:r>
              <a:rPr lang="ru-RU" sz="1400" dirty="0" err="1"/>
              <a:t>верхніх</a:t>
            </a:r>
            <a:r>
              <a:rPr lang="ru-RU" sz="1400" dirty="0"/>
              <a:t> </a:t>
            </a:r>
            <a:r>
              <a:rPr lang="ru-RU" sz="1400" dirty="0" err="1"/>
              <a:t>кінцях</a:t>
            </a:r>
            <a:r>
              <a:rPr lang="ru-RU" sz="1400" dirty="0"/>
              <a:t> </a:t>
            </a:r>
            <a:r>
              <a:rPr lang="ru-RU" sz="1400" dirty="0" err="1"/>
              <a:t>ремінні</a:t>
            </a:r>
            <a:r>
              <a:rPr lang="ru-RU" sz="1400" dirty="0"/>
              <a:t> </a:t>
            </a:r>
            <a:r>
              <a:rPr lang="ru-RU" sz="1400" dirty="0" err="1"/>
              <a:t>петлі</a:t>
            </a:r>
            <a:r>
              <a:rPr lang="ru-RU" sz="1400" dirty="0"/>
              <a:t> для </a:t>
            </a:r>
            <a:r>
              <a:rPr lang="ru-RU" sz="1400" dirty="0" err="1"/>
              <a:t>стійкої</a:t>
            </a:r>
            <a:r>
              <a:rPr lang="ru-RU" sz="1400" dirty="0"/>
              <a:t> опори руки </a:t>
            </a:r>
            <a:r>
              <a:rPr lang="ru-RU" sz="1400" dirty="0" err="1"/>
              <a:t>під</a:t>
            </a:r>
            <a:r>
              <a:rPr lang="ru-RU" sz="1400" dirty="0"/>
              <a:t> час </a:t>
            </a:r>
            <a:r>
              <a:rPr lang="ru-RU" sz="1400" dirty="0" err="1"/>
              <a:t>відштовхування</a:t>
            </a:r>
            <a:r>
              <a:rPr lang="ru-RU" sz="1400" dirty="0"/>
              <a:t>. Для правильного </a:t>
            </a:r>
            <a:r>
              <a:rPr lang="ru-RU" sz="1400" dirty="0" err="1"/>
              <a:t>тримання</a:t>
            </a:r>
            <a:r>
              <a:rPr lang="ru-RU" sz="1400" dirty="0"/>
              <a:t> </a:t>
            </a:r>
            <a:r>
              <a:rPr lang="ru-RU" sz="1400" dirty="0" err="1"/>
              <a:t>палиці</a:t>
            </a:r>
            <a:r>
              <a:rPr lang="ru-RU" sz="1400" dirty="0"/>
              <a:t> руку </a:t>
            </a:r>
            <a:r>
              <a:rPr lang="ru-RU" sz="1400" dirty="0" err="1"/>
              <a:t>просовують</a:t>
            </a:r>
            <a:r>
              <a:rPr lang="ru-RU" sz="1400" dirty="0"/>
              <a:t> </a:t>
            </a:r>
            <a:r>
              <a:rPr lang="ru-RU" sz="1400" dirty="0" err="1"/>
              <a:t>знизу</a:t>
            </a:r>
            <a:r>
              <a:rPr lang="ru-RU" sz="1400" dirty="0"/>
              <a:t> в петлю </a:t>
            </a:r>
            <a:r>
              <a:rPr lang="ru-RU" sz="1400" dirty="0" err="1"/>
              <a:t>й</a:t>
            </a:r>
            <a:r>
              <a:rPr lang="ru-RU" sz="1400" dirty="0"/>
              <a:t> </a:t>
            </a:r>
            <a:r>
              <a:rPr lang="ru-RU" sz="1400" dirty="0" err="1"/>
              <a:t>притискують</a:t>
            </a:r>
            <a:r>
              <a:rPr lang="ru-RU" sz="1400" dirty="0"/>
              <a:t> </a:t>
            </a:r>
            <a:r>
              <a:rPr lang="ru-RU" sz="1400" dirty="0" err="1"/>
              <a:t>верхні</a:t>
            </a:r>
            <a:r>
              <a:rPr lang="ru-RU" sz="1400" dirty="0"/>
              <a:t> </a:t>
            </a:r>
            <a:r>
              <a:rPr lang="ru-RU" sz="1400" dirty="0" err="1"/>
              <a:t>кінці</a:t>
            </a:r>
            <a:r>
              <a:rPr lang="ru-RU" sz="1400" dirty="0"/>
              <a:t> </a:t>
            </a:r>
            <a:r>
              <a:rPr lang="ru-RU" sz="1400" dirty="0" err="1"/>
              <a:t>петлі</a:t>
            </a:r>
            <a:r>
              <a:rPr lang="ru-RU" sz="1400" dirty="0"/>
              <a:t> </a:t>
            </a:r>
            <a:r>
              <a:rPr lang="ru-RU" sz="1400" dirty="0" err="1"/>
              <a:t>долонею</a:t>
            </a:r>
            <a:r>
              <a:rPr lang="ru-RU" sz="1400" dirty="0"/>
              <a:t> до </a:t>
            </a:r>
            <a:r>
              <a:rPr lang="ru-RU" sz="1400" dirty="0" err="1"/>
              <a:t>палиці</a:t>
            </a:r>
            <a:r>
              <a:rPr lang="ru-RU" sz="1400" dirty="0"/>
              <a:t>, </a:t>
            </a:r>
            <a:r>
              <a:rPr lang="ru-RU" sz="1400" dirty="0" err="1"/>
              <a:t>тобто</a:t>
            </a:r>
            <a:r>
              <a:rPr lang="ru-RU" sz="1400" dirty="0"/>
              <a:t> </a:t>
            </a:r>
            <a:r>
              <a:rPr lang="ru-RU" sz="1400" dirty="0" err="1"/>
              <a:t>затискують</a:t>
            </a:r>
            <a:r>
              <a:rPr lang="ru-RU" sz="1400" dirty="0"/>
              <a:t> </a:t>
            </a:r>
            <a:r>
              <a:rPr lang="ru-RU" sz="1400" dirty="0" err="1"/>
              <a:t>їх</a:t>
            </a:r>
            <a:r>
              <a:rPr lang="ru-RU" sz="1400" dirty="0"/>
              <a:t> у </a:t>
            </a:r>
            <a:r>
              <a:rPr lang="ru-RU" sz="1400" dirty="0" err="1"/>
              <a:t>долоні</a:t>
            </a:r>
            <a:r>
              <a:rPr lang="ru-RU" sz="1400" dirty="0"/>
              <a:t> разом </a:t>
            </a:r>
            <a:r>
              <a:rPr lang="ru-RU" sz="1400" dirty="0" err="1"/>
              <a:t>з</a:t>
            </a:r>
            <a:r>
              <a:rPr lang="ru-RU" sz="1400" dirty="0"/>
              <a:t> палицею. </a:t>
            </a:r>
            <a:r>
              <a:rPr lang="ru-RU" sz="1400" dirty="0" err="1"/>
              <a:t>Пересуваючись</a:t>
            </a:r>
            <a:r>
              <a:rPr lang="ru-RU" sz="1400" dirty="0"/>
              <a:t> на </a:t>
            </a:r>
            <a:r>
              <a:rPr lang="ru-RU" sz="1400" dirty="0" err="1"/>
              <a:t>лижах</a:t>
            </a:r>
            <a:r>
              <a:rPr lang="ru-RU" sz="1400" dirty="0"/>
              <a:t> </a:t>
            </a:r>
            <a:r>
              <a:rPr lang="ru-RU" sz="1400" dirty="0" err="1"/>
              <a:t>з</a:t>
            </a:r>
            <a:r>
              <a:rPr lang="ru-RU" sz="1400" dirty="0"/>
              <a:t> </a:t>
            </a:r>
            <a:r>
              <a:rPr lang="ru-RU" sz="1400" dirty="0" err="1"/>
              <a:t>палицями</a:t>
            </a:r>
            <a:r>
              <a:rPr lang="ru-RU" sz="1400" dirty="0"/>
              <a:t>, </a:t>
            </a:r>
            <a:r>
              <a:rPr lang="ru-RU" sz="1400" dirty="0" err="1"/>
              <a:t>їх</a:t>
            </a:r>
            <a:r>
              <a:rPr lang="ru-RU" sz="1400" dirty="0"/>
              <a:t> </a:t>
            </a:r>
            <a:r>
              <a:rPr lang="ru-RU" sz="1400" dirty="0" err="1"/>
              <a:t>ставлять</a:t>
            </a:r>
            <a:r>
              <a:rPr lang="ru-RU" sz="1400" dirty="0"/>
              <a:t> по </a:t>
            </a:r>
            <a:r>
              <a:rPr lang="ru-RU" sz="1400" dirty="0" err="1"/>
              <a:t>черзі</a:t>
            </a:r>
            <a:r>
              <a:rPr lang="ru-RU" sz="1400" dirty="0"/>
              <a:t> у </a:t>
            </a:r>
            <a:r>
              <a:rPr lang="ru-RU" sz="1400" dirty="0" err="1"/>
              <a:t>сніг</a:t>
            </a:r>
            <a:r>
              <a:rPr lang="ru-RU" sz="1400" dirty="0"/>
              <a:t> </a:t>
            </a:r>
            <a:r>
              <a:rPr lang="ru-RU" sz="1400" dirty="0" err="1"/>
              <a:t>під</a:t>
            </a:r>
            <a:r>
              <a:rPr lang="ru-RU" sz="1400" dirty="0"/>
              <a:t> </a:t>
            </a:r>
            <a:r>
              <a:rPr lang="ru-RU" sz="1400" dirty="0" err="1"/>
              <a:t>гострим</a:t>
            </a:r>
            <a:r>
              <a:rPr lang="ru-RU" sz="1400" dirty="0"/>
              <a:t> кутом </a:t>
            </a:r>
            <a:r>
              <a:rPr lang="ru-RU" sz="1400" dirty="0" err="1"/>
              <a:t>біля</a:t>
            </a:r>
            <a:r>
              <a:rPr lang="ru-RU" sz="1400" dirty="0"/>
              <a:t> носка </a:t>
            </a:r>
            <a:r>
              <a:rPr lang="ru-RU" sz="1400" dirty="0" err="1"/>
              <a:t>висунутої</a:t>
            </a:r>
            <a:r>
              <a:rPr lang="ru-RU" sz="1400" dirty="0"/>
              <a:t> вперед ноги. </a:t>
            </a:r>
            <a:r>
              <a:rPr lang="ru-RU" sz="1400" dirty="0" err="1"/>
              <a:t>Дитина</a:t>
            </a:r>
            <a:r>
              <a:rPr lang="ru-RU" sz="1400" dirty="0"/>
              <a:t> </a:t>
            </a:r>
            <a:r>
              <a:rPr lang="ru-RU" sz="1400" dirty="0" err="1"/>
              <a:t>ковзає</a:t>
            </a:r>
            <a:r>
              <a:rPr lang="ru-RU" sz="1400" dirty="0"/>
              <a:t> то на </a:t>
            </a:r>
            <a:r>
              <a:rPr lang="ru-RU" sz="1400" dirty="0" err="1"/>
              <a:t>одній</a:t>
            </a:r>
            <a:r>
              <a:rPr lang="ru-RU" sz="1400" dirty="0"/>
              <a:t>, то на </a:t>
            </a:r>
            <a:r>
              <a:rPr lang="ru-RU" sz="1400" dirty="0" err="1"/>
              <a:t>іншій</a:t>
            </a:r>
            <a:r>
              <a:rPr lang="ru-RU" sz="1400" dirty="0"/>
              <a:t> </a:t>
            </a:r>
            <a:r>
              <a:rPr lang="ru-RU" sz="1400" dirty="0" err="1"/>
              <a:t>лижі</a:t>
            </a:r>
            <a:r>
              <a:rPr lang="ru-RU" sz="1400" dirty="0"/>
              <a:t>, сильно </a:t>
            </a:r>
            <a:r>
              <a:rPr lang="ru-RU" sz="1400" dirty="0" err="1"/>
              <a:t>відштовхуючись</a:t>
            </a:r>
            <a:r>
              <a:rPr lang="ru-RU" sz="1400" dirty="0"/>
              <a:t> ногами </a:t>
            </a:r>
            <a:r>
              <a:rPr lang="ru-RU" sz="1400" dirty="0" err="1"/>
              <a:t>й</a:t>
            </a:r>
            <a:r>
              <a:rPr lang="ru-RU" sz="1400" dirty="0"/>
              <a:t> по </a:t>
            </a:r>
            <a:r>
              <a:rPr lang="ru-RU" sz="1400" dirty="0" err="1"/>
              <a:t>черзі</a:t>
            </a:r>
            <a:r>
              <a:rPr lang="ru-RU" sz="1400" dirty="0"/>
              <a:t>, за </a:t>
            </a:r>
            <a:r>
              <a:rPr lang="ru-RU" sz="1400" dirty="0" err="1"/>
              <a:t>допомогою</a:t>
            </a:r>
            <a:r>
              <a:rPr lang="ru-RU" sz="1400" dirty="0"/>
              <a:t> </a:t>
            </a:r>
            <a:r>
              <a:rPr lang="ru-RU" sz="1400" dirty="0" err="1"/>
              <a:t>палиць</a:t>
            </a:r>
            <a:r>
              <a:rPr lang="ru-RU" sz="1400" dirty="0"/>
              <a:t>, руками. Тулуб </a:t>
            </a:r>
            <a:r>
              <a:rPr lang="ru-RU" sz="1400" dirty="0" err="1"/>
              <a:t>трохи</a:t>
            </a:r>
            <a:r>
              <a:rPr lang="ru-RU" sz="1400" dirty="0"/>
              <a:t> </a:t>
            </a:r>
            <a:r>
              <a:rPr lang="ru-RU" sz="1400" dirty="0" err="1"/>
              <a:t>нахилений</a:t>
            </a:r>
            <a:r>
              <a:rPr lang="ru-RU" sz="1400" dirty="0"/>
              <a:t> вперед, ноги </a:t>
            </a:r>
            <a:r>
              <a:rPr lang="ru-RU" sz="1400" dirty="0" err="1"/>
              <a:t>напівзігнуті</a:t>
            </a:r>
            <a:r>
              <a:rPr lang="ru-RU" sz="1400" dirty="0"/>
              <a:t> </a:t>
            </a:r>
            <a:r>
              <a:rPr lang="ru-RU" sz="1400" dirty="0" err="1"/>
              <a:t>і</a:t>
            </a:r>
            <a:r>
              <a:rPr lang="ru-RU" sz="1400" dirty="0"/>
              <a:t> </a:t>
            </a:r>
            <a:r>
              <a:rPr lang="ru-RU" sz="1400" dirty="0" err="1"/>
              <a:t>теж</a:t>
            </a:r>
            <a:r>
              <a:rPr lang="ru-RU" sz="1400" dirty="0"/>
              <a:t> </a:t>
            </a:r>
            <a:r>
              <a:rPr lang="ru-RU" sz="1400" dirty="0" err="1"/>
              <a:t>висуваються</a:t>
            </a:r>
            <a:r>
              <a:rPr lang="ru-RU" sz="1400" dirty="0"/>
              <a:t> </a:t>
            </a:r>
            <a:r>
              <a:rPr lang="ru-RU" sz="1400" dirty="0" err="1"/>
              <a:t>коліном</a:t>
            </a:r>
            <a:r>
              <a:rPr lang="ru-RU" sz="1400" dirty="0"/>
              <a:t> вперед. </a:t>
            </a:r>
            <a:r>
              <a:rPr lang="ru-RU" sz="1400" dirty="0" err="1"/>
              <a:t>Це</a:t>
            </a:r>
            <a:r>
              <a:rPr lang="ru-RU" sz="1400" dirty="0"/>
              <a:t> </a:t>
            </a:r>
            <a:r>
              <a:rPr lang="ru-RU" sz="1400" dirty="0" err="1"/>
              <a:t>пересування</a:t>
            </a:r>
            <a:r>
              <a:rPr lang="ru-RU" sz="1400" dirty="0"/>
              <a:t> на </a:t>
            </a:r>
            <a:r>
              <a:rPr lang="ru-RU" sz="1400" dirty="0" err="1"/>
              <a:t>лижах</a:t>
            </a:r>
            <a:r>
              <a:rPr lang="ru-RU" sz="1400" dirty="0"/>
              <a:t> </a:t>
            </a:r>
            <a:r>
              <a:rPr lang="ru-RU" sz="1400" dirty="0" err="1"/>
              <a:t>називається</a:t>
            </a:r>
            <a:r>
              <a:rPr lang="ru-RU" sz="1400" dirty="0"/>
              <a:t> «</a:t>
            </a:r>
            <a:r>
              <a:rPr lang="ru-RU" sz="1400" dirty="0" err="1"/>
              <a:t>поперемінним</a:t>
            </a:r>
            <a:r>
              <a:rPr lang="ru-RU" sz="1400" dirty="0"/>
              <a:t> </a:t>
            </a:r>
            <a:r>
              <a:rPr lang="ru-RU" sz="1400" dirty="0" err="1"/>
              <a:t>двокроковим</a:t>
            </a:r>
            <a:r>
              <a:rPr lang="ru-RU" sz="1400" dirty="0"/>
              <a:t> ходом». В основному </a:t>
            </a:r>
            <a:r>
              <a:rPr lang="ru-RU" sz="1400" dirty="0" err="1"/>
              <a:t>техніку</a:t>
            </a:r>
            <a:r>
              <a:rPr lang="ru-RU" sz="1400" dirty="0"/>
              <a:t> </a:t>
            </a:r>
            <a:r>
              <a:rPr lang="ru-RU" sz="1400" dirty="0" err="1"/>
              <a:t>його</a:t>
            </a:r>
            <a:r>
              <a:rPr lang="ru-RU" sz="1400" dirty="0"/>
              <a:t> </a:t>
            </a:r>
            <a:r>
              <a:rPr lang="ru-RU" sz="1400" dirty="0" err="1"/>
              <a:t>опановують</a:t>
            </a:r>
            <a:r>
              <a:rPr lang="ru-RU" sz="1400" dirty="0"/>
              <a:t> </a:t>
            </a:r>
            <a:r>
              <a:rPr lang="ru-RU" sz="1400" dirty="0" err="1"/>
              <a:t>зі</a:t>
            </a:r>
            <a:r>
              <a:rPr lang="ru-RU" sz="1400" dirty="0"/>
              <a:t> старшими </a:t>
            </a:r>
            <a:r>
              <a:rPr lang="ru-RU" sz="1400" dirty="0" err="1"/>
              <a:t>дошкільниками</a:t>
            </a:r>
            <a:r>
              <a:rPr lang="ru-RU" sz="1400" dirty="0"/>
              <a:t>. Цикл </a:t>
            </a:r>
            <a:r>
              <a:rPr lang="ru-RU" sz="1400" dirty="0" err="1"/>
              <a:t>цього</a:t>
            </a:r>
            <a:r>
              <a:rPr lang="ru-RU" sz="1400" dirty="0"/>
              <a:t> ходу </a:t>
            </a:r>
            <a:r>
              <a:rPr lang="ru-RU" sz="1400" dirty="0" err="1"/>
              <a:t>складається</a:t>
            </a:r>
            <a:r>
              <a:rPr lang="ru-RU" sz="1400" dirty="0"/>
              <a:t> </a:t>
            </a:r>
            <a:r>
              <a:rPr lang="ru-RU" sz="1400" dirty="0" err="1"/>
              <a:t>з</a:t>
            </a:r>
            <a:r>
              <a:rPr lang="ru-RU" sz="1400" dirty="0"/>
              <a:t> </a:t>
            </a:r>
            <a:r>
              <a:rPr lang="ru-RU" sz="1400" dirty="0" err="1"/>
              <a:t>двох</a:t>
            </a:r>
            <a:r>
              <a:rPr lang="ru-RU" sz="1400" dirty="0"/>
              <a:t> «</a:t>
            </a:r>
            <a:r>
              <a:rPr lang="ru-RU" sz="1400" dirty="0" err="1"/>
              <a:t>ковзних</a:t>
            </a:r>
            <a:r>
              <a:rPr lang="ru-RU" sz="1400" dirty="0"/>
              <a:t> </a:t>
            </a:r>
            <a:r>
              <a:rPr lang="ru-RU" sz="1400" dirty="0" err="1"/>
              <a:t>кроків</a:t>
            </a:r>
            <a:r>
              <a:rPr lang="ru-RU" sz="1400" dirty="0"/>
              <a:t>» </a:t>
            </a:r>
            <a:r>
              <a:rPr lang="ru-RU" sz="1400" dirty="0" err="1"/>
              <a:t>і</a:t>
            </a:r>
            <a:r>
              <a:rPr lang="ru-RU" sz="1400" dirty="0"/>
              <a:t> </a:t>
            </a:r>
            <a:r>
              <a:rPr lang="ru-RU" sz="1400" dirty="0" err="1"/>
              <a:t>двох</a:t>
            </a:r>
            <a:r>
              <a:rPr lang="ru-RU" sz="1400" dirty="0"/>
              <a:t> </a:t>
            </a:r>
            <a:r>
              <a:rPr lang="ru-RU" sz="1400" dirty="0" err="1"/>
              <a:t>поперемінних</a:t>
            </a:r>
            <a:r>
              <a:rPr lang="ru-RU" sz="1400" dirty="0"/>
              <a:t> </a:t>
            </a:r>
            <a:r>
              <a:rPr lang="ru-RU" sz="1400" dirty="0" err="1"/>
              <a:t>поштовхів</a:t>
            </a:r>
            <a:r>
              <a:rPr lang="ru-RU" sz="1400" dirty="0"/>
              <a:t> </a:t>
            </a:r>
            <a:r>
              <a:rPr lang="ru-RU" sz="1400" dirty="0" err="1"/>
              <a:t>палицями</a:t>
            </a:r>
            <a:r>
              <a:rPr lang="ru-RU" sz="1400" dirty="0"/>
              <a:t> (мал. 52).</a:t>
            </a:r>
          </a:p>
          <a:p>
            <a:pPr algn="just"/>
            <a:endParaRPr lang="ru-RU" sz="1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0" name="Picture 2" descr="https://ok-t.ru/studopediaru/baza5/1961618637.files/image0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4572008"/>
            <a:ext cx="3162300" cy="20859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0"/>
            <a:ext cx="8429684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/>
            <a:r>
              <a:rPr lang="ru-RU" sz="1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200" dirty="0"/>
              <a:t>При </a:t>
            </a:r>
            <a:r>
              <a:rPr lang="ru-RU" sz="1200" dirty="0" err="1"/>
              <a:t>пересуванні</a:t>
            </a:r>
            <a:r>
              <a:rPr lang="ru-RU" sz="1200" dirty="0"/>
              <a:t> на </a:t>
            </a:r>
            <a:r>
              <a:rPr lang="ru-RU" sz="1200" dirty="0" err="1"/>
              <a:t>лижах</a:t>
            </a:r>
            <a:r>
              <a:rPr lang="ru-RU" sz="1200" dirty="0"/>
              <a:t> </a:t>
            </a:r>
            <a:r>
              <a:rPr lang="ru-RU" sz="1200" dirty="0" err="1"/>
              <a:t>поперемінним</a:t>
            </a:r>
            <a:r>
              <a:rPr lang="ru-RU" sz="1200" dirty="0"/>
              <a:t> </a:t>
            </a:r>
            <a:r>
              <a:rPr lang="ru-RU" sz="1200" dirty="0" err="1"/>
              <a:t>двокроковим</a:t>
            </a:r>
            <a:r>
              <a:rPr lang="ru-RU" sz="1200" dirty="0"/>
              <a:t> ходом у </a:t>
            </a:r>
            <a:r>
              <a:rPr lang="ru-RU" sz="1200" dirty="0" err="1"/>
              <a:t>дітей</a:t>
            </a:r>
            <a:r>
              <a:rPr lang="ru-RU" sz="1200" dirty="0"/>
              <a:t> </a:t>
            </a:r>
            <a:r>
              <a:rPr lang="ru-RU" sz="1200" dirty="0" err="1"/>
              <a:t>найпоширенішими</a:t>
            </a:r>
            <a:r>
              <a:rPr lang="ru-RU" sz="1200" dirty="0"/>
              <a:t> </a:t>
            </a:r>
            <a:r>
              <a:rPr lang="ru-RU" sz="1200" dirty="0" err="1"/>
              <a:t>є</a:t>
            </a:r>
            <a:r>
              <a:rPr lang="ru-RU" sz="1200" dirty="0"/>
              <a:t> </a:t>
            </a:r>
            <a:r>
              <a:rPr lang="ru-RU" sz="1200" dirty="0" err="1"/>
              <a:t>такі</a:t>
            </a:r>
            <a:r>
              <a:rPr lang="ru-RU" sz="1200" dirty="0"/>
              <a:t> </a:t>
            </a:r>
            <a:r>
              <a:rPr lang="ru-RU" sz="1200" dirty="0" err="1"/>
              <a:t>помилки</a:t>
            </a:r>
            <a:r>
              <a:rPr lang="ru-RU" sz="1200" dirty="0"/>
              <a:t>: </a:t>
            </a:r>
            <a:r>
              <a:rPr lang="ru-RU" sz="1200" dirty="0" err="1"/>
              <a:t>ковзання</a:t>
            </a:r>
            <a:r>
              <a:rPr lang="ru-RU" sz="1200" dirty="0"/>
              <a:t> на </a:t>
            </a:r>
            <a:r>
              <a:rPr lang="ru-RU" sz="1200" dirty="0" err="1"/>
              <a:t>прямих</a:t>
            </a:r>
            <a:r>
              <a:rPr lang="ru-RU" sz="1200" dirty="0"/>
              <a:t> ногах </a:t>
            </a:r>
            <a:r>
              <a:rPr lang="ru-RU" sz="1200" dirty="0" err="1"/>
              <a:t>або</a:t>
            </a:r>
            <a:r>
              <a:rPr lang="ru-RU" sz="1200" dirty="0"/>
              <a:t> </a:t>
            </a:r>
            <a:r>
              <a:rPr lang="ru-RU" sz="1200" dirty="0" err="1"/>
              <a:t>надмірне</a:t>
            </a:r>
            <a:r>
              <a:rPr lang="ru-RU" sz="1200" dirty="0"/>
              <a:t> </a:t>
            </a:r>
            <a:r>
              <a:rPr lang="ru-RU" sz="1200" dirty="0" err="1"/>
              <a:t>їх</a:t>
            </a:r>
            <a:r>
              <a:rPr lang="ru-RU" sz="1200" dirty="0"/>
              <a:t> </a:t>
            </a:r>
            <a:r>
              <a:rPr lang="ru-RU" sz="1200" dirty="0" err="1"/>
              <a:t>згинання</a:t>
            </a:r>
            <a:r>
              <a:rPr lang="ru-RU" sz="1200" dirty="0"/>
              <a:t>; </a:t>
            </a:r>
            <a:r>
              <a:rPr lang="ru-RU" sz="1200" dirty="0" err="1"/>
              <a:t>недостатнє</a:t>
            </a:r>
            <a:r>
              <a:rPr lang="ru-RU" sz="1200" dirty="0"/>
              <a:t> </a:t>
            </a:r>
            <a:r>
              <a:rPr lang="ru-RU" sz="1200" dirty="0" err="1"/>
              <a:t>відштовхування</a:t>
            </a:r>
            <a:r>
              <a:rPr lang="ru-RU" sz="1200" dirty="0"/>
              <a:t> </a:t>
            </a:r>
            <a:r>
              <a:rPr lang="ru-RU" sz="1200" dirty="0" err="1"/>
              <a:t>палицями</a:t>
            </a:r>
            <a:r>
              <a:rPr lang="ru-RU" sz="1200" dirty="0"/>
              <a:t>, </a:t>
            </a:r>
            <a:r>
              <a:rPr lang="ru-RU" sz="1200" dirty="0" err="1"/>
              <a:t>широке</a:t>
            </a:r>
            <a:r>
              <a:rPr lang="ru-RU" sz="1200" dirty="0"/>
              <a:t> </a:t>
            </a:r>
            <a:r>
              <a:rPr lang="ru-RU" sz="1200" dirty="0" err="1"/>
              <a:t>їх</a:t>
            </a:r>
            <a:r>
              <a:rPr lang="ru-RU" sz="1200" dirty="0"/>
              <a:t> </a:t>
            </a:r>
            <a:r>
              <a:rPr lang="ru-RU" sz="1200" dirty="0" err="1"/>
              <a:t>розставлення</a:t>
            </a:r>
            <a:r>
              <a:rPr lang="ru-RU" sz="1200" dirty="0"/>
              <a:t>; </a:t>
            </a:r>
            <a:r>
              <a:rPr lang="ru-RU" sz="1200" dirty="0" err="1"/>
              <a:t>недостатнє</a:t>
            </a:r>
            <a:r>
              <a:rPr lang="ru-RU" sz="1200" dirty="0"/>
              <a:t> </a:t>
            </a:r>
            <a:r>
              <a:rPr lang="ru-RU" sz="1200" dirty="0" err="1"/>
              <a:t>перенесення</a:t>
            </a:r>
            <a:r>
              <a:rPr lang="ru-RU" sz="1200" dirty="0"/>
              <a:t> ваги </a:t>
            </a:r>
            <a:r>
              <a:rPr lang="ru-RU" sz="1200" dirty="0" err="1"/>
              <a:t>тіла</a:t>
            </a:r>
            <a:r>
              <a:rPr lang="ru-RU" sz="1200" dirty="0"/>
              <a:t> на </a:t>
            </a:r>
            <a:r>
              <a:rPr lang="ru-RU" sz="1200" dirty="0" err="1"/>
              <a:t>висунуту</a:t>
            </a:r>
            <a:r>
              <a:rPr lang="ru-RU" sz="1200" dirty="0"/>
              <a:t> вперед ногу. </a:t>
            </a:r>
            <a:r>
              <a:rPr lang="ru-RU" sz="1200" dirty="0" err="1"/>
              <a:t>Важливо</a:t>
            </a:r>
            <a:r>
              <a:rPr lang="ru-RU" sz="1200" dirty="0"/>
              <a:t> </a:t>
            </a:r>
            <a:r>
              <a:rPr lang="ru-RU" sz="1200" dirty="0" err="1"/>
              <a:t>своєчасно</a:t>
            </a:r>
            <a:r>
              <a:rPr lang="ru-RU" sz="1200" dirty="0"/>
              <a:t> </a:t>
            </a:r>
            <a:r>
              <a:rPr lang="ru-RU" sz="1200" dirty="0" err="1"/>
              <a:t>виправляти</a:t>
            </a:r>
            <a:r>
              <a:rPr lang="ru-RU" sz="1200" dirty="0"/>
              <a:t> </a:t>
            </a:r>
            <a:r>
              <a:rPr lang="ru-RU" sz="1200" dirty="0" err="1"/>
              <a:t>ці</a:t>
            </a:r>
            <a:r>
              <a:rPr lang="ru-RU" sz="1200" dirty="0"/>
              <a:t> </a:t>
            </a:r>
            <a:r>
              <a:rPr lang="ru-RU" sz="1200" dirty="0" err="1"/>
              <a:t>помилки</a:t>
            </a:r>
            <a:r>
              <a:rPr lang="ru-RU" sz="1200" dirty="0"/>
              <a:t>, </a:t>
            </a:r>
            <a:r>
              <a:rPr lang="ru-RU" sz="1200" dirty="0" err="1"/>
              <a:t>поки</a:t>
            </a:r>
            <a:r>
              <a:rPr lang="ru-RU" sz="1200" dirty="0"/>
              <a:t> вони не стали </a:t>
            </a:r>
            <a:r>
              <a:rPr lang="ru-RU" sz="1200" dirty="0" err="1"/>
              <a:t>звичкою</a:t>
            </a:r>
            <a:r>
              <a:rPr lang="ru-RU" sz="1200" dirty="0"/>
              <a:t>.</a:t>
            </a:r>
          </a:p>
          <a:p>
            <a:pPr algn="just"/>
            <a:r>
              <a:rPr lang="ru-RU" sz="1200" dirty="0"/>
              <a:t>    </a:t>
            </a:r>
            <a:r>
              <a:rPr lang="ru-RU" sz="1200" dirty="0" err="1"/>
              <a:t>Діти</a:t>
            </a:r>
            <a:r>
              <a:rPr lang="ru-RU" sz="1200" dirty="0"/>
              <a:t> </a:t>
            </a:r>
            <a:r>
              <a:rPr lang="ru-RU" sz="1200" dirty="0" err="1"/>
              <a:t>оволодівають</a:t>
            </a:r>
            <a:r>
              <a:rPr lang="ru-RU" sz="1200" dirty="0"/>
              <a:t> </a:t>
            </a:r>
            <a:r>
              <a:rPr lang="ru-RU" sz="1200" dirty="0" err="1"/>
              <a:t>також</a:t>
            </a:r>
            <a:r>
              <a:rPr lang="ru-RU" sz="1200" dirty="0"/>
              <a:t> </a:t>
            </a:r>
            <a:r>
              <a:rPr lang="ru-RU" sz="1200" dirty="0" err="1"/>
              <a:t>пересуванням</a:t>
            </a:r>
            <a:r>
              <a:rPr lang="ru-RU" sz="1200" dirty="0"/>
              <a:t> на </a:t>
            </a:r>
            <a:r>
              <a:rPr lang="ru-RU" sz="1200" dirty="0" err="1"/>
              <a:t>лижах</a:t>
            </a:r>
            <a:r>
              <a:rPr lang="ru-RU" sz="1200" dirty="0"/>
              <a:t> «</a:t>
            </a:r>
            <a:r>
              <a:rPr lang="ru-RU" sz="1200" dirty="0" err="1"/>
              <a:t>безкроковим</a:t>
            </a:r>
            <a:r>
              <a:rPr lang="ru-RU" sz="1200" dirty="0"/>
              <a:t> ходом» за </a:t>
            </a:r>
            <a:r>
              <a:rPr lang="ru-RU" sz="1200" dirty="0" err="1"/>
              <a:t>допомогою</a:t>
            </a:r>
            <a:r>
              <a:rPr lang="ru-RU" sz="1200" dirty="0"/>
              <a:t> </a:t>
            </a:r>
            <a:r>
              <a:rPr lang="ru-RU" sz="1200" dirty="0" err="1"/>
              <a:t>поштовхів</a:t>
            </a:r>
            <a:r>
              <a:rPr lang="ru-RU" sz="1200" dirty="0"/>
              <a:t> </a:t>
            </a:r>
            <a:r>
              <a:rPr lang="ru-RU" sz="1200" dirty="0" err="1"/>
              <a:t>палицями</a:t>
            </a:r>
            <a:r>
              <a:rPr lang="ru-RU" sz="1200" dirty="0"/>
              <a:t>, </a:t>
            </a:r>
            <a:r>
              <a:rPr lang="ru-RU" sz="1200" dirty="0" err="1"/>
              <a:t>які</a:t>
            </a:r>
            <a:r>
              <a:rPr lang="ru-RU" sz="1200" dirty="0"/>
              <a:t> </a:t>
            </a:r>
            <a:r>
              <a:rPr lang="ru-RU" sz="1200" dirty="0" err="1"/>
              <a:t>виконують</a:t>
            </a:r>
            <a:r>
              <a:rPr lang="ru-RU" sz="1200" dirty="0"/>
              <a:t> </a:t>
            </a:r>
            <a:r>
              <a:rPr lang="ru-RU" sz="1200" dirty="0" err="1"/>
              <a:t>одночасно</a:t>
            </a:r>
            <a:r>
              <a:rPr lang="ru-RU" sz="1200" dirty="0"/>
              <a:t> </a:t>
            </a:r>
            <a:r>
              <a:rPr lang="ru-RU" sz="1200" dirty="0" err="1"/>
              <a:t>обома</a:t>
            </a:r>
            <a:r>
              <a:rPr lang="ru-RU" sz="1200" dirty="0"/>
              <a:t> руками. </a:t>
            </a:r>
            <a:r>
              <a:rPr lang="ru-RU" sz="1200" dirty="0" err="1"/>
              <a:t>Палиці</a:t>
            </a:r>
            <a:r>
              <a:rPr lang="ru-RU" sz="1200" dirty="0"/>
              <a:t> </a:t>
            </a:r>
            <a:r>
              <a:rPr lang="ru-RU" sz="1200" dirty="0" err="1"/>
              <a:t>ставлять</a:t>
            </a:r>
            <a:r>
              <a:rPr lang="ru-RU" sz="1200" dirty="0"/>
              <a:t> у </a:t>
            </a:r>
            <a:r>
              <a:rPr lang="ru-RU" sz="1200" dirty="0" err="1"/>
              <a:t>сніг</a:t>
            </a:r>
            <a:r>
              <a:rPr lang="ru-RU" sz="1200" dirty="0"/>
              <a:t> на </a:t>
            </a:r>
            <a:r>
              <a:rPr lang="ru-RU" sz="1200" dirty="0" err="1"/>
              <a:t>рівні</a:t>
            </a:r>
            <a:r>
              <a:rPr lang="ru-RU" sz="1200" dirty="0"/>
              <a:t> </a:t>
            </a:r>
            <a:r>
              <a:rPr lang="ru-RU" sz="1200" dirty="0" err="1"/>
              <a:t>носків</a:t>
            </a:r>
            <a:r>
              <a:rPr lang="ru-RU" sz="1200" dirty="0"/>
              <a:t> </a:t>
            </a:r>
            <a:r>
              <a:rPr lang="ru-RU" sz="1200" dirty="0" err="1"/>
              <a:t>ніг</a:t>
            </a:r>
            <a:r>
              <a:rPr lang="ru-RU" sz="1200" dirty="0"/>
              <a:t>, ноги </a:t>
            </a:r>
            <a:r>
              <a:rPr lang="ru-RU" sz="1200" dirty="0" err="1"/>
              <a:t>злегка</a:t>
            </a:r>
            <a:r>
              <a:rPr lang="ru-RU" sz="1200" dirty="0"/>
              <a:t> </a:t>
            </a:r>
            <a:r>
              <a:rPr lang="ru-RU" sz="1200" dirty="0" err="1"/>
              <a:t>згинають</a:t>
            </a:r>
            <a:r>
              <a:rPr lang="ru-RU" sz="1200" dirty="0"/>
              <a:t>, а </a:t>
            </a:r>
            <a:r>
              <a:rPr lang="ru-RU" sz="1200" dirty="0" err="1"/>
              <a:t>нахилом</a:t>
            </a:r>
            <a:r>
              <a:rPr lang="ru-RU" sz="1200" dirty="0"/>
              <a:t> </a:t>
            </a:r>
            <a:r>
              <a:rPr lang="ru-RU" sz="1200" dirty="0" err="1"/>
              <a:t>тулуба</a:t>
            </a:r>
            <a:r>
              <a:rPr lang="ru-RU" sz="1200" dirty="0"/>
              <a:t> вперед вагу </a:t>
            </a:r>
            <a:r>
              <a:rPr lang="ru-RU" sz="1200" dirty="0" err="1"/>
              <a:t>тіла</a:t>
            </a:r>
            <a:r>
              <a:rPr lang="ru-RU" sz="1200" dirty="0"/>
              <a:t> </a:t>
            </a:r>
            <a:r>
              <a:rPr lang="ru-RU" sz="1200" dirty="0" err="1"/>
              <a:t>переносять</a:t>
            </a:r>
            <a:r>
              <a:rPr lang="ru-RU" sz="1200" dirty="0"/>
              <a:t> на носки, </a:t>
            </a:r>
            <a:r>
              <a:rPr lang="ru-RU" sz="1200" dirty="0" err="1"/>
              <a:t>поштовх</a:t>
            </a:r>
            <a:r>
              <a:rPr lang="ru-RU" sz="1200" dirty="0"/>
              <a:t> </a:t>
            </a:r>
            <a:r>
              <a:rPr lang="ru-RU" sz="1200" dirty="0" err="1"/>
              <a:t>палицями</a:t>
            </a:r>
            <a:r>
              <a:rPr lang="ru-RU" sz="1200" dirty="0"/>
              <a:t> </a:t>
            </a:r>
            <a:r>
              <a:rPr lang="ru-RU" sz="1200" dirty="0" err="1"/>
              <a:t>виконують</a:t>
            </a:r>
            <a:r>
              <a:rPr lang="ru-RU" sz="1200" dirty="0"/>
              <a:t> до </a:t>
            </a:r>
            <a:r>
              <a:rPr lang="ru-RU" sz="1200" dirty="0" err="1"/>
              <a:t>повного</a:t>
            </a:r>
            <a:r>
              <a:rPr lang="ru-RU" sz="1200" dirty="0"/>
              <a:t> </a:t>
            </a:r>
            <a:r>
              <a:rPr lang="ru-RU" sz="1200" dirty="0" err="1"/>
              <a:t>випрямлення</a:t>
            </a:r>
            <a:r>
              <a:rPr lang="ru-RU" sz="1200" dirty="0"/>
              <a:t> рук </a:t>
            </a:r>
            <a:r>
              <a:rPr lang="ru-RU" sz="1200" dirty="0" err="1"/>
              <a:t>позаду</a:t>
            </a:r>
            <a:r>
              <a:rPr lang="ru-RU" sz="1200" dirty="0"/>
              <a:t> </a:t>
            </a:r>
            <a:r>
              <a:rPr lang="ru-RU" sz="1200" dirty="0" err="1"/>
              <a:t>й</a:t>
            </a:r>
            <a:r>
              <a:rPr lang="ru-RU" sz="1200" dirty="0"/>
              <a:t> </a:t>
            </a:r>
            <a:r>
              <a:rPr lang="ru-RU" sz="1200" dirty="0" err="1"/>
              <a:t>ковзають</a:t>
            </a:r>
            <a:r>
              <a:rPr lang="ru-RU" sz="1200" dirty="0"/>
              <a:t> на </a:t>
            </a:r>
            <a:r>
              <a:rPr lang="ru-RU" sz="1200" dirty="0" err="1"/>
              <a:t>обох</a:t>
            </a:r>
            <a:r>
              <a:rPr lang="ru-RU" sz="1200" dirty="0"/>
              <a:t> </a:t>
            </a:r>
            <a:r>
              <a:rPr lang="ru-RU" sz="1200" dirty="0" err="1"/>
              <a:t>лижах</a:t>
            </a:r>
            <a:r>
              <a:rPr lang="ru-RU" sz="1200" dirty="0"/>
              <a:t>. Цей </a:t>
            </a:r>
            <a:r>
              <a:rPr lang="ru-RU" sz="1200" dirty="0" err="1"/>
              <a:t>хід</a:t>
            </a:r>
            <a:r>
              <a:rPr lang="ru-RU" sz="1200" dirty="0"/>
              <a:t> </a:t>
            </a:r>
            <a:r>
              <a:rPr lang="ru-RU" sz="1200" dirty="0" err="1"/>
              <a:t>застосовують</a:t>
            </a:r>
            <a:r>
              <a:rPr lang="ru-RU" sz="1200" dirty="0"/>
              <a:t> в </a:t>
            </a:r>
            <a:r>
              <a:rPr lang="ru-RU" sz="1200" dirty="0" err="1"/>
              <a:t>умовах</a:t>
            </a:r>
            <a:r>
              <a:rPr lang="ru-RU" sz="1200" dirty="0"/>
              <a:t> </a:t>
            </a:r>
            <a:r>
              <a:rPr lang="ru-RU" sz="1200" dirty="0" err="1"/>
              <a:t>відмінного</a:t>
            </a:r>
            <a:r>
              <a:rPr lang="ru-RU" sz="1200" dirty="0"/>
              <a:t> </a:t>
            </a:r>
            <a:r>
              <a:rPr lang="ru-RU" sz="1200" dirty="0" err="1"/>
              <a:t>ковзання</a:t>
            </a:r>
            <a:r>
              <a:rPr lang="ru-RU" sz="1200" dirty="0"/>
              <a:t> на </a:t>
            </a:r>
            <a:r>
              <a:rPr lang="ru-RU" sz="1200" dirty="0" err="1"/>
              <a:t>лижні</a:t>
            </a:r>
            <a:r>
              <a:rPr lang="ru-RU" sz="1200" dirty="0"/>
              <a:t> та </a:t>
            </a:r>
            <a:r>
              <a:rPr lang="ru-RU" sz="1200" dirty="0" err="1"/>
              <a:t>під</a:t>
            </a:r>
            <a:r>
              <a:rPr lang="ru-RU" sz="1200" dirty="0"/>
              <a:t> час спуску </a:t>
            </a:r>
            <a:r>
              <a:rPr lang="ru-RU" sz="1200" dirty="0" err="1"/>
              <a:t>з</a:t>
            </a:r>
            <a:r>
              <a:rPr lang="ru-RU" sz="1200" dirty="0"/>
              <a:t> невеликих </a:t>
            </a:r>
            <a:r>
              <a:rPr lang="ru-RU" sz="1200" dirty="0" err="1"/>
              <a:t>схилів</a:t>
            </a:r>
            <a:r>
              <a:rPr lang="ru-RU" sz="1200" dirty="0"/>
              <a:t>.</a:t>
            </a:r>
          </a:p>
          <a:p>
            <a:pPr algn="just"/>
            <a:r>
              <a:rPr lang="ru-RU" sz="1200" dirty="0"/>
              <a:t>     </a:t>
            </a:r>
            <a:r>
              <a:rPr lang="ru-RU" sz="1200" dirty="0" err="1"/>
              <a:t>Починаючи</a:t>
            </a:r>
            <a:r>
              <a:rPr lang="ru-RU" sz="1200" dirty="0"/>
              <a:t> </a:t>
            </a:r>
            <a:r>
              <a:rPr lang="ru-RU" sz="1200" dirty="0" err="1"/>
              <a:t>із</a:t>
            </a:r>
            <a:r>
              <a:rPr lang="ru-RU" sz="1200" dirty="0"/>
              <a:t> </a:t>
            </a:r>
            <a:r>
              <a:rPr lang="ru-RU" sz="1200" dirty="0" err="1"/>
              <a:t>середньої</a:t>
            </a:r>
            <a:r>
              <a:rPr lang="ru-RU" sz="1200" dirty="0"/>
              <a:t> </a:t>
            </a:r>
            <a:r>
              <a:rPr lang="ru-RU" sz="1200" dirty="0" err="1"/>
              <a:t>групи</a:t>
            </a:r>
            <a:r>
              <a:rPr lang="ru-RU" sz="1200" dirty="0"/>
              <a:t>, </a:t>
            </a:r>
            <a:r>
              <a:rPr lang="ru-RU" sz="1200" dirty="0" err="1"/>
              <a:t>дітей</a:t>
            </a:r>
            <a:r>
              <a:rPr lang="ru-RU" sz="1200" dirty="0"/>
              <a:t> </a:t>
            </a:r>
            <a:r>
              <a:rPr lang="ru-RU" sz="1200" dirty="0" err="1"/>
              <a:t>навчають</a:t>
            </a:r>
            <a:r>
              <a:rPr lang="ru-RU" sz="1200" dirty="0"/>
              <a:t> </a:t>
            </a:r>
            <a:r>
              <a:rPr lang="ru-RU" sz="1200" dirty="0" err="1"/>
              <a:t>найпростіших</a:t>
            </a:r>
            <a:r>
              <a:rPr lang="ru-RU" sz="1200" dirty="0"/>
              <a:t> </a:t>
            </a:r>
            <a:r>
              <a:rPr lang="ru-RU" sz="1200" dirty="0" err="1"/>
              <a:t>поворотів</a:t>
            </a:r>
            <a:r>
              <a:rPr lang="ru-RU" sz="1200" dirty="0"/>
              <a:t> - «</a:t>
            </a:r>
            <a:r>
              <a:rPr lang="ru-RU" sz="1200" dirty="0" err="1"/>
              <a:t>переступання</a:t>
            </a:r>
            <a:r>
              <a:rPr lang="ru-RU" sz="1200" dirty="0"/>
              <a:t>» на </a:t>
            </a:r>
            <a:r>
              <a:rPr lang="ru-RU" sz="1200" dirty="0" err="1"/>
              <a:t>місці</a:t>
            </a:r>
            <a:r>
              <a:rPr lang="ru-RU" sz="1200" dirty="0"/>
              <a:t> та в </a:t>
            </a:r>
            <a:r>
              <a:rPr lang="ru-RU" sz="1200" dirty="0" err="1"/>
              <a:t>русі</a:t>
            </a:r>
            <a:r>
              <a:rPr lang="ru-RU" sz="1200" dirty="0"/>
              <a:t> на </a:t>
            </a:r>
            <a:r>
              <a:rPr lang="ru-RU" sz="1200" dirty="0" err="1"/>
              <a:t>невеликій</a:t>
            </a:r>
            <a:r>
              <a:rPr lang="ru-RU" sz="1200" dirty="0"/>
              <a:t> </a:t>
            </a:r>
            <a:r>
              <a:rPr lang="ru-RU" sz="1200" dirty="0" err="1"/>
              <a:t>швидкості</a:t>
            </a:r>
            <a:r>
              <a:rPr lang="ru-RU" sz="1200" dirty="0"/>
              <a:t>. </a:t>
            </a:r>
            <a:r>
              <a:rPr lang="ru-RU" sz="1200" dirty="0" err="1"/>
              <a:t>Під</a:t>
            </a:r>
            <a:r>
              <a:rPr lang="ru-RU" sz="1200" dirty="0"/>
              <a:t> час повороту </a:t>
            </a:r>
            <a:r>
              <a:rPr lang="ru-RU" sz="1200" dirty="0" err="1"/>
              <a:t>лиж</a:t>
            </a:r>
            <a:r>
              <a:rPr lang="ru-RU" sz="1200" dirty="0"/>
              <a:t> </a:t>
            </a:r>
            <a:r>
              <a:rPr lang="ru-RU" sz="1200" dirty="0" err="1"/>
              <a:t>ліворуч</a:t>
            </a:r>
            <a:r>
              <a:rPr lang="ru-RU" sz="1200" dirty="0"/>
              <a:t> </a:t>
            </a:r>
            <a:r>
              <a:rPr lang="ru-RU" sz="1200" dirty="0" err="1"/>
              <a:t>навколо</a:t>
            </a:r>
            <a:r>
              <a:rPr lang="ru-RU" sz="1200" dirty="0"/>
              <a:t> </a:t>
            </a:r>
            <a:r>
              <a:rPr lang="ru-RU" sz="1200" dirty="0" err="1"/>
              <a:t>п'яток</a:t>
            </a:r>
            <a:r>
              <a:rPr lang="ru-RU" sz="1200" dirty="0"/>
              <a:t> вагу </a:t>
            </a:r>
            <a:r>
              <a:rPr lang="ru-RU" sz="1200" dirty="0" err="1"/>
              <a:t>тіла</a:t>
            </a:r>
            <a:r>
              <a:rPr lang="ru-RU" sz="1200" dirty="0"/>
              <a:t> </a:t>
            </a:r>
            <a:r>
              <a:rPr lang="ru-RU" sz="1200" dirty="0" err="1"/>
              <a:t>переносять</a:t>
            </a:r>
            <a:r>
              <a:rPr lang="ru-RU" sz="1200" dirty="0"/>
              <a:t> на праву ногу. </a:t>
            </a:r>
            <a:r>
              <a:rPr lang="ru-RU" sz="1200" dirty="0" err="1"/>
              <a:t>Згинаючи</a:t>
            </a:r>
            <a:r>
              <a:rPr lang="ru-RU" sz="1200" dirty="0"/>
              <a:t> </a:t>
            </a:r>
            <a:r>
              <a:rPr lang="ru-RU" sz="1200" dirty="0" err="1"/>
              <a:t>ліву</a:t>
            </a:r>
            <a:r>
              <a:rPr lang="ru-RU" sz="1200" dirty="0"/>
              <a:t> ногу, </a:t>
            </a:r>
            <a:r>
              <a:rPr lang="ru-RU" sz="1200" dirty="0" err="1"/>
              <a:t>піднімають</a:t>
            </a:r>
            <a:r>
              <a:rPr lang="ru-RU" sz="1200" dirty="0"/>
              <a:t> носок </a:t>
            </a:r>
            <a:r>
              <a:rPr lang="ru-RU" sz="1200" dirty="0" err="1"/>
              <a:t>лижі</a:t>
            </a:r>
            <a:r>
              <a:rPr lang="ru-RU" sz="1200" dirty="0"/>
              <a:t> </a:t>
            </a:r>
            <a:r>
              <a:rPr lang="ru-RU" sz="1200" dirty="0" err="1"/>
              <a:t>і</a:t>
            </a:r>
            <a:r>
              <a:rPr lang="ru-RU" sz="1200" dirty="0"/>
              <a:t>, </a:t>
            </a:r>
            <a:r>
              <a:rPr lang="ru-RU" sz="1200" dirty="0" err="1"/>
              <a:t>відводячи</a:t>
            </a:r>
            <a:r>
              <a:rPr lang="ru-RU" sz="1200" dirty="0"/>
              <a:t> </a:t>
            </a:r>
            <a:r>
              <a:rPr lang="ru-RU" sz="1200" dirty="0" err="1"/>
              <a:t>його</a:t>
            </a:r>
            <a:r>
              <a:rPr lang="ru-RU" sz="1200" dirty="0"/>
              <a:t> </a:t>
            </a:r>
            <a:r>
              <a:rPr lang="ru-RU" sz="1200" dirty="0" err="1"/>
              <a:t>трохи</a:t>
            </a:r>
            <a:r>
              <a:rPr lang="ru-RU" sz="1200" dirty="0"/>
              <a:t> </a:t>
            </a:r>
            <a:r>
              <a:rPr lang="ru-RU" sz="1200" dirty="0" err="1"/>
              <a:t>ліворуч</a:t>
            </a:r>
            <a:r>
              <a:rPr lang="ru-RU" sz="1200" dirty="0"/>
              <a:t>, </a:t>
            </a:r>
            <a:r>
              <a:rPr lang="ru-RU" sz="1200" dirty="0" err="1"/>
              <a:t>ставлять</a:t>
            </a:r>
            <a:r>
              <a:rPr lang="ru-RU" sz="1200" dirty="0"/>
              <a:t> на </a:t>
            </a:r>
            <a:r>
              <a:rPr lang="ru-RU" sz="1200" dirty="0" err="1"/>
              <a:t>сніг</a:t>
            </a:r>
            <a:r>
              <a:rPr lang="ru-RU" sz="1200" dirty="0"/>
              <a:t>. </a:t>
            </a:r>
            <a:r>
              <a:rPr lang="ru-RU" sz="1200" dirty="0" err="1"/>
              <a:t>Потім</a:t>
            </a:r>
            <a:r>
              <a:rPr lang="ru-RU" sz="1200" dirty="0"/>
              <a:t> на </a:t>
            </a:r>
            <a:r>
              <a:rPr lang="ru-RU" sz="1200" dirty="0" err="1"/>
              <a:t>цю</a:t>
            </a:r>
            <a:r>
              <a:rPr lang="ru-RU" sz="1200" dirty="0"/>
              <a:t> ногу </a:t>
            </a:r>
            <a:r>
              <a:rPr lang="ru-RU" sz="1200" dirty="0" err="1"/>
              <a:t>переносять</a:t>
            </a:r>
            <a:r>
              <a:rPr lang="ru-RU" sz="1200" dirty="0"/>
              <a:t> вагу </a:t>
            </a:r>
            <a:r>
              <a:rPr lang="ru-RU" sz="1200" dirty="0" err="1"/>
              <a:t>тіла</a:t>
            </a:r>
            <a:r>
              <a:rPr lang="ru-RU" sz="1200" dirty="0"/>
              <a:t> </a:t>
            </a:r>
            <a:r>
              <a:rPr lang="ru-RU" sz="1200" dirty="0" err="1"/>
              <a:t>й</a:t>
            </a:r>
            <a:r>
              <a:rPr lang="ru-RU" sz="1200" dirty="0"/>
              <a:t> </a:t>
            </a:r>
            <a:r>
              <a:rPr lang="ru-RU" sz="1200" dirty="0" err="1"/>
              <a:t>приставляють</a:t>
            </a:r>
            <a:r>
              <a:rPr lang="ru-RU" sz="1200" dirty="0"/>
              <a:t> праву лижу </a:t>
            </a:r>
            <a:r>
              <a:rPr lang="ru-RU" sz="1200" dirty="0" err="1"/>
              <a:t>й</a:t>
            </a:r>
            <a:r>
              <a:rPr lang="ru-RU" sz="1200" dirty="0"/>
              <a:t> </a:t>
            </a:r>
            <a:r>
              <a:rPr lang="ru-RU" sz="1200" dirty="0" err="1"/>
              <a:t>палицю</a:t>
            </a:r>
            <a:r>
              <a:rPr lang="ru-RU" sz="1200" dirty="0"/>
              <a:t> </a:t>
            </a:r>
            <a:r>
              <a:rPr lang="ru-RU" sz="1200" dirty="0" err="1"/>
              <a:t>тощо</a:t>
            </a:r>
            <a:r>
              <a:rPr lang="ru-RU" sz="1200" dirty="0"/>
              <a:t>.</a:t>
            </a:r>
          </a:p>
          <a:p>
            <a:pPr algn="just"/>
            <a:r>
              <a:rPr lang="ru-RU" sz="1200" dirty="0"/>
              <a:t>     Треба </a:t>
            </a:r>
            <a:r>
              <a:rPr lang="ru-RU" sz="1200" dirty="0" err="1"/>
              <a:t>стежити</a:t>
            </a:r>
            <a:r>
              <a:rPr lang="ru-RU" sz="1200" dirty="0"/>
              <a:t>, </a:t>
            </a:r>
            <a:r>
              <a:rPr lang="ru-RU" sz="1200" dirty="0" err="1"/>
              <a:t>щоб</a:t>
            </a:r>
            <a:r>
              <a:rPr lang="ru-RU" sz="1200" dirty="0"/>
              <a:t> </a:t>
            </a:r>
            <a:r>
              <a:rPr lang="ru-RU" sz="1200" dirty="0" err="1"/>
              <a:t>діти</a:t>
            </a:r>
            <a:r>
              <a:rPr lang="ru-RU" sz="1200" dirty="0"/>
              <a:t>, </a:t>
            </a:r>
            <a:r>
              <a:rPr lang="ru-RU" sz="1200" dirty="0" err="1"/>
              <a:t>засвоюючи</a:t>
            </a:r>
            <a:r>
              <a:rPr lang="ru-RU" sz="1200" dirty="0"/>
              <a:t> </a:t>
            </a:r>
            <a:r>
              <a:rPr lang="ru-RU" sz="1200" dirty="0" err="1"/>
              <a:t>перенесення</a:t>
            </a:r>
            <a:r>
              <a:rPr lang="ru-RU" sz="1200" dirty="0"/>
              <a:t> ваги </a:t>
            </a:r>
            <a:r>
              <a:rPr lang="ru-RU" sz="1200" dirty="0" err="1"/>
              <a:t>тіла</a:t>
            </a:r>
            <a:r>
              <a:rPr lang="ru-RU" sz="1200" dirty="0"/>
              <a:t> на </a:t>
            </a:r>
            <a:r>
              <a:rPr lang="ru-RU" sz="1200" dirty="0" err="1"/>
              <a:t>опорну</a:t>
            </a:r>
            <a:r>
              <a:rPr lang="ru-RU" sz="1200" dirty="0"/>
              <a:t> ногу, не </a:t>
            </a:r>
            <a:r>
              <a:rPr lang="ru-RU" sz="1200" dirty="0" err="1"/>
              <a:t>відривали</a:t>
            </a:r>
            <a:r>
              <a:rPr lang="ru-RU" sz="1200" dirty="0"/>
              <a:t> </a:t>
            </a:r>
            <a:r>
              <a:rPr lang="ru-RU" sz="1200" dirty="0" err="1"/>
              <a:t>від</a:t>
            </a:r>
            <a:r>
              <a:rPr lang="ru-RU" sz="1200" dirty="0"/>
              <a:t> </a:t>
            </a:r>
            <a:r>
              <a:rPr lang="ru-RU" sz="1200" dirty="0" err="1"/>
              <a:t>снігу</a:t>
            </a:r>
            <a:r>
              <a:rPr lang="ru-RU" sz="1200" dirty="0"/>
              <a:t> </a:t>
            </a:r>
            <a:r>
              <a:rPr lang="ru-RU" sz="1200" dirty="0" err="1"/>
              <a:t>п'ятку</a:t>
            </a:r>
            <a:r>
              <a:rPr lang="ru-RU" sz="1200" dirty="0"/>
              <a:t> (носок) </a:t>
            </a:r>
            <a:r>
              <a:rPr lang="ru-RU" sz="1200" dirty="0" err="1"/>
              <a:t>лижі</a:t>
            </a:r>
            <a:r>
              <a:rPr lang="ru-RU" sz="1200" dirty="0"/>
              <a:t>, яку </a:t>
            </a:r>
            <a:r>
              <a:rPr lang="ru-RU" sz="1200" dirty="0" err="1"/>
              <a:t>переставляють</a:t>
            </a:r>
            <a:r>
              <a:rPr lang="ru-RU" sz="1200" dirty="0"/>
              <a:t> у сторону, </a:t>
            </a:r>
            <a:r>
              <a:rPr lang="ru-RU" sz="1200" dirty="0" err="1"/>
              <a:t>бо</a:t>
            </a:r>
            <a:r>
              <a:rPr lang="ru-RU" sz="1200" dirty="0"/>
              <a:t> </a:t>
            </a:r>
            <a:r>
              <a:rPr lang="ru-RU" sz="1200" dirty="0" err="1"/>
              <a:t>це</a:t>
            </a:r>
            <a:r>
              <a:rPr lang="ru-RU" sz="1200" dirty="0"/>
              <a:t> </a:t>
            </a:r>
            <a:r>
              <a:rPr lang="ru-RU" sz="1200" dirty="0" err="1"/>
              <a:t>може</a:t>
            </a:r>
            <a:r>
              <a:rPr lang="ru-RU" sz="1200" dirty="0"/>
              <a:t> </a:t>
            </a:r>
            <a:r>
              <a:rPr lang="ru-RU" sz="1200" dirty="0" err="1"/>
              <a:t>призвести</a:t>
            </a:r>
            <a:r>
              <a:rPr lang="ru-RU" sz="1200" dirty="0"/>
              <a:t> до </a:t>
            </a:r>
            <a:r>
              <a:rPr lang="ru-RU" sz="1200" dirty="0" err="1"/>
              <a:t>схрещення</a:t>
            </a:r>
            <a:r>
              <a:rPr lang="ru-RU" sz="1200" dirty="0"/>
              <a:t> </a:t>
            </a:r>
            <a:r>
              <a:rPr lang="ru-RU" sz="1200" dirty="0" err="1"/>
              <a:t>лиж</a:t>
            </a:r>
            <a:r>
              <a:rPr lang="ru-RU" sz="1200" dirty="0"/>
              <a:t>.</a:t>
            </a:r>
          </a:p>
          <a:p>
            <a:pPr algn="just"/>
            <a:r>
              <a:rPr lang="ru-RU" sz="1200" dirty="0"/>
              <a:t>     Поворот «</a:t>
            </a:r>
            <a:r>
              <a:rPr lang="ru-RU" sz="1200" dirty="0" err="1"/>
              <a:t>переступанням</a:t>
            </a:r>
            <a:r>
              <a:rPr lang="ru-RU" sz="1200" dirty="0"/>
              <a:t>» у </a:t>
            </a:r>
            <a:r>
              <a:rPr lang="ru-RU" sz="1200" dirty="0" err="1"/>
              <a:t>русі</a:t>
            </a:r>
            <a:r>
              <a:rPr lang="ru-RU" sz="1200" dirty="0"/>
              <a:t> </a:t>
            </a:r>
            <a:r>
              <a:rPr lang="ru-RU" sz="1200" dirty="0" err="1"/>
              <a:t>виконують</a:t>
            </a:r>
            <a:r>
              <a:rPr lang="ru-RU" sz="1200" dirty="0"/>
              <a:t> на </a:t>
            </a:r>
            <a:r>
              <a:rPr lang="ru-RU" sz="1200" dirty="0" err="1"/>
              <a:t>невеликій</a:t>
            </a:r>
            <a:r>
              <a:rPr lang="ru-RU" sz="1200" dirty="0"/>
              <a:t> </a:t>
            </a:r>
            <a:r>
              <a:rPr lang="ru-RU" sz="1200" dirty="0" err="1"/>
              <a:t>швидкості</a:t>
            </a:r>
            <a:r>
              <a:rPr lang="ru-RU" sz="1200" dirty="0"/>
              <a:t> </a:t>
            </a:r>
            <a:r>
              <a:rPr lang="ru-RU" sz="1200" dirty="0" err="1"/>
              <a:t>під</a:t>
            </a:r>
            <a:r>
              <a:rPr lang="ru-RU" sz="1200" dirty="0"/>
              <a:t> час </a:t>
            </a:r>
            <a:r>
              <a:rPr lang="ru-RU" sz="1200" dirty="0" err="1"/>
              <a:t>пересування</a:t>
            </a:r>
            <a:r>
              <a:rPr lang="ru-RU" sz="1200" dirty="0"/>
              <a:t> по </a:t>
            </a:r>
            <a:r>
              <a:rPr lang="ru-RU" sz="1200" dirty="0" err="1"/>
              <a:t>лижні</a:t>
            </a:r>
            <a:r>
              <a:rPr lang="ru-RU" sz="1200" dirty="0"/>
              <a:t> </a:t>
            </a:r>
            <a:r>
              <a:rPr lang="ru-RU" sz="1200" dirty="0" err="1"/>
              <a:t>або</a:t>
            </a:r>
            <a:r>
              <a:rPr lang="ru-RU" sz="1200" dirty="0"/>
              <a:t> на пологому </a:t>
            </a:r>
            <a:r>
              <a:rPr lang="ru-RU" sz="1200" dirty="0" err="1"/>
              <a:t>схилі</a:t>
            </a:r>
            <a:r>
              <a:rPr lang="ru-RU" sz="1200" dirty="0"/>
              <a:t>. Як </a:t>
            </a:r>
            <a:r>
              <a:rPr lang="ru-RU" sz="1200" dirty="0" err="1"/>
              <a:t>і</a:t>
            </a:r>
            <a:r>
              <a:rPr lang="ru-RU" sz="1200" dirty="0"/>
              <a:t> поворот на </a:t>
            </a:r>
            <a:r>
              <a:rPr lang="ru-RU" sz="1200" dirty="0" err="1"/>
              <a:t>місці</a:t>
            </a:r>
            <a:r>
              <a:rPr lang="ru-RU" sz="1200" dirty="0"/>
              <a:t>, </a:t>
            </a:r>
            <a:r>
              <a:rPr lang="ru-RU" sz="1200" dirty="0" err="1"/>
              <a:t>він</a:t>
            </a:r>
            <a:r>
              <a:rPr lang="ru-RU" sz="1200" dirty="0"/>
              <a:t> </a:t>
            </a:r>
            <a:r>
              <a:rPr lang="ru-RU" sz="1200" dirty="0" err="1"/>
              <a:t>полягає</a:t>
            </a:r>
            <a:r>
              <a:rPr lang="ru-RU" sz="1200" dirty="0"/>
              <a:t> в </a:t>
            </a:r>
            <a:r>
              <a:rPr lang="ru-RU" sz="1200" dirty="0" err="1"/>
              <a:t>поперемінному</a:t>
            </a:r>
            <a:r>
              <a:rPr lang="ru-RU" sz="1200" dirty="0"/>
              <a:t> </a:t>
            </a:r>
            <a:r>
              <a:rPr lang="ru-RU" sz="1200" dirty="0" err="1"/>
              <a:t>переставлянні</a:t>
            </a:r>
            <a:r>
              <a:rPr lang="ru-RU" sz="1200" dirty="0"/>
              <a:t> </a:t>
            </a:r>
            <a:r>
              <a:rPr lang="ru-RU" sz="1200" dirty="0" err="1"/>
              <a:t>лиж</a:t>
            </a:r>
            <a:r>
              <a:rPr lang="ru-RU" sz="1200" dirty="0"/>
              <a:t> у </a:t>
            </a:r>
            <a:r>
              <a:rPr lang="ru-RU" sz="1200" dirty="0" err="1"/>
              <a:t>напрямку</a:t>
            </a:r>
            <a:r>
              <a:rPr lang="ru-RU" sz="1200" dirty="0"/>
              <a:t> повороту. </a:t>
            </a:r>
            <a:r>
              <a:rPr lang="ru-RU" sz="1200" dirty="0" err="1"/>
              <a:t>Повертаючись</a:t>
            </a:r>
            <a:r>
              <a:rPr lang="ru-RU" sz="1200" dirty="0"/>
              <a:t> </a:t>
            </a:r>
            <a:r>
              <a:rPr lang="ru-RU" sz="1200" dirty="0" err="1"/>
              <a:t>праворуч</a:t>
            </a:r>
            <a:r>
              <a:rPr lang="ru-RU" sz="1200" dirty="0"/>
              <a:t>, </a:t>
            </a:r>
            <a:r>
              <a:rPr lang="ru-RU" sz="1200" dirty="0" err="1"/>
              <a:t>відштовхуються</a:t>
            </a:r>
            <a:r>
              <a:rPr lang="ru-RU" sz="1200" dirty="0"/>
              <a:t> </a:t>
            </a:r>
            <a:r>
              <a:rPr lang="ru-RU" sz="1200" dirty="0" err="1"/>
              <a:t>лівою</a:t>
            </a:r>
            <a:r>
              <a:rPr lang="ru-RU" sz="1200" dirty="0"/>
              <a:t> ногою, </a:t>
            </a:r>
            <a:r>
              <a:rPr lang="ru-RU" sz="1200" dirty="0" err="1"/>
              <a:t>одночасно</a:t>
            </a:r>
            <a:r>
              <a:rPr lang="ru-RU" sz="1200" dirty="0"/>
              <a:t> </a:t>
            </a:r>
            <a:r>
              <a:rPr lang="ru-RU" sz="1200" dirty="0" err="1"/>
              <a:t>переставляючи</a:t>
            </a:r>
            <a:r>
              <a:rPr lang="ru-RU" sz="1200" dirty="0"/>
              <a:t> праву лижу вправо, а </a:t>
            </a:r>
            <a:r>
              <a:rPr lang="ru-RU" sz="1200" dirty="0" err="1"/>
              <a:t>потім</a:t>
            </a:r>
            <a:r>
              <a:rPr lang="ru-RU" sz="1200" dirty="0"/>
              <a:t>, </a:t>
            </a:r>
            <a:r>
              <a:rPr lang="ru-RU" sz="1200" dirty="0" err="1"/>
              <a:t>ковзаючи</a:t>
            </a:r>
            <a:r>
              <a:rPr lang="ru-RU" sz="1200" dirty="0"/>
              <a:t> на </a:t>
            </a:r>
            <a:r>
              <a:rPr lang="ru-RU" sz="1200" dirty="0" err="1"/>
              <a:t>ній</a:t>
            </a:r>
            <a:r>
              <a:rPr lang="ru-RU" sz="1200" dirty="0"/>
              <a:t>, </a:t>
            </a:r>
            <a:r>
              <a:rPr lang="ru-RU" sz="1200" dirty="0" err="1"/>
              <a:t>приставляють</a:t>
            </a:r>
            <a:r>
              <a:rPr lang="ru-RU" sz="1200" dirty="0"/>
              <a:t> </a:t>
            </a:r>
            <a:r>
              <a:rPr lang="ru-RU" sz="1200" dirty="0" err="1"/>
              <a:t>ліву</a:t>
            </a:r>
            <a:r>
              <a:rPr lang="ru-RU" sz="1200" dirty="0"/>
              <a:t>. </a:t>
            </a:r>
            <a:r>
              <a:rPr lang="ru-RU" sz="1200" dirty="0" err="1"/>
              <a:t>Під</a:t>
            </a:r>
            <a:r>
              <a:rPr lang="ru-RU" sz="1200" dirty="0"/>
              <a:t> час повороту </a:t>
            </a:r>
            <a:r>
              <a:rPr lang="ru-RU" sz="1200" dirty="0" err="1"/>
              <a:t>ліворуч</a:t>
            </a:r>
            <a:r>
              <a:rPr lang="ru-RU" sz="1200" dirty="0"/>
              <a:t> </a:t>
            </a:r>
            <a:r>
              <a:rPr lang="ru-RU" sz="1200" dirty="0" err="1"/>
              <a:t>виконуються</a:t>
            </a:r>
            <a:r>
              <a:rPr lang="ru-RU" sz="1200" dirty="0"/>
              <a:t> </a:t>
            </a:r>
            <a:r>
              <a:rPr lang="ru-RU" sz="1200" dirty="0" err="1"/>
              <a:t>ті</a:t>
            </a:r>
            <a:r>
              <a:rPr lang="ru-RU" sz="1200" dirty="0"/>
              <a:t> </a:t>
            </a:r>
            <a:r>
              <a:rPr lang="ru-RU" sz="1200" dirty="0" err="1"/>
              <a:t>самі</a:t>
            </a:r>
            <a:r>
              <a:rPr lang="ru-RU" sz="1200" dirty="0"/>
              <a:t> </a:t>
            </a:r>
            <a:r>
              <a:rPr lang="ru-RU" sz="1200" dirty="0" err="1"/>
              <a:t>рухи</a:t>
            </a:r>
            <a:r>
              <a:rPr lang="ru-RU" sz="1200" dirty="0"/>
              <a:t>, </a:t>
            </a:r>
            <a:r>
              <a:rPr lang="ru-RU" sz="1200" dirty="0" err="1"/>
              <a:t>але</a:t>
            </a:r>
            <a:r>
              <a:rPr lang="ru-RU" sz="1200" dirty="0"/>
              <a:t> в </a:t>
            </a:r>
            <a:r>
              <a:rPr lang="ru-RU" sz="1200" dirty="0" err="1"/>
              <a:t>інший</a:t>
            </a:r>
            <a:r>
              <a:rPr lang="ru-RU" sz="1200" dirty="0"/>
              <a:t> </a:t>
            </a:r>
            <a:r>
              <a:rPr lang="ru-RU" sz="1200" dirty="0" err="1"/>
              <a:t>бік</a:t>
            </a:r>
            <a:r>
              <a:rPr lang="ru-RU" sz="1200" dirty="0"/>
              <a:t>.</a:t>
            </a:r>
          </a:p>
          <a:p>
            <a:pPr algn="just"/>
            <a:r>
              <a:rPr lang="ru-RU" sz="1200" dirty="0"/>
              <a:t>     </a:t>
            </a:r>
            <a:r>
              <a:rPr lang="ru-RU" sz="1200" dirty="0" err="1"/>
              <a:t>Значне</a:t>
            </a:r>
            <a:r>
              <a:rPr lang="ru-RU" sz="1200" dirty="0"/>
              <a:t> </a:t>
            </a:r>
            <a:r>
              <a:rPr lang="ru-RU" sz="1200" dirty="0" err="1"/>
              <a:t>місце</a:t>
            </a:r>
            <a:r>
              <a:rPr lang="ru-RU" sz="1200" dirty="0"/>
              <a:t> в </a:t>
            </a:r>
            <a:r>
              <a:rPr lang="ru-RU" sz="1200" dirty="0" err="1"/>
              <a:t>навчанні</a:t>
            </a:r>
            <a:r>
              <a:rPr lang="ru-RU" sz="1200" dirty="0"/>
              <a:t> </a:t>
            </a:r>
            <a:r>
              <a:rPr lang="ru-RU" sz="1200" dirty="0" err="1"/>
              <a:t>найпростішої</a:t>
            </a:r>
            <a:r>
              <a:rPr lang="ru-RU" sz="1200" dirty="0"/>
              <a:t> </a:t>
            </a:r>
            <a:r>
              <a:rPr lang="ru-RU" sz="1200" dirty="0" err="1"/>
              <a:t>лижної</a:t>
            </a:r>
            <a:r>
              <a:rPr lang="ru-RU" sz="1200" dirty="0"/>
              <a:t> </a:t>
            </a:r>
            <a:r>
              <a:rPr lang="ru-RU" sz="1200" dirty="0" err="1"/>
              <a:t>техніки</a:t>
            </a:r>
            <a:r>
              <a:rPr lang="ru-RU" sz="1200" dirty="0"/>
              <a:t> </a:t>
            </a:r>
            <a:r>
              <a:rPr lang="ru-RU" sz="1200" dirty="0" err="1"/>
              <a:t>відводиться</a:t>
            </a:r>
            <a:r>
              <a:rPr lang="ru-RU" sz="1200" dirty="0"/>
              <a:t> </a:t>
            </a:r>
            <a:r>
              <a:rPr lang="ru-RU" sz="1200" dirty="0" err="1"/>
              <a:t>вправам</a:t>
            </a:r>
            <a:r>
              <a:rPr lang="ru-RU" sz="1200" dirty="0"/>
              <a:t> </a:t>
            </a:r>
            <a:r>
              <a:rPr lang="ru-RU" sz="1200" dirty="0" err="1"/>
              <a:t>із</a:t>
            </a:r>
            <a:r>
              <a:rPr lang="ru-RU" sz="1200" dirty="0"/>
              <a:t> спуску, </a:t>
            </a:r>
            <a:r>
              <a:rPr lang="ru-RU" sz="1200" dirty="0" err="1"/>
              <a:t>сходження</a:t>
            </a:r>
            <a:r>
              <a:rPr lang="ru-RU" sz="1200" dirty="0"/>
              <a:t> та </a:t>
            </a:r>
            <a:r>
              <a:rPr lang="ru-RU" sz="1200" dirty="0" err="1"/>
              <a:t>гальмування</a:t>
            </a:r>
            <a:r>
              <a:rPr lang="ru-RU" sz="1200" dirty="0"/>
              <a:t> на </a:t>
            </a:r>
            <a:r>
              <a:rPr lang="ru-RU" sz="1200" dirty="0" err="1"/>
              <a:t>гірці</a:t>
            </a:r>
            <a:r>
              <a:rPr lang="ru-RU" sz="1200" dirty="0"/>
              <a:t> </a:t>
            </a:r>
            <a:r>
              <a:rPr lang="ru-RU" sz="1200" dirty="0" err="1"/>
              <a:t>з</a:t>
            </a:r>
            <a:r>
              <a:rPr lang="ru-RU" sz="1200" dirty="0"/>
              <a:t> пологим </a:t>
            </a:r>
            <a:r>
              <a:rPr lang="ru-RU" sz="1200" dirty="0" err="1"/>
              <a:t>схилом</a:t>
            </a:r>
            <a:r>
              <a:rPr lang="ru-RU" sz="1200" dirty="0"/>
              <a:t>. </a:t>
            </a:r>
            <a:r>
              <a:rPr lang="ru-RU" sz="1200" dirty="0" err="1"/>
              <a:t>Усі</a:t>
            </a:r>
            <a:r>
              <a:rPr lang="ru-RU" sz="1200" dirty="0"/>
              <a:t> </a:t>
            </a:r>
            <a:r>
              <a:rPr lang="ru-RU" sz="1200" dirty="0" err="1"/>
              <a:t>ці</a:t>
            </a:r>
            <a:r>
              <a:rPr lang="ru-RU" sz="1200" dirty="0"/>
              <a:t> </a:t>
            </a:r>
            <a:r>
              <a:rPr lang="ru-RU" sz="1200" dirty="0" err="1"/>
              <a:t>рухи</a:t>
            </a:r>
            <a:r>
              <a:rPr lang="ru-RU" sz="1200" dirty="0"/>
              <a:t> </a:t>
            </a:r>
            <a:r>
              <a:rPr lang="ru-RU" sz="1200" dirty="0" err="1"/>
              <a:t>лижники-початківці</a:t>
            </a:r>
            <a:r>
              <a:rPr lang="ru-RU" sz="1200" dirty="0"/>
              <a:t> </a:t>
            </a:r>
            <a:r>
              <a:rPr lang="ru-RU" sz="1200" dirty="0" err="1"/>
              <a:t>виконують</a:t>
            </a:r>
            <a:r>
              <a:rPr lang="ru-RU" sz="1200" dirty="0"/>
              <a:t> без </a:t>
            </a:r>
            <a:r>
              <a:rPr lang="ru-RU" sz="1200" dirty="0" err="1"/>
              <a:t>палиць</a:t>
            </a:r>
            <a:r>
              <a:rPr lang="ru-RU" sz="1200" dirty="0"/>
              <a:t>, </a:t>
            </a:r>
            <a:r>
              <a:rPr lang="ru-RU" sz="1200" dirty="0" err="1"/>
              <a:t>їх</a:t>
            </a:r>
            <a:r>
              <a:rPr lang="ru-RU" sz="1200" dirty="0"/>
              <a:t> </a:t>
            </a:r>
            <a:r>
              <a:rPr lang="ru-RU" sz="1200" dirty="0" err="1"/>
              <a:t>можна</a:t>
            </a:r>
            <a:r>
              <a:rPr lang="ru-RU" sz="1200" dirty="0"/>
              <a:t> </a:t>
            </a:r>
            <a:r>
              <a:rPr lang="ru-RU" sz="1200" dirty="0" err="1"/>
              <a:t>давати</a:t>
            </a:r>
            <a:r>
              <a:rPr lang="ru-RU" sz="1200" dirty="0"/>
              <a:t> </a:t>
            </a:r>
            <a:r>
              <a:rPr lang="ru-RU" sz="1200" dirty="0" err="1"/>
              <a:t>тільки</a:t>
            </a:r>
            <a:r>
              <a:rPr lang="ru-RU" sz="1200" dirty="0"/>
              <a:t> </a:t>
            </a:r>
            <a:r>
              <a:rPr lang="ru-RU" sz="1200" dirty="0" err="1"/>
              <a:t>тоді</a:t>
            </a:r>
            <a:r>
              <a:rPr lang="ru-RU" sz="1200" dirty="0"/>
              <a:t>, коли </a:t>
            </a:r>
            <a:r>
              <a:rPr lang="ru-RU" sz="1200" dirty="0" err="1"/>
              <a:t>діти</a:t>
            </a:r>
            <a:r>
              <a:rPr lang="ru-RU" sz="1200" dirty="0"/>
              <a:t> </a:t>
            </a:r>
            <a:r>
              <a:rPr lang="ru-RU" sz="1200" dirty="0" err="1"/>
              <a:t>вже</a:t>
            </a:r>
            <a:r>
              <a:rPr lang="ru-RU" sz="1200" dirty="0"/>
              <a:t> </a:t>
            </a:r>
            <a:r>
              <a:rPr lang="ru-RU" sz="1200" dirty="0" err="1"/>
              <a:t>впевнено</a:t>
            </a:r>
            <a:r>
              <a:rPr lang="ru-RU" sz="1200" dirty="0"/>
              <a:t> </a:t>
            </a:r>
            <a:r>
              <a:rPr lang="ru-RU" sz="1200" dirty="0" err="1"/>
              <a:t>тримаються</a:t>
            </a:r>
            <a:r>
              <a:rPr lang="ru-RU" sz="1200" dirty="0"/>
              <a:t> на </a:t>
            </a:r>
            <a:r>
              <a:rPr lang="ru-RU" sz="1200" dirty="0" err="1"/>
              <a:t>лижах</a:t>
            </a:r>
            <a:r>
              <a:rPr lang="ru-RU" sz="1200" dirty="0"/>
              <a:t>.</a:t>
            </a:r>
          </a:p>
          <a:p>
            <a:pPr algn="just"/>
            <a:r>
              <a:rPr lang="ru-RU" sz="1200" dirty="0"/>
              <a:t>     </a:t>
            </a:r>
            <a:r>
              <a:rPr lang="ru-RU" sz="1200" dirty="0" err="1"/>
              <a:t>Виходять</a:t>
            </a:r>
            <a:r>
              <a:rPr lang="ru-RU" sz="1200" dirty="0"/>
              <a:t> на </a:t>
            </a:r>
            <a:r>
              <a:rPr lang="ru-RU" sz="1200" dirty="0" err="1"/>
              <a:t>гірку</a:t>
            </a:r>
            <a:r>
              <a:rPr lang="ru-RU" sz="1200" dirty="0"/>
              <a:t> такими способами: «</a:t>
            </a:r>
            <a:r>
              <a:rPr lang="ru-RU" sz="1200" dirty="0" err="1"/>
              <a:t>ступаючим</a:t>
            </a:r>
            <a:r>
              <a:rPr lang="ru-RU" sz="1200" dirty="0"/>
              <a:t> </a:t>
            </a:r>
            <a:r>
              <a:rPr lang="ru-RU" sz="1200" dirty="0" err="1"/>
              <a:t>кроком</a:t>
            </a:r>
            <a:r>
              <a:rPr lang="ru-RU" sz="1200" dirty="0"/>
              <a:t>», «</a:t>
            </a:r>
            <a:r>
              <a:rPr lang="ru-RU" sz="1200" dirty="0" err="1"/>
              <a:t>напівялинкою</a:t>
            </a:r>
            <a:r>
              <a:rPr lang="ru-RU" sz="1200" dirty="0"/>
              <a:t>», «</a:t>
            </a:r>
            <a:r>
              <a:rPr lang="ru-RU" sz="1200" dirty="0" err="1"/>
              <a:t>ялинкою</a:t>
            </a:r>
            <a:r>
              <a:rPr lang="ru-RU" sz="1200" dirty="0"/>
              <a:t>» та «</a:t>
            </a:r>
            <a:r>
              <a:rPr lang="ru-RU" sz="1200" dirty="0" err="1"/>
              <a:t>драбинкою</a:t>
            </a:r>
            <a:r>
              <a:rPr lang="ru-RU" sz="1200" dirty="0"/>
              <a:t>» (мал. 53).</a:t>
            </a:r>
          </a:p>
          <a:p>
            <a:pPr algn="just"/>
            <a:endParaRPr lang="ru-RU" sz="1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4" name="Picture 2" descr="https://ok-t.ru/studopediaru/baza5/1961618637.files/image0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4572008"/>
            <a:ext cx="3162300" cy="20859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42852"/>
            <a:ext cx="8429684" cy="649408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/>
            <a:r>
              <a:rPr lang="ru-RU" sz="1300"/>
              <a:t>    Підйом </a:t>
            </a:r>
            <a:r>
              <a:rPr lang="ru-RU" sz="1300" dirty="0"/>
              <a:t>«</a:t>
            </a:r>
            <a:r>
              <a:rPr lang="ru-RU" sz="1300" dirty="0" err="1"/>
              <a:t>ступаючим</a:t>
            </a:r>
            <a:r>
              <a:rPr lang="ru-RU" sz="1300" dirty="0"/>
              <a:t> </a:t>
            </a:r>
            <a:r>
              <a:rPr lang="ru-RU" sz="1300" dirty="0" err="1"/>
              <a:t>кроком</a:t>
            </a:r>
            <a:r>
              <a:rPr lang="ru-RU" sz="1300" dirty="0"/>
              <a:t>» </a:t>
            </a:r>
            <a:r>
              <a:rPr lang="ru-RU" sz="1300" dirty="0" err="1"/>
              <a:t>застосовується</a:t>
            </a:r>
            <a:r>
              <a:rPr lang="ru-RU" sz="1300" dirty="0"/>
              <a:t> на пологому </a:t>
            </a:r>
            <a:r>
              <a:rPr lang="ru-RU" sz="1300" dirty="0" err="1"/>
              <a:t>схилі</a:t>
            </a:r>
            <a:r>
              <a:rPr lang="ru-RU" sz="1300" dirty="0"/>
              <a:t> 6-8° </a:t>
            </a:r>
            <a:r>
              <a:rPr lang="ru-RU" sz="1300" dirty="0" err="1"/>
              <a:t>і</a:t>
            </a:r>
            <a:r>
              <a:rPr lang="ru-RU" sz="1300" dirty="0"/>
              <a:t> </a:t>
            </a:r>
            <a:r>
              <a:rPr lang="ru-RU" sz="1300" dirty="0" err="1"/>
              <a:t>нагадує</a:t>
            </a:r>
            <a:r>
              <a:rPr lang="ru-RU" sz="1300" dirty="0"/>
              <a:t> </a:t>
            </a:r>
            <a:r>
              <a:rPr lang="ru-RU" sz="1300" dirty="0" err="1"/>
              <a:t>аналогічний</a:t>
            </a:r>
            <a:r>
              <a:rPr lang="ru-RU" sz="1300" dirty="0"/>
              <a:t> </a:t>
            </a:r>
            <a:r>
              <a:rPr lang="ru-RU" sz="1300" dirty="0" err="1"/>
              <a:t>хід</a:t>
            </a:r>
            <a:r>
              <a:rPr lang="ru-RU" sz="1300" dirty="0"/>
              <a:t> на </a:t>
            </a:r>
            <a:r>
              <a:rPr lang="ru-RU" sz="1300" dirty="0" err="1"/>
              <a:t>лижах</a:t>
            </a:r>
            <a:r>
              <a:rPr lang="ru-RU" sz="1300" dirty="0"/>
              <a:t> </a:t>
            </a:r>
            <a:r>
              <a:rPr lang="ru-RU" sz="1300" dirty="0" err="1"/>
              <a:t>тільки</a:t>
            </a:r>
            <a:r>
              <a:rPr lang="ru-RU" sz="1300" dirty="0"/>
              <a:t> </a:t>
            </a:r>
            <a:r>
              <a:rPr lang="ru-RU" sz="1300" dirty="0" err="1"/>
              <a:t>з</a:t>
            </a:r>
            <a:r>
              <a:rPr lang="ru-RU" sz="1300" dirty="0"/>
              <a:t> </a:t>
            </a:r>
            <a:r>
              <a:rPr lang="ru-RU" sz="1300" dirty="0" err="1"/>
              <a:t>більшим</a:t>
            </a:r>
            <a:r>
              <a:rPr lang="ru-RU" sz="1300" dirty="0"/>
              <a:t> </a:t>
            </a:r>
            <a:r>
              <a:rPr lang="ru-RU" sz="1300" dirty="0" err="1"/>
              <a:t>нахилом</a:t>
            </a:r>
            <a:r>
              <a:rPr lang="ru-RU" sz="1300" dirty="0"/>
              <a:t> </a:t>
            </a:r>
            <a:r>
              <a:rPr lang="ru-RU" sz="1300" dirty="0" err="1"/>
              <a:t>тулуба</a:t>
            </a:r>
            <a:r>
              <a:rPr lang="ru-RU" sz="1300" dirty="0"/>
              <a:t> вперед та </a:t>
            </a:r>
            <a:r>
              <a:rPr lang="ru-RU" sz="1300" dirty="0" err="1"/>
              <a:t>з</a:t>
            </a:r>
            <a:r>
              <a:rPr lang="ru-RU" sz="1300" dirty="0"/>
              <a:t> </a:t>
            </a:r>
            <a:r>
              <a:rPr lang="ru-RU" sz="1300" dirty="0" err="1"/>
              <a:t>більшою</a:t>
            </a:r>
            <a:r>
              <a:rPr lang="ru-RU" sz="1300" dirty="0"/>
              <a:t> опорою на </a:t>
            </a:r>
            <a:r>
              <a:rPr lang="ru-RU" sz="1300" dirty="0" err="1"/>
              <a:t>палиці</a:t>
            </a:r>
            <a:r>
              <a:rPr lang="ru-RU" sz="1300" dirty="0"/>
              <a:t>.</a:t>
            </a:r>
          </a:p>
          <a:p>
            <a:pPr algn="just"/>
            <a:r>
              <a:rPr lang="ru-RU" sz="1300"/>
              <a:t>   «</a:t>
            </a:r>
            <a:r>
              <a:rPr lang="ru-RU" sz="1300" dirty="0" err="1"/>
              <a:t>Напівялинка</a:t>
            </a:r>
            <a:r>
              <a:rPr lang="ru-RU" sz="1300" dirty="0"/>
              <a:t>» </a:t>
            </a:r>
            <a:r>
              <a:rPr lang="ru-RU" sz="1300" dirty="0" err="1"/>
              <a:t>застосовується</a:t>
            </a:r>
            <a:r>
              <a:rPr lang="ru-RU" sz="1300" dirty="0"/>
              <a:t>, коли </a:t>
            </a:r>
            <a:r>
              <a:rPr lang="ru-RU" sz="1300" dirty="0" err="1"/>
              <a:t>піднімаються</a:t>
            </a:r>
            <a:r>
              <a:rPr lang="ru-RU" sz="1300" dirty="0"/>
              <a:t> на </a:t>
            </a:r>
            <a:r>
              <a:rPr lang="ru-RU" sz="1300" dirty="0" err="1"/>
              <a:t>гірку</a:t>
            </a:r>
            <a:r>
              <a:rPr lang="ru-RU" sz="1300" dirty="0"/>
              <a:t> </a:t>
            </a:r>
            <a:r>
              <a:rPr lang="ru-RU" sz="1300" dirty="0" err="1"/>
              <a:t>навскоси</a:t>
            </a:r>
            <a:r>
              <a:rPr lang="ru-RU" sz="1300" dirty="0"/>
              <a:t>. Лижу, яка </a:t>
            </a:r>
            <a:r>
              <a:rPr lang="ru-RU" sz="1300" dirty="0" err="1"/>
              <a:t>вище</a:t>
            </a:r>
            <a:r>
              <a:rPr lang="ru-RU" sz="1300" dirty="0"/>
              <a:t>, </a:t>
            </a:r>
            <a:r>
              <a:rPr lang="ru-RU" sz="1300" dirty="0" err="1"/>
              <a:t>ставлять</a:t>
            </a:r>
            <a:r>
              <a:rPr lang="ru-RU" sz="1300" dirty="0"/>
              <a:t> у </a:t>
            </a:r>
            <a:r>
              <a:rPr lang="ru-RU" sz="1300" dirty="0" err="1"/>
              <a:t>напрямку</a:t>
            </a:r>
            <a:r>
              <a:rPr lang="ru-RU" sz="1300" dirty="0"/>
              <a:t> </a:t>
            </a:r>
            <a:r>
              <a:rPr lang="ru-RU" sz="1300" dirty="0" err="1"/>
              <a:t>руху</a:t>
            </a:r>
            <a:r>
              <a:rPr lang="ru-RU" sz="1300" dirty="0"/>
              <a:t>, а </a:t>
            </a:r>
            <a:r>
              <a:rPr lang="ru-RU" sz="1300" dirty="0" err="1"/>
              <a:t>іншу</a:t>
            </a:r>
            <a:r>
              <a:rPr lang="ru-RU" sz="1300" dirty="0"/>
              <a:t> </a:t>
            </a:r>
            <a:r>
              <a:rPr lang="ru-RU" sz="1300" dirty="0" err="1"/>
              <a:t>з</a:t>
            </a:r>
            <a:r>
              <a:rPr lang="ru-RU" sz="1300" dirty="0"/>
              <a:t> </a:t>
            </a:r>
            <a:r>
              <a:rPr lang="ru-RU" sz="1300" dirty="0" err="1"/>
              <a:t>розворотом</a:t>
            </a:r>
            <a:r>
              <a:rPr lang="ru-RU" sz="1300" dirty="0"/>
              <a:t> носка - </a:t>
            </a:r>
            <a:r>
              <a:rPr lang="ru-RU" sz="1300" dirty="0" err="1"/>
              <a:t>назовні</a:t>
            </a:r>
            <a:r>
              <a:rPr lang="ru-RU" sz="1300" dirty="0"/>
              <a:t>, </a:t>
            </a:r>
            <a:r>
              <a:rPr lang="ru-RU" sz="1300" dirty="0" err="1"/>
              <a:t>під</a:t>
            </a:r>
            <a:r>
              <a:rPr lang="ru-RU" sz="1300" dirty="0"/>
              <a:t> </a:t>
            </a:r>
            <a:r>
              <a:rPr lang="ru-RU" sz="1300" dirty="0" err="1"/>
              <a:t>певним</a:t>
            </a:r>
            <a:r>
              <a:rPr lang="ru-RU" sz="1300" dirty="0"/>
              <a:t> кутом до </a:t>
            </a:r>
            <a:r>
              <a:rPr lang="ru-RU" sz="1300" dirty="0" err="1"/>
              <a:t>верхньої</a:t>
            </a:r>
            <a:r>
              <a:rPr lang="ru-RU" sz="1300" dirty="0"/>
              <a:t> </a:t>
            </a:r>
            <a:r>
              <a:rPr lang="ru-RU" sz="1300" dirty="0" err="1"/>
              <a:t>і</a:t>
            </a:r>
            <a:r>
              <a:rPr lang="ru-RU" sz="1300" dirty="0"/>
              <a:t> на ребро.</a:t>
            </a:r>
          </a:p>
          <a:p>
            <a:pPr algn="just"/>
            <a:r>
              <a:rPr lang="ru-RU" sz="1300"/>
              <a:t>    При </a:t>
            </a:r>
            <a:r>
              <a:rPr lang="ru-RU" sz="1300" dirty="0" err="1"/>
              <a:t>підйомі</a:t>
            </a:r>
            <a:r>
              <a:rPr lang="ru-RU" sz="1300" dirty="0"/>
              <a:t> «</a:t>
            </a:r>
            <a:r>
              <a:rPr lang="ru-RU" sz="1300" dirty="0" err="1"/>
              <a:t>ялинкою</a:t>
            </a:r>
            <a:r>
              <a:rPr lang="ru-RU" sz="1300" dirty="0"/>
              <a:t>» носки </a:t>
            </a:r>
            <a:r>
              <a:rPr lang="ru-RU" sz="1300" dirty="0" err="1"/>
              <a:t>лиж</a:t>
            </a:r>
            <a:r>
              <a:rPr lang="ru-RU" sz="1300" dirty="0"/>
              <a:t> широко </a:t>
            </a:r>
            <a:r>
              <a:rPr lang="ru-RU" sz="1300" dirty="0" err="1"/>
              <a:t>розводять</a:t>
            </a:r>
            <a:r>
              <a:rPr lang="ru-RU" sz="1300" dirty="0"/>
              <a:t> у </a:t>
            </a:r>
            <a:r>
              <a:rPr lang="ru-RU" sz="1300" dirty="0" err="1"/>
              <a:t>сторони</a:t>
            </a:r>
            <a:r>
              <a:rPr lang="ru-RU" sz="1300" dirty="0"/>
              <a:t>. </a:t>
            </a:r>
            <a:r>
              <a:rPr lang="ru-RU" sz="1300" dirty="0" err="1"/>
              <a:t>П'ятки</a:t>
            </a:r>
            <a:r>
              <a:rPr lang="ru-RU" sz="1300" dirty="0"/>
              <a:t> </a:t>
            </a:r>
            <a:r>
              <a:rPr lang="ru-RU" sz="1300" dirty="0" err="1"/>
              <a:t>лиж</a:t>
            </a:r>
            <a:r>
              <a:rPr lang="ru-RU" sz="1300" dirty="0"/>
              <a:t> при кожному </a:t>
            </a:r>
            <a:r>
              <a:rPr lang="ru-RU" sz="1300" dirty="0" err="1"/>
              <a:t>кроці</a:t>
            </a:r>
            <a:r>
              <a:rPr lang="ru-RU" sz="1300" dirty="0"/>
              <a:t> </a:t>
            </a:r>
            <a:r>
              <a:rPr lang="ru-RU" sz="1300" dirty="0" err="1"/>
              <a:t>переносять</a:t>
            </a:r>
            <a:r>
              <a:rPr lang="ru-RU" sz="1300" dirty="0"/>
              <a:t> одну через </a:t>
            </a:r>
            <a:r>
              <a:rPr lang="ru-RU" sz="1300" dirty="0" err="1"/>
              <a:t>іншу</a:t>
            </a:r>
            <a:r>
              <a:rPr lang="ru-RU" sz="1300" dirty="0"/>
              <a:t>. Чим </a:t>
            </a:r>
            <a:r>
              <a:rPr lang="ru-RU" sz="1300" dirty="0" err="1"/>
              <a:t>крутіший</a:t>
            </a:r>
            <a:r>
              <a:rPr lang="ru-RU" sz="1300" dirty="0"/>
              <a:t> </a:t>
            </a:r>
            <a:r>
              <a:rPr lang="ru-RU" sz="1300" dirty="0" err="1"/>
              <a:t>схил</a:t>
            </a:r>
            <a:r>
              <a:rPr lang="ru-RU" sz="1300" dirty="0"/>
              <a:t>, </a:t>
            </a:r>
            <a:r>
              <a:rPr lang="ru-RU" sz="1300" dirty="0" err="1"/>
              <a:t>тим</a:t>
            </a:r>
            <a:r>
              <a:rPr lang="ru-RU" sz="1300" dirty="0"/>
              <a:t> </a:t>
            </a:r>
            <a:r>
              <a:rPr lang="ru-RU" sz="1300" dirty="0" err="1"/>
              <a:t>ширше</a:t>
            </a:r>
            <a:r>
              <a:rPr lang="ru-RU" sz="1300" dirty="0"/>
              <a:t> </a:t>
            </a:r>
            <a:r>
              <a:rPr lang="ru-RU" sz="1300" dirty="0" err="1"/>
              <a:t>розводять</a:t>
            </a:r>
            <a:r>
              <a:rPr lang="ru-RU" sz="1300" dirty="0"/>
              <a:t> носки, а </a:t>
            </a:r>
            <a:r>
              <a:rPr lang="ru-RU" sz="1300" dirty="0" err="1"/>
              <a:t>лижі</a:t>
            </a:r>
            <a:r>
              <a:rPr lang="ru-RU" sz="1300" dirty="0"/>
              <a:t> </a:t>
            </a:r>
            <a:r>
              <a:rPr lang="ru-RU" sz="1300" dirty="0" err="1"/>
              <a:t>ставлять</a:t>
            </a:r>
            <a:r>
              <a:rPr lang="ru-RU" sz="1300" dirty="0"/>
              <a:t> на </a:t>
            </a:r>
            <a:r>
              <a:rPr lang="ru-RU" sz="1300" dirty="0" err="1"/>
              <a:t>внутрішні</a:t>
            </a:r>
            <a:r>
              <a:rPr lang="ru-RU" sz="1300" dirty="0"/>
              <a:t> ребра. </a:t>
            </a:r>
            <a:r>
              <a:rPr lang="ru-RU" sz="1300" dirty="0" err="1"/>
              <a:t>Палиці</a:t>
            </a:r>
            <a:r>
              <a:rPr lang="ru-RU" sz="1300" dirty="0"/>
              <a:t> </a:t>
            </a:r>
            <a:r>
              <a:rPr lang="ru-RU" sz="1300" dirty="0" err="1"/>
              <a:t>використовують</a:t>
            </a:r>
            <a:r>
              <a:rPr lang="ru-RU" sz="1300" dirty="0"/>
              <a:t> для опори </a:t>
            </a:r>
            <a:r>
              <a:rPr lang="ru-RU" sz="1300" dirty="0" err="1"/>
              <a:t>і</a:t>
            </a:r>
            <a:r>
              <a:rPr lang="ru-RU" sz="1300" dirty="0"/>
              <a:t> </a:t>
            </a:r>
            <a:r>
              <a:rPr lang="ru-RU" sz="1300" dirty="0" err="1"/>
              <a:t>ставлять</a:t>
            </a:r>
            <a:r>
              <a:rPr lang="ru-RU" sz="1300" dirty="0"/>
              <a:t> </a:t>
            </a:r>
            <a:r>
              <a:rPr lang="ru-RU" sz="1300" dirty="0" err="1"/>
              <a:t>поперемінно</a:t>
            </a:r>
            <a:r>
              <a:rPr lang="ru-RU" sz="1300" dirty="0"/>
              <a:t> </a:t>
            </a:r>
            <a:r>
              <a:rPr lang="ru-RU" sz="1300" dirty="0" err="1"/>
              <a:t>позаду</a:t>
            </a:r>
            <a:r>
              <a:rPr lang="ru-RU" sz="1300" dirty="0"/>
              <a:t> </a:t>
            </a:r>
            <a:r>
              <a:rPr lang="ru-RU" sz="1300" dirty="0" err="1"/>
              <a:t>лиж</a:t>
            </a:r>
            <a:r>
              <a:rPr lang="ru-RU" sz="1300" dirty="0"/>
              <a:t>.</a:t>
            </a:r>
          </a:p>
          <a:p>
            <a:pPr algn="just"/>
            <a:r>
              <a:rPr lang="ru-RU" sz="1300"/>
              <a:t>   На </a:t>
            </a:r>
            <a:r>
              <a:rPr lang="ru-RU" sz="1300" dirty="0"/>
              <a:t>крутому </a:t>
            </a:r>
            <a:r>
              <a:rPr lang="ru-RU" sz="1300" dirty="0" err="1"/>
              <a:t>схилі</a:t>
            </a:r>
            <a:r>
              <a:rPr lang="ru-RU" sz="1300" dirty="0"/>
              <a:t> </a:t>
            </a:r>
            <a:r>
              <a:rPr lang="ru-RU" sz="1300" dirty="0" err="1"/>
              <a:t>застосовують</a:t>
            </a:r>
            <a:r>
              <a:rPr lang="ru-RU" sz="1300" dirty="0"/>
              <a:t> </a:t>
            </a:r>
            <a:r>
              <a:rPr lang="ru-RU" sz="1300" dirty="0" err="1"/>
              <a:t>також</a:t>
            </a:r>
            <a:r>
              <a:rPr lang="ru-RU" sz="1300" dirty="0"/>
              <a:t> </a:t>
            </a:r>
            <a:r>
              <a:rPr lang="ru-RU" sz="1300" dirty="0" err="1"/>
              <a:t>підйом</a:t>
            </a:r>
            <a:r>
              <a:rPr lang="ru-RU" sz="1300" dirty="0"/>
              <a:t> «</a:t>
            </a:r>
            <a:r>
              <a:rPr lang="ru-RU" sz="1300" dirty="0" err="1"/>
              <a:t>драбинкою</a:t>
            </a:r>
            <a:r>
              <a:rPr lang="ru-RU" sz="1300" dirty="0"/>
              <a:t>». Цей </a:t>
            </a:r>
            <a:r>
              <a:rPr lang="ru-RU" sz="1300" dirty="0" err="1"/>
              <a:t>спосіб</a:t>
            </a:r>
            <a:r>
              <a:rPr lang="ru-RU" sz="1300" dirty="0"/>
              <a:t> </a:t>
            </a:r>
            <a:r>
              <a:rPr lang="ru-RU" sz="1300" dirty="0" err="1"/>
              <a:t>краще</a:t>
            </a:r>
            <a:r>
              <a:rPr lang="ru-RU" sz="1300" dirty="0"/>
              <a:t> </a:t>
            </a:r>
            <a:r>
              <a:rPr lang="ru-RU" sz="1300" dirty="0" err="1"/>
              <a:t>вивчати</a:t>
            </a:r>
            <a:r>
              <a:rPr lang="ru-RU" sz="1300" dirty="0"/>
              <a:t> на </a:t>
            </a:r>
            <a:r>
              <a:rPr lang="ru-RU" sz="1300" dirty="0" err="1"/>
              <a:t>рівному</a:t>
            </a:r>
            <a:r>
              <a:rPr lang="ru-RU" sz="1300" dirty="0"/>
              <a:t> </a:t>
            </a:r>
            <a:r>
              <a:rPr lang="ru-RU" sz="1300" dirty="0" err="1"/>
              <a:t>майданчику</a:t>
            </a:r>
            <a:r>
              <a:rPr lang="ru-RU" sz="1300" dirty="0"/>
              <a:t>, де </a:t>
            </a:r>
            <a:r>
              <a:rPr lang="ru-RU" sz="1300" dirty="0" err="1"/>
              <a:t>дитина</a:t>
            </a:r>
            <a:r>
              <a:rPr lang="ru-RU" sz="1300" dirty="0"/>
              <a:t>, </a:t>
            </a:r>
            <a:r>
              <a:rPr lang="ru-RU" sz="1300" dirty="0" err="1"/>
              <a:t>пересуваючись</a:t>
            </a:r>
            <a:r>
              <a:rPr lang="ru-RU" sz="1300" dirty="0"/>
              <a:t> на </a:t>
            </a:r>
            <a:r>
              <a:rPr lang="ru-RU" sz="1300" dirty="0" err="1"/>
              <a:t>лижах</a:t>
            </a:r>
            <a:r>
              <a:rPr lang="ru-RU" sz="1300" dirty="0"/>
              <a:t> боком (</a:t>
            </a:r>
            <a:r>
              <a:rPr lang="ru-RU" sz="1300" dirty="0" err="1"/>
              <a:t>вліво</a:t>
            </a:r>
            <a:r>
              <a:rPr lang="ru-RU" sz="1300" dirty="0"/>
              <a:t>, вправо), </a:t>
            </a:r>
            <a:r>
              <a:rPr lang="ru-RU" sz="1300" dirty="0" err="1"/>
              <a:t>намагається</a:t>
            </a:r>
            <a:r>
              <a:rPr lang="ru-RU" sz="1300" dirty="0"/>
              <a:t> </a:t>
            </a:r>
            <a:r>
              <a:rPr lang="ru-RU" sz="1300" dirty="0" err="1"/>
              <a:t>ста­вити</a:t>
            </a:r>
            <a:r>
              <a:rPr lang="ru-RU" sz="1300" dirty="0"/>
              <a:t> ноги </a:t>
            </a:r>
            <a:r>
              <a:rPr lang="ru-RU" sz="1300" dirty="0" err="1"/>
              <a:t>паралельно</a:t>
            </a:r>
            <a:r>
              <a:rPr lang="ru-RU" sz="1300" dirty="0"/>
              <a:t>. </a:t>
            </a:r>
            <a:r>
              <a:rPr lang="ru-RU" sz="1300" dirty="0" err="1"/>
              <a:t>Потім</a:t>
            </a:r>
            <a:r>
              <a:rPr lang="ru-RU" sz="1300" dirty="0"/>
              <a:t> </a:t>
            </a:r>
            <a:r>
              <a:rPr lang="ru-RU" sz="1300" dirty="0" err="1"/>
              <a:t>цю</a:t>
            </a:r>
            <a:r>
              <a:rPr lang="ru-RU" sz="1300" dirty="0"/>
              <a:t> </a:t>
            </a:r>
            <a:r>
              <a:rPr lang="ru-RU" sz="1300" dirty="0" err="1"/>
              <a:t>техніку</a:t>
            </a:r>
            <a:r>
              <a:rPr lang="ru-RU" sz="1300" dirty="0"/>
              <a:t> </a:t>
            </a:r>
            <a:r>
              <a:rPr lang="ru-RU" sz="1300" dirty="0" err="1"/>
              <a:t>засвоюють</a:t>
            </a:r>
            <a:r>
              <a:rPr lang="ru-RU" sz="1300" dirty="0"/>
              <a:t> на </a:t>
            </a:r>
            <a:r>
              <a:rPr lang="ru-RU" sz="1300" dirty="0" err="1"/>
              <a:t>схилі</a:t>
            </a:r>
            <a:r>
              <a:rPr lang="ru-RU" sz="1300" dirty="0"/>
              <a:t>, </a:t>
            </a:r>
            <a:r>
              <a:rPr lang="ru-RU" sz="1300" dirty="0" err="1"/>
              <a:t>звертаючи</a:t>
            </a:r>
            <a:r>
              <a:rPr lang="ru-RU" sz="1300" dirty="0"/>
              <a:t> </a:t>
            </a:r>
            <a:r>
              <a:rPr lang="ru-RU" sz="1300" dirty="0" err="1"/>
              <a:t>увагу</a:t>
            </a:r>
            <a:r>
              <a:rPr lang="ru-RU" sz="1300" dirty="0"/>
              <a:t> </a:t>
            </a:r>
            <a:r>
              <a:rPr lang="ru-RU" sz="1300" dirty="0" err="1"/>
              <a:t>на</a:t>
            </a:r>
            <a:r>
              <a:rPr lang="ru-RU" sz="1300" dirty="0"/>
              <a:t> те, </a:t>
            </a:r>
            <a:r>
              <a:rPr lang="ru-RU" sz="1300" dirty="0" err="1"/>
              <a:t>щоб</a:t>
            </a:r>
            <a:r>
              <a:rPr lang="ru-RU" sz="1300" dirty="0"/>
              <a:t> </a:t>
            </a:r>
            <a:r>
              <a:rPr lang="ru-RU" sz="1300" dirty="0" err="1"/>
              <a:t>під</a:t>
            </a:r>
            <a:r>
              <a:rPr lang="ru-RU" sz="1300" dirty="0"/>
              <a:t> час </a:t>
            </a:r>
            <a:r>
              <a:rPr lang="ru-RU" sz="1300" dirty="0" err="1"/>
              <a:t>сходження</a:t>
            </a:r>
            <a:r>
              <a:rPr lang="ru-RU" sz="1300" dirty="0"/>
              <a:t> </a:t>
            </a:r>
            <a:r>
              <a:rPr lang="ru-RU" sz="1300" dirty="0" err="1"/>
              <a:t>задній</a:t>
            </a:r>
            <a:r>
              <a:rPr lang="ru-RU" sz="1300" dirty="0"/>
              <a:t> </a:t>
            </a:r>
            <a:r>
              <a:rPr lang="ru-RU" sz="1300" dirty="0" err="1"/>
              <a:t>кінець</a:t>
            </a:r>
            <a:r>
              <a:rPr lang="ru-RU" sz="1300" dirty="0"/>
              <a:t> </a:t>
            </a:r>
            <a:r>
              <a:rPr lang="ru-RU" sz="1300" dirty="0" err="1"/>
              <a:t>лижі</a:t>
            </a:r>
            <a:r>
              <a:rPr lang="ru-RU" sz="1300" dirty="0"/>
              <a:t> </a:t>
            </a:r>
            <a:r>
              <a:rPr lang="ru-RU" sz="1300" dirty="0" err="1"/>
              <a:t>діти</a:t>
            </a:r>
            <a:r>
              <a:rPr lang="ru-RU" sz="1300" dirty="0"/>
              <a:t> ставили на </a:t>
            </a:r>
            <a:r>
              <a:rPr lang="ru-RU" sz="1300" dirty="0" err="1"/>
              <a:t>схил</a:t>
            </a:r>
            <a:r>
              <a:rPr lang="ru-RU" sz="1300" dirty="0"/>
              <a:t> </a:t>
            </a:r>
            <a:r>
              <a:rPr lang="ru-RU" sz="1300" dirty="0" err="1"/>
              <a:t>трохи</a:t>
            </a:r>
            <a:r>
              <a:rPr lang="ru-RU" sz="1300" dirty="0"/>
              <a:t> </a:t>
            </a:r>
            <a:r>
              <a:rPr lang="ru-RU" sz="1300" dirty="0" err="1"/>
              <a:t>вище</a:t>
            </a:r>
            <a:r>
              <a:rPr lang="ru-RU" sz="1300" dirty="0"/>
              <a:t> </a:t>
            </a:r>
            <a:r>
              <a:rPr lang="ru-RU" sz="1300" dirty="0" err="1"/>
              <a:t>від</a:t>
            </a:r>
            <a:r>
              <a:rPr lang="ru-RU" sz="1300" dirty="0"/>
              <a:t> носка. </a:t>
            </a:r>
            <a:r>
              <a:rPr lang="ru-RU" sz="1300" dirty="0" err="1"/>
              <a:t>Спираючись</a:t>
            </a:r>
            <a:r>
              <a:rPr lang="ru-RU" sz="1300" dirty="0"/>
              <a:t> на </a:t>
            </a:r>
            <a:r>
              <a:rPr lang="ru-RU" sz="1300" dirty="0" err="1"/>
              <a:t>палиці</a:t>
            </a:r>
            <a:r>
              <a:rPr lang="ru-RU" sz="1300" dirty="0"/>
              <a:t> </a:t>
            </a:r>
            <a:r>
              <a:rPr lang="ru-RU" sz="1300" dirty="0" err="1"/>
              <a:t>й</a:t>
            </a:r>
            <a:r>
              <a:rPr lang="ru-RU" sz="1300" dirty="0"/>
              <a:t> лижу, </a:t>
            </a:r>
            <a:r>
              <a:rPr lang="ru-RU" sz="1300" dirty="0" err="1"/>
              <a:t>що</a:t>
            </a:r>
            <a:r>
              <a:rPr lang="ru-RU" sz="1300" dirty="0"/>
              <a:t> </a:t>
            </a:r>
            <a:r>
              <a:rPr lang="ru-RU" sz="1300" dirty="0" err="1"/>
              <a:t>перебуває</a:t>
            </a:r>
            <a:r>
              <a:rPr lang="ru-RU" sz="1300" dirty="0"/>
              <a:t> </a:t>
            </a:r>
            <a:r>
              <a:rPr lang="ru-RU" sz="1300" dirty="0" err="1"/>
              <a:t>вище</a:t>
            </a:r>
            <a:r>
              <a:rPr lang="ru-RU" sz="1300" dirty="0"/>
              <a:t> по </a:t>
            </a:r>
            <a:r>
              <a:rPr lang="ru-RU" sz="1300" dirty="0" err="1"/>
              <a:t>схилу</a:t>
            </a:r>
            <a:r>
              <a:rPr lang="ru-RU" sz="1300" dirty="0"/>
              <a:t>, до </a:t>
            </a:r>
            <a:r>
              <a:rPr lang="ru-RU" sz="1300" dirty="0" err="1"/>
              <a:t>неї</a:t>
            </a:r>
            <a:r>
              <a:rPr lang="ru-RU" sz="1300" dirty="0"/>
              <a:t> </a:t>
            </a:r>
            <a:r>
              <a:rPr lang="ru-RU" sz="1300" dirty="0" err="1"/>
              <a:t>приставляють</a:t>
            </a:r>
            <a:r>
              <a:rPr lang="ru-RU" sz="1300" dirty="0"/>
              <a:t> </a:t>
            </a:r>
            <a:r>
              <a:rPr lang="ru-RU" sz="1300" dirty="0" err="1"/>
              <a:t>іншу</a:t>
            </a:r>
            <a:r>
              <a:rPr lang="ru-RU" sz="1300" dirty="0"/>
              <a:t> лижу, а </a:t>
            </a:r>
            <a:r>
              <a:rPr lang="ru-RU" sz="1300" dirty="0" err="1"/>
              <a:t>потім</a:t>
            </a:r>
            <a:r>
              <a:rPr lang="ru-RU" sz="1300" dirty="0"/>
              <a:t> </a:t>
            </a:r>
            <a:r>
              <a:rPr lang="ru-RU" sz="1300" dirty="0" err="1"/>
              <a:t>палицю</a:t>
            </a:r>
            <a:r>
              <a:rPr lang="ru-RU" sz="1300" dirty="0"/>
              <a:t>. У </a:t>
            </a:r>
            <a:r>
              <a:rPr lang="ru-RU" sz="1300" dirty="0" err="1"/>
              <a:t>такій</a:t>
            </a:r>
            <a:r>
              <a:rPr lang="ru-RU" sz="1300" dirty="0"/>
              <a:t> </a:t>
            </a:r>
            <a:r>
              <a:rPr lang="ru-RU" sz="1300" dirty="0" err="1"/>
              <a:t>послідовності</a:t>
            </a:r>
            <a:r>
              <a:rPr lang="ru-RU" sz="1300" dirty="0"/>
              <a:t> </a:t>
            </a:r>
            <a:r>
              <a:rPr lang="ru-RU" sz="1300" dirty="0" err="1"/>
              <a:t>дитина</a:t>
            </a:r>
            <a:r>
              <a:rPr lang="ru-RU" sz="1300" dirty="0"/>
              <a:t> </a:t>
            </a:r>
            <a:r>
              <a:rPr lang="ru-RU" sz="1300" dirty="0" err="1"/>
              <a:t>долає</a:t>
            </a:r>
            <a:r>
              <a:rPr lang="ru-RU" sz="1300" dirty="0"/>
              <a:t> </a:t>
            </a:r>
            <a:r>
              <a:rPr lang="ru-RU" sz="1300" dirty="0" err="1"/>
              <a:t>крутосхил</a:t>
            </a:r>
            <a:r>
              <a:rPr lang="ru-RU" sz="1300" dirty="0"/>
              <a:t>.</a:t>
            </a:r>
          </a:p>
          <a:p>
            <a:pPr algn="just"/>
            <a:r>
              <a:rPr lang="ru-RU" sz="1300"/>
              <a:t>   Підйоми </a:t>
            </a:r>
            <a:r>
              <a:rPr lang="ru-RU" sz="1300" dirty="0"/>
              <a:t>«</a:t>
            </a:r>
            <a:r>
              <a:rPr lang="ru-RU" sz="1300" dirty="0" err="1"/>
              <a:t>ялинкою</a:t>
            </a:r>
            <a:r>
              <a:rPr lang="ru-RU" sz="1300" dirty="0"/>
              <a:t>» та «</a:t>
            </a:r>
            <a:r>
              <a:rPr lang="ru-RU" sz="1300" dirty="0" err="1"/>
              <a:t>драбинкою</a:t>
            </a:r>
            <a:r>
              <a:rPr lang="ru-RU" sz="1300" dirty="0"/>
              <a:t>» </a:t>
            </a:r>
            <a:r>
              <a:rPr lang="ru-RU" sz="1300" dirty="0" err="1"/>
              <a:t>вивчають</a:t>
            </a:r>
            <a:r>
              <a:rPr lang="ru-RU" sz="1300" dirty="0"/>
              <a:t> </a:t>
            </a:r>
            <a:r>
              <a:rPr lang="ru-RU" sz="1300" dirty="0" err="1"/>
              <a:t>лише</a:t>
            </a:r>
            <a:r>
              <a:rPr lang="ru-RU" sz="1300" dirty="0"/>
              <a:t> </a:t>
            </a:r>
            <a:r>
              <a:rPr lang="ru-RU" sz="1300" dirty="0" err="1"/>
              <a:t>із</a:t>
            </a:r>
            <a:r>
              <a:rPr lang="ru-RU" sz="1300" dirty="0"/>
              <a:t> старшими </a:t>
            </a:r>
            <a:r>
              <a:rPr lang="ru-RU" sz="1300" dirty="0" err="1"/>
              <a:t>дошкільниками</a:t>
            </a:r>
            <a:r>
              <a:rPr lang="ru-RU" sz="1300" dirty="0"/>
              <a:t> (для </a:t>
            </a:r>
            <a:r>
              <a:rPr lang="ru-RU" sz="1300" dirty="0" err="1"/>
              <a:t>малюків</a:t>
            </a:r>
            <a:r>
              <a:rPr lang="ru-RU" sz="1300" dirty="0"/>
              <a:t> </a:t>
            </a:r>
            <a:r>
              <a:rPr lang="ru-RU" sz="1300" dirty="0" err="1"/>
              <a:t>ці</a:t>
            </a:r>
            <a:r>
              <a:rPr lang="ru-RU" sz="1300" dirty="0"/>
              <a:t> </a:t>
            </a:r>
            <a:r>
              <a:rPr lang="ru-RU" sz="1300" dirty="0" err="1"/>
              <a:t>сходження</a:t>
            </a:r>
            <a:r>
              <a:rPr lang="ru-RU" sz="1300" dirty="0"/>
              <a:t> </a:t>
            </a:r>
            <a:r>
              <a:rPr lang="ru-RU" sz="1300" dirty="0" err="1"/>
              <a:t>ще</a:t>
            </a:r>
            <a:r>
              <a:rPr lang="ru-RU" sz="1300" dirty="0"/>
              <a:t> </a:t>
            </a:r>
            <a:r>
              <a:rPr lang="ru-RU" sz="1300" dirty="0" err="1"/>
              <a:t>складні</a:t>
            </a:r>
            <a:r>
              <a:rPr lang="ru-RU" sz="1300" dirty="0"/>
              <a:t>).</a:t>
            </a:r>
          </a:p>
          <a:p>
            <a:pPr algn="just"/>
            <a:r>
              <a:rPr lang="ru-RU" sz="1300"/>
              <a:t>   Одночасно </a:t>
            </a:r>
            <a:r>
              <a:rPr lang="ru-RU" sz="1300" dirty="0" err="1"/>
              <a:t>з</a:t>
            </a:r>
            <a:r>
              <a:rPr lang="ru-RU" sz="1300" dirty="0"/>
              <a:t> </a:t>
            </a:r>
            <a:r>
              <a:rPr lang="ru-RU" sz="1300" dirty="0" err="1"/>
              <a:t>цим</a:t>
            </a:r>
            <a:r>
              <a:rPr lang="ru-RU" sz="1300" dirty="0"/>
              <a:t> </a:t>
            </a:r>
            <a:r>
              <a:rPr lang="ru-RU" sz="1300" dirty="0" err="1"/>
              <a:t>дошкільнят</a:t>
            </a:r>
            <a:r>
              <a:rPr lang="ru-RU" sz="1300" dirty="0"/>
              <a:t> </a:t>
            </a:r>
            <a:r>
              <a:rPr lang="ru-RU" sz="1300" dirty="0" err="1"/>
              <a:t>навчають</a:t>
            </a:r>
            <a:r>
              <a:rPr lang="ru-RU" sz="1300" dirty="0"/>
              <a:t> </a:t>
            </a:r>
            <a:r>
              <a:rPr lang="ru-RU" sz="1300" dirty="0" err="1"/>
              <a:t>спускатися</a:t>
            </a:r>
            <a:r>
              <a:rPr lang="ru-RU" sz="1300" dirty="0"/>
              <a:t> </a:t>
            </a:r>
            <a:r>
              <a:rPr lang="ru-RU" sz="1300" dirty="0" err="1"/>
              <a:t>з</a:t>
            </a:r>
            <a:r>
              <a:rPr lang="ru-RU" sz="1300" dirty="0"/>
              <a:t> невели­ких </a:t>
            </a:r>
            <a:r>
              <a:rPr lang="ru-RU" sz="1300" dirty="0" err="1"/>
              <a:t>пагорбків</a:t>
            </a:r>
            <a:r>
              <a:rPr lang="ru-RU" sz="1300" dirty="0"/>
              <a:t> </a:t>
            </a:r>
            <a:r>
              <a:rPr lang="ru-RU" sz="1300" dirty="0" err="1"/>
              <a:t>і</a:t>
            </a:r>
            <a:r>
              <a:rPr lang="ru-RU" sz="1300" dirty="0"/>
              <a:t> </a:t>
            </a:r>
            <a:r>
              <a:rPr lang="ru-RU" sz="1300" dirty="0" err="1"/>
              <a:t>схилів</a:t>
            </a:r>
            <a:r>
              <a:rPr lang="ru-RU" sz="1300" dirty="0"/>
              <a:t>. </a:t>
            </a:r>
            <a:r>
              <a:rPr lang="ru-RU" sz="1300" dirty="0" err="1"/>
              <a:t>Спускаючись</a:t>
            </a:r>
            <a:r>
              <a:rPr lang="ru-RU" sz="1300" dirty="0"/>
              <a:t> </a:t>
            </a:r>
            <a:r>
              <a:rPr lang="ru-RU" sz="1300" dirty="0" err="1"/>
              <a:t>з</a:t>
            </a:r>
            <a:r>
              <a:rPr lang="ru-RU" sz="1300" dirty="0"/>
              <a:t> </a:t>
            </a:r>
            <a:r>
              <a:rPr lang="ru-RU" sz="1300" dirty="0" err="1"/>
              <a:t>гірки</a:t>
            </a:r>
            <a:r>
              <a:rPr lang="ru-RU" sz="1300" dirty="0"/>
              <a:t>, </a:t>
            </a:r>
            <a:r>
              <a:rPr lang="ru-RU" sz="1300" dirty="0" err="1"/>
              <a:t>дитина</a:t>
            </a:r>
            <a:r>
              <a:rPr lang="ru-RU" sz="1300" dirty="0"/>
              <a:t> повинна </a:t>
            </a:r>
            <a:r>
              <a:rPr lang="ru-RU" sz="1300" dirty="0" err="1"/>
              <a:t>трохи</a:t>
            </a:r>
            <a:r>
              <a:rPr lang="ru-RU" sz="1300" dirty="0"/>
              <a:t> </a:t>
            </a:r>
            <a:r>
              <a:rPr lang="ru-RU" sz="1300" dirty="0" err="1"/>
              <a:t>нахилити</a:t>
            </a:r>
            <a:r>
              <a:rPr lang="ru-RU" sz="1300" dirty="0"/>
              <a:t> </a:t>
            </a:r>
            <a:r>
              <a:rPr lang="ru-RU" sz="1300" dirty="0" err="1"/>
              <a:t>тулуб</a:t>
            </a:r>
            <a:r>
              <a:rPr lang="ru-RU" sz="1300" dirty="0"/>
              <a:t> вперед, ноги </a:t>
            </a:r>
            <a:r>
              <a:rPr lang="ru-RU" sz="1300" dirty="0" err="1"/>
              <a:t>зігнути</a:t>
            </a:r>
            <a:r>
              <a:rPr lang="ru-RU" sz="1300" dirty="0"/>
              <a:t> в </a:t>
            </a:r>
            <a:r>
              <a:rPr lang="ru-RU" sz="1300" dirty="0" err="1"/>
              <a:t>колінах</a:t>
            </a:r>
            <a:r>
              <a:rPr lang="ru-RU" sz="1300" dirty="0"/>
              <a:t>, руки </a:t>
            </a:r>
            <a:r>
              <a:rPr lang="ru-RU" sz="1300" dirty="0" err="1"/>
              <a:t>ледь</a:t>
            </a:r>
            <a:r>
              <a:rPr lang="ru-RU" sz="1300" dirty="0"/>
              <a:t> </a:t>
            </a:r>
            <a:r>
              <a:rPr lang="ru-RU" sz="1300" dirty="0" err="1"/>
              <a:t>відвести</a:t>
            </a:r>
            <a:r>
              <a:rPr lang="ru-RU" sz="1300" dirty="0"/>
              <a:t> в </a:t>
            </a:r>
            <a:r>
              <a:rPr lang="ru-RU" sz="1300" dirty="0" err="1"/>
              <a:t>сторони</a:t>
            </a:r>
            <a:r>
              <a:rPr lang="ru-RU" sz="1300" dirty="0"/>
              <a:t> </a:t>
            </a:r>
            <a:r>
              <a:rPr lang="ru-RU" sz="1300" dirty="0" err="1"/>
              <a:t>й</a:t>
            </a:r>
            <a:r>
              <a:rPr lang="ru-RU" sz="1300" dirty="0"/>
              <a:t> </a:t>
            </a:r>
            <a:r>
              <a:rPr lang="ru-RU" sz="1300" dirty="0" err="1"/>
              <a:t>зігнути</a:t>
            </a:r>
            <a:r>
              <a:rPr lang="ru-RU" sz="1300" dirty="0"/>
              <a:t> </a:t>
            </a:r>
            <a:r>
              <a:rPr lang="ru-RU" sz="1300" dirty="0" err="1"/>
              <a:t>в</a:t>
            </a:r>
            <a:r>
              <a:rPr lang="ru-RU" sz="1300" dirty="0"/>
              <a:t> </a:t>
            </a:r>
            <a:r>
              <a:rPr lang="ru-RU" sz="1300" dirty="0" err="1"/>
              <a:t>ліктях</a:t>
            </a:r>
            <a:r>
              <a:rPr lang="ru-RU" sz="1300" dirty="0"/>
              <a:t>. Для </a:t>
            </a:r>
            <a:r>
              <a:rPr lang="ru-RU" sz="1300" dirty="0" err="1"/>
              <a:t>поліпшення</a:t>
            </a:r>
            <a:r>
              <a:rPr lang="ru-RU" sz="1300" dirty="0"/>
              <a:t> </a:t>
            </a:r>
            <a:r>
              <a:rPr lang="ru-RU" sz="1300" dirty="0" err="1"/>
              <a:t>рівнова­ги</a:t>
            </a:r>
            <a:r>
              <a:rPr lang="ru-RU" sz="1300" dirty="0"/>
              <a:t> одну ногу </a:t>
            </a:r>
            <a:r>
              <a:rPr lang="ru-RU" sz="1300" dirty="0" err="1"/>
              <a:t>варто</a:t>
            </a:r>
            <a:r>
              <a:rPr lang="ru-RU" sz="1300" dirty="0"/>
              <a:t> на 1/2-3/4 </a:t>
            </a:r>
            <a:r>
              <a:rPr lang="ru-RU" sz="1300" dirty="0" err="1"/>
              <a:t>ступні</a:t>
            </a:r>
            <a:r>
              <a:rPr lang="ru-RU" sz="1300" dirty="0"/>
              <a:t> </a:t>
            </a:r>
            <a:r>
              <a:rPr lang="ru-RU" sz="1300" dirty="0" err="1"/>
              <a:t>висунути</a:t>
            </a:r>
            <a:r>
              <a:rPr lang="ru-RU" sz="1300" dirty="0"/>
              <a:t> вперед (</a:t>
            </a:r>
            <a:r>
              <a:rPr lang="ru-RU" sz="1300" dirty="0" err="1"/>
              <a:t>малі</a:t>
            </a:r>
            <a:r>
              <a:rPr lang="ru-RU" sz="1300" dirty="0"/>
              <a:t> 54).</a:t>
            </a:r>
          </a:p>
          <a:p>
            <a:pPr algn="just"/>
            <a:r>
              <a:rPr lang="ru-RU" sz="1300"/>
              <a:t>   Треба </a:t>
            </a:r>
            <a:r>
              <a:rPr lang="ru-RU" sz="1300" dirty="0" err="1"/>
              <a:t>стежити</a:t>
            </a:r>
            <a:r>
              <a:rPr lang="ru-RU" sz="1300" dirty="0"/>
              <a:t>, </a:t>
            </a:r>
            <a:r>
              <a:rPr lang="ru-RU" sz="1300" dirty="0" err="1"/>
              <a:t>щоб</a:t>
            </a:r>
            <a:r>
              <a:rPr lang="ru-RU" sz="1300" dirty="0"/>
              <a:t> </a:t>
            </a:r>
            <a:r>
              <a:rPr lang="ru-RU" sz="1300" dirty="0" err="1"/>
              <a:t>під</a:t>
            </a:r>
            <a:r>
              <a:rPr lang="ru-RU" sz="1300" dirty="0"/>
              <a:t> час </a:t>
            </a:r>
            <a:r>
              <a:rPr lang="ru-RU" sz="1300" dirty="0" err="1"/>
              <a:t>спускання</a:t>
            </a:r>
            <a:r>
              <a:rPr lang="ru-RU" sz="1300" dirty="0"/>
              <a:t> </a:t>
            </a:r>
            <a:r>
              <a:rPr lang="ru-RU" sz="1300" dirty="0" err="1"/>
              <a:t>дитина</a:t>
            </a:r>
            <a:r>
              <a:rPr lang="ru-RU" sz="1300" dirty="0"/>
              <a:t> не </a:t>
            </a:r>
            <a:r>
              <a:rPr lang="ru-RU" sz="1300" dirty="0" err="1"/>
              <a:t>дуже</a:t>
            </a:r>
            <a:r>
              <a:rPr lang="ru-RU" sz="1300" dirty="0"/>
              <a:t> </a:t>
            </a:r>
            <a:r>
              <a:rPr lang="ru-RU" sz="1300" dirty="0" err="1"/>
              <a:t>нахиляла</a:t>
            </a:r>
            <a:r>
              <a:rPr lang="ru-RU" sz="1300" dirty="0"/>
              <a:t> </a:t>
            </a:r>
            <a:r>
              <a:rPr lang="ru-RU" sz="1300" dirty="0" err="1"/>
              <a:t>тулуб</a:t>
            </a:r>
            <a:r>
              <a:rPr lang="ru-RU" sz="1300" dirty="0"/>
              <a:t> вперед </a:t>
            </a:r>
            <a:r>
              <a:rPr lang="ru-RU" sz="1300" dirty="0" err="1"/>
              <a:t>і</a:t>
            </a:r>
            <a:r>
              <a:rPr lang="ru-RU" sz="1300" dirty="0"/>
              <a:t> не </a:t>
            </a:r>
            <a:r>
              <a:rPr lang="ru-RU" sz="1300" dirty="0" err="1"/>
              <a:t>розводила</a:t>
            </a:r>
            <a:r>
              <a:rPr lang="ru-RU" sz="1300" dirty="0"/>
              <a:t> широко ноги, </a:t>
            </a:r>
            <a:r>
              <a:rPr lang="ru-RU" sz="1300" dirty="0" err="1"/>
              <a:t>бо</a:t>
            </a:r>
            <a:r>
              <a:rPr lang="ru-RU" sz="1300" dirty="0"/>
              <a:t> </a:t>
            </a:r>
            <a:r>
              <a:rPr lang="ru-RU" sz="1300" dirty="0" err="1"/>
              <a:t>це</a:t>
            </a:r>
            <a:r>
              <a:rPr lang="ru-RU" sz="1300" dirty="0"/>
              <a:t> </a:t>
            </a:r>
            <a:r>
              <a:rPr lang="ru-RU" sz="1300" dirty="0" err="1"/>
              <a:t>погіршує</a:t>
            </a:r>
            <a:r>
              <a:rPr lang="ru-RU" sz="1300" dirty="0"/>
              <a:t> </a:t>
            </a:r>
            <a:r>
              <a:rPr lang="ru-RU" sz="1300" dirty="0" err="1"/>
              <a:t>рівновагу</a:t>
            </a:r>
            <a:r>
              <a:rPr lang="ru-RU" sz="1300" dirty="0"/>
              <a:t> (</a:t>
            </a:r>
            <a:r>
              <a:rPr lang="ru-RU" sz="1300" dirty="0" err="1"/>
              <a:t>можна</a:t>
            </a:r>
            <a:r>
              <a:rPr lang="ru-RU" sz="1300" dirty="0"/>
              <a:t> </a:t>
            </a:r>
            <a:r>
              <a:rPr lang="ru-RU" sz="1300" dirty="0" err="1"/>
              <a:t>впасти</a:t>
            </a:r>
            <a:r>
              <a:rPr lang="ru-RU" sz="1300" dirty="0"/>
              <a:t>). До </a:t>
            </a:r>
            <a:r>
              <a:rPr lang="ru-RU" sz="1300" dirty="0" err="1"/>
              <a:t>найгрубіших</a:t>
            </a:r>
            <a:r>
              <a:rPr lang="ru-RU" sz="1300" dirty="0"/>
              <a:t> </a:t>
            </a:r>
            <a:r>
              <a:rPr lang="ru-RU" sz="1300" dirty="0" err="1"/>
              <a:t>помилок</a:t>
            </a:r>
            <a:r>
              <a:rPr lang="ru-RU" sz="1300" dirty="0"/>
              <a:t> належать </a:t>
            </a:r>
            <a:r>
              <a:rPr lang="ru-RU" sz="1300" dirty="0" err="1"/>
              <a:t>спускання</a:t>
            </a:r>
            <a:r>
              <a:rPr lang="ru-RU" sz="1300" dirty="0"/>
              <a:t> на </a:t>
            </a:r>
            <a:r>
              <a:rPr lang="ru-RU" sz="1300" dirty="0" err="1"/>
              <a:t>прямих</a:t>
            </a:r>
            <a:r>
              <a:rPr lang="ru-RU" sz="1300" dirty="0"/>
              <a:t> ногах та </a:t>
            </a:r>
            <a:r>
              <a:rPr lang="ru-RU" sz="1300" dirty="0" err="1"/>
              <a:t>винесення</a:t>
            </a:r>
            <a:r>
              <a:rPr lang="ru-RU" sz="1300" dirty="0"/>
              <a:t> </a:t>
            </a:r>
            <a:r>
              <a:rPr lang="ru-RU" sz="1300" dirty="0" err="1"/>
              <a:t>палиць</a:t>
            </a:r>
            <a:r>
              <a:rPr lang="ru-RU" sz="1300" dirty="0"/>
              <a:t> поперед себе (</a:t>
            </a:r>
            <a:r>
              <a:rPr lang="ru-RU" sz="1300" dirty="0" err="1"/>
              <a:t>остання</a:t>
            </a:r>
            <a:r>
              <a:rPr lang="ru-RU" sz="1300" dirty="0"/>
              <a:t> </a:t>
            </a:r>
            <a:r>
              <a:rPr lang="ru-RU" sz="1300" dirty="0" err="1"/>
              <a:t>помилка</a:t>
            </a:r>
            <a:r>
              <a:rPr lang="ru-RU" sz="1300" dirty="0"/>
              <a:t> </a:t>
            </a:r>
            <a:r>
              <a:rPr lang="ru-RU" sz="1300" dirty="0" err="1"/>
              <a:t>може</a:t>
            </a:r>
            <a:r>
              <a:rPr lang="ru-RU" sz="1300" dirty="0"/>
              <a:t> </a:t>
            </a:r>
            <a:r>
              <a:rPr lang="ru-RU" sz="1300" dirty="0" err="1"/>
              <a:t>призвести</a:t>
            </a:r>
            <a:r>
              <a:rPr lang="ru-RU" sz="1300" dirty="0"/>
              <a:t> до </a:t>
            </a:r>
            <a:r>
              <a:rPr lang="ru-RU" sz="1300" dirty="0" err="1"/>
              <a:t>травми</a:t>
            </a:r>
            <a:r>
              <a:rPr lang="ru-RU" sz="1300" dirty="0"/>
              <a:t>). </a:t>
            </a:r>
            <a:r>
              <a:rPr lang="ru-RU" sz="1300" dirty="0" err="1"/>
              <a:t>Дітям</a:t>
            </a:r>
            <a:r>
              <a:rPr lang="ru-RU" sz="1300" dirty="0"/>
              <a:t> </a:t>
            </a:r>
            <a:r>
              <a:rPr lang="ru-RU" sz="1300" dirty="0" err="1"/>
              <a:t>дозволяють</a:t>
            </a:r>
            <a:r>
              <a:rPr lang="ru-RU" sz="1300" dirty="0"/>
              <a:t> </a:t>
            </a:r>
            <a:r>
              <a:rPr lang="ru-RU" sz="1300" dirty="0" err="1"/>
              <a:t>спускатися</a:t>
            </a:r>
            <a:r>
              <a:rPr lang="ru-RU" sz="1300" dirty="0"/>
              <a:t> </a:t>
            </a:r>
            <a:r>
              <a:rPr lang="ru-RU" sz="1300" dirty="0" err="1"/>
              <a:t>з</a:t>
            </a:r>
            <a:r>
              <a:rPr lang="ru-RU" sz="1300" dirty="0"/>
              <a:t> </a:t>
            </a:r>
            <a:r>
              <a:rPr lang="ru-RU" sz="1300" dirty="0" err="1"/>
              <a:t>палицями</a:t>
            </a:r>
            <a:r>
              <a:rPr lang="ru-RU" sz="1300" dirty="0"/>
              <a:t> </a:t>
            </a:r>
            <a:r>
              <a:rPr lang="ru-RU" sz="1300" dirty="0" err="1"/>
              <a:t>тільки</a:t>
            </a:r>
            <a:r>
              <a:rPr lang="ru-RU" sz="1300" dirty="0"/>
              <a:t> </a:t>
            </a:r>
            <a:r>
              <a:rPr lang="ru-RU" sz="1300" dirty="0" err="1"/>
              <a:t>тоді</a:t>
            </a:r>
            <a:r>
              <a:rPr lang="ru-RU" sz="1300" dirty="0"/>
              <a:t>, коли вони </a:t>
            </a:r>
            <a:r>
              <a:rPr lang="ru-RU" sz="1300" dirty="0" err="1"/>
              <a:t>впевнено</a:t>
            </a:r>
            <a:r>
              <a:rPr lang="ru-RU" sz="1300" dirty="0"/>
              <a:t> </a:t>
            </a:r>
            <a:r>
              <a:rPr lang="ru-RU" sz="1300" dirty="0" err="1"/>
              <a:t>тримаються</a:t>
            </a:r>
            <a:r>
              <a:rPr lang="ru-RU" sz="1300" dirty="0"/>
              <a:t> на </a:t>
            </a:r>
            <a:r>
              <a:rPr lang="ru-RU" sz="1300" dirty="0" err="1"/>
              <a:t>лижах</a:t>
            </a:r>
            <a:r>
              <a:rPr lang="ru-RU" sz="1300" dirty="0"/>
              <a:t>.</a:t>
            </a:r>
          </a:p>
          <a:p>
            <a:pPr algn="just"/>
            <a:r>
              <a:rPr lang="ru-RU" sz="1300"/>
              <a:t>   Під </a:t>
            </a:r>
            <a:r>
              <a:rPr lang="ru-RU" sz="1300" dirty="0"/>
              <a:t>час </a:t>
            </a:r>
            <a:r>
              <a:rPr lang="ru-RU" sz="1300" dirty="0" err="1"/>
              <a:t>спускання</a:t>
            </a:r>
            <a:r>
              <a:rPr lang="ru-RU" sz="1300" dirty="0"/>
              <a:t> </a:t>
            </a:r>
            <a:r>
              <a:rPr lang="ru-RU" sz="1300" dirty="0" err="1"/>
              <a:t>з</a:t>
            </a:r>
            <a:r>
              <a:rPr lang="ru-RU" sz="1300" dirty="0"/>
              <a:t> </a:t>
            </a:r>
            <a:r>
              <a:rPr lang="ru-RU" sz="1300" dirty="0" err="1"/>
              <a:t>гірки</a:t>
            </a:r>
            <a:r>
              <a:rPr lang="ru-RU" sz="1300" dirty="0"/>
              <a:t> </a:t>
            </a:r>
            <a:r>
              <a:rPr lang="ru-RU" sz="1300" dirty="0" err="1"/>
              <a:t>важливо</a:t>
            </a:r>
            <a:r>
              <a:rPr lang="ru-RU" sz="1300" dirty="0"/>
              <a:t> </a:t>
            </a:r>
            <a:r>
              <a:rPr lang="ru-RU" sz="1300" dirty="0" err="1"/>
              <a:t>допомогти</a:t>
            </a:r>
            <a:r>
              <a:rPr lang="ru-RU" sz="1300" dirty="0"/>
              <a:t> </a:t>
            </a:r>
            <a:r>
              <a:rPr lang="ru-RU" sz="1300" dirty="0" err="1"/>
              <a:t>подолати</a:t>
            </a:r>
            <a:r>
              <a:rPr lang="ru-RU" sz="1300" dirty="0"/>
              <a:t> </a:t>
            </a:r>
            <a:r>
              <a:rPr lang="ru-RU" sz="1300" dirty="0" err="1"/>
              <a:t>захисну</a:t>
            </a:r>
            <a:r>
              <a:rPr lang="ru-RU" sz="1300" dirty="0"/>
              <a:t> </a:t>
            </a:r>
            <a:r>
              <a:rPr lang="ru-RU" sz="1300" dirty="0" err="1"/>
              <a:t>реакцію</a:t>
            </a:r>
            <a:r>
              <a:rPr lang="ru-RU" sz="1300" dirty="0"/>
              <a:t> страху, яка часто </a:t>
            </a:r>
            <a:r>
              <a:rPr lang="ru-RU" sz="1300" dirty="0" err="1"/>
              <a:t>спостерігається</a:t>
            </a:r>
            <a:r>
              <a:rPr lang="ru-RU" sz="1300" dirty="0"/>
              <a:t> в </a:t>
            </a:r>
            <a:r>
              <a:rPr lang="ru-RU" sz="1300" dirty="0" err="1"/>
              <a:t>дошкільнят</a:t>
            </a:r>
            <a:r>
              <a:rPr lang="ru-RU" sz="1300" dirty="0"/>
              <a:t>. Для </a:t>
            </a:r>
            <a:r>
              <a:rPr lang="ru-RU" sz="1300" dirty="0" err="1"/>
              <a:t>цього</a:t>
            </a:r>
            <a:r>
              <a:rPr lang="ru-RU" sz="1300" dirty="0"/>
              <a:t> </a:t>
            </a:r>
            <a:r>
              <a:rPr lang="ru-RU" sz="1300" dirty="0" err="1"/>
              <a:t>можна</a:t>
            </a:r>
            <a:r>
              <a:rPr lang="ru-RU" sz="1300" dirty="0"/>
              <a:t> </a:t>
            </a:r>
            <a:r>
              <a:rPr lang="ru-RU" sz="1300" dirty="0" err="1"/>
              <a:t>показати</a:t>
            </a:r>
            <a:r>
              <a:rPr lang="ru-RU" sz="1300" dirty="0"/>
              <a:t> </a:t>
            </a:r>
            <a:r>
              <a:rPr lang="ru-RU" sz="1300" dirty="0" err="1"/>
              <a:t>дітям</a:t>
            </a:r>
            <a:r>
              <a:rPr lang="ru-RU" sz="1300" dirty="0"/>
              <a:t>, як </a:t>
            </a:r>
            <a:r>
              <a:rPr lang="ru-RU" sz="1300" dirty="0" err="1"/>
              <a:t>сміливо</a:t>
            </a:r>
            <a:r>
              <a:rPr lang="ru-RU" sz="1300" dirty="0"/>
              <a:t> </a:t>
            </a:r>
            <a:r>
              <a:rPr lang="ru-RU" sz="1300" dirty="0" err="1"/>
              <a:t>й</a:t>
            </a:r>
            <a:r>
              <a:rPr lang="ru-RU" sz="1300" dirty="0"/>
              <a:t> </a:t>
            </a:r>
            <a:r>
              <a:rPr lang="ru-RU" sz="1300" dirty="0" err="1"/>
              <a:t>впевнено</a:t>
            </a:r>
            <a:r>
              <a:rPr lang="ru-RU" sz="1300" dirty="0"/>
              <a:t> </a:t>
            </a:r>
            <a:r>
              <a:rPr lang="ru-RU" sz="1300" dirty="0" err="1"/>
              <a:t>спускаються</a:t>
            </a:r>
            <a:r>
              <a:rPr lang="ru-RU" sz="1300" dirty="0"/>
              <a:t> </a:t>
            </a:r>
            <a:r>
              <a:rPr lang="ru-RU" sz="1300" dirty="0" err="1"/>
              <a:t>інші</a:t>
            </a:r>
            <a:r>
              <a:rPr lang="ru-RU" sz="1300" dirty="0"/>
              <a:t> </a:t>
            </a:r>
            <a:r>
              <a:rPr lang="ru-RU" sz="1300" dirty="0" err="1"/>
              <a:t>діти</a:t>
            </a:r>
            <a:r>
              <a:rPr lang="ru-RU" sz="1300" dirty="0"/>
              <a:t> та </a:t>
            </a:r>
            <a:r>
              <a:rPr lang="ru-RU" sz="1300" dirty="0" err="1"/>
              <a:t>дорослі</a:t>
            </a:r>
            <a:r>
              <a:rPr lang="ru-RU" sz="1300" dirty="0"/>
              <a:t> </a:t>
            </a:r>
            <a:r>
              <a:rPr lang="ru-RU" sz="1300" dirty="0" err="1"/>
              <a:t>лижники</a:t>
            </a:r>
            <a:r>
              <a:rPr lang="ru-RU" sz="1300" dirty="0"/>
              <a:t>.</a:t>
            </a:r>
          </a:p>
          <a:p>
            <a:pPr algn="just"/>
            <a:r>
              <a:rPr lang="ru-RU" sz="1300"/>
              <a:t>   Гальмування </a:t>
            </a:r>
            <a:r>
              <a:rPr lang="ru-RU" sz="1300" dirty="0" err="1"/>
              <a:t>доцільно</a:t>
            </a:r>
            <a:r>
              <a:rPr lang="ru-RU" sz="1300" dirty="0"/>
              <a:t> </a:t>
            </a:r>
            <a:r>
              <a:rPr lang="ru-RU" sz="1300" dirty="0" err="1"/>
              <a:t>починати</a:t>
            </a:r>
            <a:r>
              <a:rPr lang="ru-RU" sz="1300" dirty="0"/>
              <a:t> </a:t>
            </a:r>
            <a:r>
              <a:rPr lang="ru-RU" sz="1300" dirty="0" err="1"/>
              <a:t>розучувати</a:t>
            </a:r>
            <a:r>
              <a:rPr lang="ru-RU" sz="1300" dirty="0"/>
              <a:t> разом </a:t>
            </a:r>
            <a:r>
              <a:rPr lang="ru-RU" sz="1300" dirty="0" err="1"/>
              <a:t>зі</a:t>
            </a:r>
            <a:r>
              <a:rPr lang="ru-RU" sz="1300" dirty="0"/>
              <a:t> </a:t>
            </a:r>
            <a:r>
              <a:rPr lang="ru-RU" sz="1300" dirty="0" err="1"/>
              <a:t>спусканням</a:t>
            </a:r>
            <a:r>
              <a:rPr lang="ru-RU" sz="1300" dirty="0"/>
              <a:t>. Один </a:t>
            </a:r>
            <a:r>
              <a:rPr lang="ru-RU" sz="1300" dirty="0" err="1"/>
              <a:t>із</a:t>
            </a:r>
            <a:r>
              <a:rPr lang="ru-RU" sz="1300" dirty="0"/>
              <a:t> </a:t>
            </a:r>
            <a:r>
              <a:rPr lang="ru-RU" sz="1300" dirty="0" err="1"/>
              <a:t>найпростіших</a:t>
            </a:r>
            <a:r>
              <a:rPr lang="ru-RU" sz="1300" dirty="0"/>
              <a:t> </a:t>
            </a:r>
            <a:r>
              <a:rPr lang="ru-RU" sz="1300" dirty="0" err="1"/>
              <a:t>і</a:t>
            </a:r>
            <a:r>
              <a:rPr lang="ru-RU" sz="1300" dirty="0"/>
              <a:t> </a:t>
            </a:r>
            <a:r>
              <a:rPr lang="ru-RU" sz="1300" dirty="0" err="1"/>
              <a:t>водночас</a:t>
            </a:r>
            <a:r>
              <a:rPr lang="ru-RU" sz="1300" dirty="0"/>
              <a:t> </a:t>
            </a:r>
            <a:r>
              <a:rPr lang="ru-RU" sz="1300" dirty="0" err="1"/>
              <a:t>надійних</a:t>
            </a:r>
            <a:r>
              <a:rPr lang="ru-RU" sz="1300" dirty="0"/>
              <a:t> </a:t>
            </a:r>
            <a:r>
              <a:rPr lang="ru-RU" sz="1300" dirty="0" err="1"/>
              <a:t>є</a:t>
            </a:r>
            <a:r>
              <a:rPr lang="ru-RU" sz="1300" dirty="0"/>
              <a:t> </a:t>
            </a:r>
            <a:r>
              <a:rPr lang="ru-RU" sz="1300" dirty="0" err="1"/>
              <a:t>спосіб</a:t>
            </a:r>
            <a:r>
              <a:rPr lang="ru-RU" sz="1300" dirty="0"/>
              <a:t> </a:t>
            </a:r>
            <a:r>
              <a:rPr lang="ru-RU" sz="1300" dirty="0" err="1"/>
              <a:t>гальмування</a:t>
            </a:r>
            <a:r>
              <a:rPr lang="ru-RU" sz="1300" dirty="0"/>
              <a:t> </a:t>
            </a:r>
            <a:r>
              <a:rPr lang="ru-RU" sz="1300" dirty="0" err="1"/>
              <a:t>падінням</a:t>
            </a:r>
            <a:r>
              <a:rPr lang="ru-RU" sz="1300" dirty="0"/>
              <a:t>. </a:t>
            </a:r>
            <a:r>
              <a:rPr lang="ru-RU" sz="1300" dirty="0" err="1"/>
              <a:t>Застосовуючи</a:t>
            </a:r>
            <a:r>
              <a:rPr lang="ru-RU" sz="1300" dirty="0"/>
              <a:t> </a:t>
            </a:r>
            <a:r>
              <a:rPr lang="ru-RU" sz="1300" dirty="0" err="1"/>
              <a:t>його</a:t>
            </a:r>
            <a:r>
              <a:rPr lang="ru-RU" sz="1300" dirty="0"/>
              <a:t>, </a:t>
            </a:r>
            <a:r>
              <a:rPr lang="ru-RU" sz="1300" dirty="0" err="1"/>
              <a:t>дитина</a:t>
            </a:r>
            <a:r>
              <a:rPr lang="ru-RU" sz="1300" dirty="0"/>
              <a:t> </a:t>
            </a:r>
            <a:r>
              <a:rPr lang="ru-RU" sz="1300" dirty="0" err="1"/>
              <a:t>повільно</a:t>
            </a:r>
            <a:r>
              <a:rPr lang="ru-RU" sz="1300" dirty="0"/>
              <a:t> </a:t>
            </a:r>
            <a:r>
              <a:rPr lang="ru-RU" sz="1300" dirty="0" err="1"/>
              <a:t>сідає</a:t>
            </a:r>
            <a:r>
              <a:rPr lang="ru-RU" sz="1300" dirty="0"/>
              <a:t> на </a:t>
            </a:r>
            <a:r>
              <a:rPr lang="ru-RU" sz="1300" dirty="0" err="1"/>
              <a:t>сніг</a:t>
            </a:r>
            <a:r>
              <a:rPr lang="ru-RU" sz="1300" dirty="0"/>
              <a:t> </a:t>
            </a:r>
            <a:r>
              <a:rPr lang="ru-RU" sz="1300" dirty="0" err="1"/>
              <a:t>поряд</a:t>
            </a:r>
            <a:r>
              <a:rPr lang="ru-RU" sz="1300" dirty="0"/>
              <a:t> </a:t>
            </a:r>
            <a:r>
              <a:rPr lang="ru-RU" sz="1300" dirty="0" err="1"/>
              <a:t>з</a:t>
            </a:r>
            <a:r>
              <a:rPr lang="ru-RU" sz="1300" dirty="0"/>
              <a:t> </a:t>
            </a:r>
            <a:r>
              <a:rPr lang="ru-RU" sz="1300" dirty="0" err="1"/>
              <a:t>лижами</a:t>
            </a:r>
            <a:r>
              <a:rPr lang="ru-RU" sz="1300" dirty="0"/>
              <a:t>. </a:t>
            </a:r>
            <a:r>
              <a:rPr lang="ru-RU" sz="1300" dirty="0" err="1"/>
              <a:t>Якщо</a:t>
            </a:r>
            <a:r>
              <a:rPr lang="ru-RU" sz="1300" dirty="0"/>
              <a:t> </a:t>
            </a:r>
            <a:r>
              <a:rPr lang="ru-RU" sz="1300" dirty="0" err="1"/>
              <a:t>спускаються</a:t>
            </a:r>
            <a:r>
              <a:rPr lang="ru-RU" sz="1300" dirty="0"/>
              <a:t> по косому </a:t>
            </a:r>
            <a:r>
              <a:rPr lang="ru-RU" sz="1300" dirty="0" err="1"/>
              <a:t>схилу</a:t>
            </a:r>
            <a:r>
              <a:rPr lang="ru-RU" sz="1300" dirty="0"/>
              <a:t>, </a:t>
            </a:r>
            <a:r>
              <a:rPr lang="ru-RU" sz="1300" dirty="0" err="1"/>
              <a:t>сідають</a:t>
            </a:r>
            <a:r>
              <a:rPr lang="ru-RU" sz="1300" dirty="0"/>
              <a:t> на </a:t>
            </a:r>
            <a:r>
              <a:rPr lang="ru-RU" sz="1300" dirty="0" err="1"/>
              <a:t>вищий</a:t>
            </a:r>
            <a:r>
              <a:rPr lang="ru-RU" sz="1300" dirty="0"/>
              <a:t> </a:t>
            </a:r>
            <a:r>
              <a:rPr lang="ru-RU" sz="1300" dirty="0" err="1"/>
              <a:t>бік</a:t>
            </a:r>
            <a:r>
              <a:rPr lang="ru-RU" sz="1300" dirty="0"/>
              <a:t>, руки </a:t>
            </a:r>
            <a:r>
              <a:rPr lang="ru-RU" sz="1300" dirty="0" err="1"/>
              <a:t>розводять</a:t>
            </a:r>
            <a:r>
              <a:rPr lang="ru-RU" sz="1300" dirty="0"/>
              <a:t> в </a:t>
            </a:r>
            <a:r>
              <a:rPr lang="ru-RU" sz="1300" dirty="0" err="1"/>
              <a:t>сторони</a:t>
            </a:r>
            <a:r>
              <a:rPr lang="ru-RU" sz="1300" dirty="0"/>
              <a:t>, </a:t>
            </a:r>
            <a:r>
              <a:rPr lang="ru-RU" sz="1300" dirty="0" err="1"/>
              <a:t>палиці</a:t>
            </a:r>
            <a:r>
              <a:rPr lang="ru-RU" sz="1300" dirty="0"/>
              <a:t> </a:t>
            </a:r>
            <a:r>
              <a:rPr lang="ru-RU" sz="1300" dirty="0" err="1"/>
              <a:t>тримають</a:t>
            </a:r>
            <a:r>
              <a:rPr lang="ru-RU" sz="1300" dirty="0"/>
              <a:t> </a:t>
            </a:r>
            <a:r>
              <a:rPr lang="ru-RU" sz="1300" dirty="0" err="1"/>
              <a:t>кільцями</a:t>
            </a:r>
            <a:r>
              <a:rPr lang="ru-RU" sz="1300" dirty="0"/>
              <a:t> назад. </a:t>
            </a:r>
            <a:r>
              <a:rPr lang="ru-RU" sz="1300" dirty="0" err="1"/>
              <a:t>Зі</a:t>
            </a:r>
            <a:r>
              <a:rPr lang="ru-RU" sz="1300" dirty="0"/>
              <a:t> старшими </a:t>
            </a:r>
            <a:r>
              <a:rPr lang="ru-RU" sz="1300" dirty="0" err="1"/>
              <a:t>дошкільниками</a:t>
            </a:r>
            <a:r>
              <a:rPr lang="ru-RU" sz="1300" dirty="0"/>
              <a:t> </a:t>
            </a:r>
            <a:r>
              <a:rPr lang="ru-RU" sz="1300" dirty="0" err="1"/>
              <a:t>рекомендується</a:t>
            </a:r>
            <a:r>
              <a:rPr lang="ru-RU" sz="1300" dirty="0"/>
              <a:t> </a:t>
            </a:r>
            <a:r>
              <a:rPr lang="ru-RU" sz="1300" dirty="0" err="1"/>
              <a:t>розучувати</a:t>
            </a:r>
            <a:r>
              <a:rPr lang="ru-RU" sz="1300" dirty="0"/>
              <a:t> </a:t>
            </a:r>
            <a:r>
              <a:rPr lang="ru-RU" sz="1300" dirty="0" err="1"/>
              <a:t>гальмування</a:t>
            </a:r>
            <a:r>
              <a:rPr lang="ru-RU" sz="1300" dirty="0"/>
              <a:t> «плугом» та «</a:t>
            </a:r>
            <a:r>
              <a:rPr lang="ru-RU" sz="1300" dirty="0" err="1"/>
              <a:t>напівплугом</a:t>
            </a:r>
            <a:r>
              <a:rPr lang="ru-RU" sz="1300" dirty="0"/>
              <a:t>».</a:t>
            </a:r>
          </a:p>
          <a:p>
            <a:pPr algn="just"/>
            <a:r>
              <a:rPr lang="ru-RU" sz="1300"/>
              <a:t>   При </a:t>
            </a:r>
            <a:r>
              <a:rPr lang="ru-RU" sz="1300" dirty="0" err="1"/>
              <a:t>гальмуванні</a:t>
            </a:r>
            <a:r>
              <a:rPr lang="ru-RU" sz="1300" dirty="0"/>
              <a:t> «плугом» </a:t>
            </a:r>
            <a:r>
              <a:rPr lang="ru-RU" sz="1300" dirty="0" err="1"/>
              <a:t>п'ятки</a:t>
            </a:r>
            <a:r>
              <a:rPr lang="ru-RU" sz="1300" dirty="0"/>
              <a:t> </a:t>
            </a:r>
            <a:r>
              <a:rPr lang="ru-RU" sz="1300" dirty="0" err="1"/>
              <a:t>лиж</a:t>
            </a:r>
            <a:r>
              <a:rPr lang="ru-RU" sz="1300" dirty="0"/>
              <a:t> </a:t>
            </a:r>
            <a:r>
              <a:rPr lang="ru-RU" sz="1300" dirty="0" err="1"/>
              <a:t>розводять</a:t>
            </a:r>
            <a:r>
              <a:rPr lang="ru-RU" sz="1300" dirty="0"/>
              <a:t> у </a:t>
            </a:r>
            <a:r>
              <a:rPr lang="ru-RU" sz="1300" dirty="0" err="1"/>
              <a:t>сторони</a:t>
            </a:r>
            <a:r>
              <a:rPr lang="ru-RU" sz="1300" dirty="0"/>
              <a:t>, </a:t>
            </a:r>
            <a:r>
              <a:rPr lang="ru-RU" sz="1300" dirty="0" err="1"/>
              <a:t>лижі</a:t>
            </a:r>
            <a:r>
              <a:rPr lang="ru-RU" sz="1300" dirty="0"/>
              <a:t> </a:t>
            </a:r>
            <a:r>
              <a:rPr lang="ru-RU" sz="1300" dirty="0" err="1"/>
              <a:t>ставлять</a:t>
            </a:r>
            <a:r>
              <a:rPr lang="ru-RU" sz="1300" dirty="0"/>
              <a:t> на </a:t>
            </a:r>
            <a:r>
              <a:rPr lang="ru-RU" sz="1300" dirty="0" err="1"/>
              <a:t>внутрішні</a:t>
            </a:r>
            <a:r>
              <a:rPr lang="ru-RU" sz="1300" dirty="0"/>
              <a:t> ребра, носками разом, </a:t>
            </a:r>
            <a:r>
              <a:rPr lang="ru-RU" sz="1300" dirty="0" err="1"/>
              <a:t>коліна</a:t>
            </a:r>
            <a:r>
              <a:rPr lang="ru-RU" sz="1300" dirty="0"/>
              <a:t> </a:t>
            </a:r>
            <a:r>
              <a:rPr lang="ru-RU" sz="1300" dirty="0" err="1"/>
              <a:t>зводять</a:t>
            </a:r>
            <a:r>
              <a:rPr lang="ru-RU" sz="1300" dirty="0"/>
              <a:t> у середину, вагу </a:t>
            </a:r>
            <a:r>
              <a:rPr lang="ru-RU" sz="1300" dirty="0" err="1"/>
              <a:t>тіла</a:t>
            </a:r>
            <a:r>
              <a:rPr lang="ru-RU" sz="1300" dirty="0"/>
              <a:t> </a:t>
            </a:r>
            <a:r>
              <a:rPr lang="ru-RU" sz="1300" dirty="0" err="1"/>
              <a:t>переносять</a:t>
            </a:r>
            <a:r>
              <a:rPr lang="ru-RU" sz="1300" dirty="0"/>
              <a:t> на </a:t>
            </a:r>
            <a:r>
              <a:rPr lang="ru-RU" sz="1300" dirty="0" err="1"/>
              <a:t>п'ятки</a:t>
            </a:r>
            <a:r>
              <a:rPr lang="ru-RU" sz="1300" dirty="0"/>
              <a:t>, руки </a:t>
            </a:r>
            <a:r>
              <a:rPr lang="ru-RU" sz="1300" dirty="0" err="1"/>
              <a:t>згинають</a:t>
            </a:r>
            <a:r>
              <a:rPr lang="ru-RU" sz="1300" dirty="0"/>
              <a:t> у </a:t>
            </a:r>
            <a:r>
              <a:rPr lang="ru-RU" sz="1300" dirty="0" err="1"/>
              <a:t>ліктях</a:t>
            </a:r>
            <a:r>
              <a:rPr lang="ru-RU" sz="1300" dirty="0"/>
              <a:t> </a:t>
            </a:r>
            <a:r>
              <a:rPr lang="ru-RU" sz="1300" dirty="0" err="1"/>
              <a:t>і</a:t>
            </a:r>
            <a:r>
              <a:rPr lang="ru-RU" sz="1300" dirty="0"/>
              <a:t> </a:t>
            </a:r>
            <a:r>
              <a:rPr lang="ru-RU" sz="1300" dirty="0" err="1"/>
              <a:t>трохи</a:t>
            </a:r>
            <a:r>
              <a:rPr lang="ru-RU" sz="1300" dirty="0"/>
              <a:t> </a:t>
            </a:r>
            <a:r>
              <a:rPr lang="ru-RU" sz="1300" dirty="0" err="1"/>
              <a:t>виносять</a:t>
            </a:r>
            <a:r>
              <a:rPr lang="ru-RU" sz="1300" dirty="0"/>
              <a:t> вперед, </a:t>
            </a:r>
            <a:r>
              <a:rPr lang="ru-RU" sz="1300" dirty="0" err="1"/>
              <a:t>щоб</a:t>
            </a:r>
            <a:r>
              <a:rPr lang="ru-RU" sz="1300" dirty="0"/>
              <a:t> </a:t>
            </a:r>
            <a:r>
              <a:rPr lang="ru-RU" sz="1300" dirty="0" err="1"/>
              <a:t>палиці</a:t>
            </a:r>
            <a:r>
              <a:rPr lang="ru-RU" sz="1300" dirty="0"/>
              <a:t> </a:t>
            </a:r>
            <a:r>
              <a:rPr lang="ru-RU" sz="1300" dirty="0" err="1"/>
              <a:t>були</a:t>
            </a:r>
            <a:r>
              <a:rPr lang="ru-RU" sz="1300" dirty="0"/>
              <a:t> </a:t>
            </a:r>
            <a:r>
              <a:rPr lang="ru-RU" sz="1300" dirty="0" err="1"/>
              <a:t>паралельні</a:t>
            </a:r>
            <a:r>
              <a:rPr lang="ru-RU" sz="1300" dirty="0"/>
              <a:t> до </a:t>
            </a:r>
            <a:r>
              <a:rPr lang="ru-RU" sz="1300" dirty="0" err="1"/>
              <a:t>схилу</a:t>
            </a:r>
            <a:r>
              <a:rPr lang="ru-RU" sz="1300" dirty="0"/>
              <a:t> (мал. 55).</a:t>
            </a:r>
          </a:p>
          <a:p>
            <a:pPr algn="ctr"/>
            <a:endParaRPr lang="ru-RU" sz="1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s://ok-t.ru/studopediaru/baza5/1961618637.files/image0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85860"/>
            <a:ext cx="4584662" cy="2357454"/>
          </a:xfrm>
          <a:prstGeom prst="rect">
            <a:avLst/>
          </a:prstGeom>
          <a:noFill/>
        </p:spPr>
      </p:pic>
      <p:pic>
        <p:nvPicPr>
          <p:cNvPr id="39940" name="Picture 4" descr="https://ok-t.ru/studopediaru/baza5/1961618637.files/image06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85728"/>
            <a:ext cx="4026015" cy="214792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57158" y="3643314"/>
            <a:ext cx="8072494" cy="243143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/>
            <a:r>
              <a:rPr lang="ru-RU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Гальмування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доцільно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починати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розучувати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разом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спусканням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Один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найпростіших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водночас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надійних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спосіб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гальмування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падінням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Застосовуючи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дитина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повільно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сідає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сніг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поряд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лижами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спускаються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по косому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схилу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сідають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вищий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бік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руки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розводять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сторони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палиці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тримають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кільцями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назад.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старшими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дошкільниками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рекомендується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розучувати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гальмування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«плугом» та «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напівплугом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 При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гальмуванні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«плугом»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п'ятки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лиж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розводять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сторони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лижі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ставлять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внутрішні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ребра, носками разом,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коліна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зводять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у середину, вагу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тіла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переносять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п'ятки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руки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згинають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ліктях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трохи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виносять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вперед,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палиці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паралельні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схилу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(мал. 55).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 Для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гальмування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напівплугом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одну лижу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ставлять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внутрішнє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ребро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кутом до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напрямку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руху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ногу на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цій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лижі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більше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згинають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коліні</a:t>
            </a:r>
            <a:r>
              <a:rPr lang="ru-RU" sz="1200" dirty="0"/>
              <a:t>.</a:t>
            </a:r>
          </a:p>
          <a:p>
            <a:pPr algn="ctr"/>
            <a:endParaRPr lang="ru-RU" sz="1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357166"/>
            <a:ext cx="8429684" cy="58785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/>
            <a:r>
              <a:rPr lang="ru-RU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400" dirty="0"/>
              <a:t>У </a:t>
            </a:r>
            <a:r>
              <a:rPr lang="ru-RU" sz="1400" dirty="0" err="1"/>
              <a:t>навчанні</a:t>
            </a:r>
            <a:r>
              <a:rPr lang="ru-RU" sz="1400" dirty="0"/>
              <a:t> </a:t>
            </a:r>
            <a:r>
              <a:rPr lang="ru-RU" sz="1400" dirty="0" err="1"/>
              <a:t>пересування</a:t>
            </a:r>
            <a:r>
              <a:rPr lang="ru-RU" sz="1400" dirty="0"/>
              <a:t> на </a:t>
            </a:r>
            <a:r>
              <a:rPr lang="ru-RU" sz="1400" dirty="0" err="1"/>
              <a:t>лижах</a:t>
            </a:r>
            <a:r>
              <a:rPr lang="ru-RU" sz="1400" dirty="0"/>
              <a:t> </a:t>
            </a:r>
            <a:r>
              <a:rPr lang="ru-RU" sz="1400" dirty="0" err="1"/>
              <a:t>значна</a:t>
            </a:r>
            <a:r>
              <a:rPr lang="ru-RU" sz="1400" dirty="0"/>
              <a:t> роль </a:t>
            </a:r>
            <a:r>
              <a:rPr lang="ru-RU" sz="1400" dirty="0" err="1"/>
              <a:t>належить</a:t>
            </a:r>
            <a:r>
              <a:rPr lang="ru-RU" sz="1400" dirty="0"/>
              <a:t> </a:t>
            </a:r>
            <a:r>
              <a:rPr lang="ru-RU" sz="1400" dirty="0" err="1"/>
              <a:t>іграм</a:t>
            </a:r>
            <a:r>
              <a:rPr lang="ru-RU" sz="1400" dirty="0"/>
              <a:t>. Наводимо </a:t>
            </a:r>
            <a:r>
              <a:rPr lang="ru-RU" sz="1400" dirty="0" err="1"/>
              <a:t>деякі</a:t>
            </a:r>
            <a:r>
              <a:rPr lang="ru-RU" sz="1400" dirty="0"/>
              <a:t> </a:t>
            </a:r>
            <a:r>
              <a:rPr lang="ru-RU" sz="1400" dirty="0" err="1"/>
              <a:t>ігри</a:t>
            </a:r>
            <a:r>
              <a:rPr lang="ru-RU" sz="1400" dirty="0"/>
              <a:t>, </a:t>
            </a:r>
            <a:r>
              <a:rPr lang="ru-RU" sz="1400" dirty="0" err="1"/>
              <a:t>які</a:t>
            </a:r>
            <a:r>
              <a:rPr lang="ru-RU" sz="1400" dirty="0"/>
              <a:t> </a:t>
            </a:r>
            <a:r>
              <a:rPr lang="ru-RU" sz="1400" dirty="0" err="1"/>
              <a:t>можна</a:t>
            </a:r>
            <a:r>
              <a:rPr lang="ru-RU" sz="1400" dirty="0"/>
              <a:t> </a:t>
            </a:r>
            <a:r>
              <a:rPr lang="ru-RU" sz="1400" dirty="0" err="1"/>
              <a:t>проводити</a:t>
            </a:r>
            <a:r>
              <a:rPr lang="ru-RU" sz="1400" dirty="0"/>
              <a:t> </a:t>
            </a:r>
            <a:r>
              <a:rPr lang="ru-RU" sz="1400" dirty="0" err="1"/>
              <a:t>з</a:t>
            </a:r>
            <a:r>
              <a:rPr lang="ru-RU" sz="1400" dirty="0"/>
              <a:t> </a:t>
            </a:r>
            <a:r>
              <a:rPr lang="ru-RU" sz="1400" dirty="0" err="1"/>
              <a:t>дошкільниками</a:t>
            </a:r>
            <a:r>
              <a:rPr lang="ru-RU" sz="1400" dirty="0"/>
              <a:t> </a:t>
            </a:r>
            <a:r>
              <a:rPr lang="ru-RU" sz="1400" dirty="0" err="1"/>
              <a:t>під</a:t>
            </a:r>
            <a:r>
              <a:rPr lang="ru-RU" sz="1400" dirty="0"/>
              <a:t> час занять та </a:t>
            </a:r>
            <a:r>
              <a:rPr lang="ru-RU" sz="1400" dirty="0" err="1"/>
              <a:t>прогулянок</a:t>
            </a:r>
            <a:r>
              <a:rPr lang="ru-RU" sz="1400" dirty="0"/>
              <a:t> на </a:t>
            </a:r>
            <a:r>
              <a:rPr lang="ru-RU" sz="1400" dirty="0" err="1"/>
              <a:t>лижах</a:t>
            </a:r>
            <a:r>
              <a:rPr lang="ru-RU" sz="1400" dirty="0"/>
              <a:t>.</a:t>
            </a:r>
          </a:p>
          <a:p>
            <a:pPr algn="just"/>
            <a:r>
              <a:rPr lang="ru-RU" sz="1400" i="1" dirty="0"/>
              <a:t>     </a:t>
            </a:r>
            <a:r>
              <a:rPr lang="ru-RU" sz="1400" b="1" i="1" dirty="0"/>
              <a:t>«</a:t>
            </a:r>
            <a:r>
              <a:rPr lang="ru-RU" sz="1400" b="1" i="1" dirty="0" err="1"/>
              <a:t>Ширше</a:t>
            </a:r>
            <a:r>
              <a:rPr lang="ru-RU" sz="1400" b="1" i="1" dirty="0"/>
              <a:t> </a:t>
            </a:r>
            <a:r>
              <a:rPr lang="ru-RU" sz="1400" b="1" i="1" dirty="0" err="1"/>
              <a:t>крок</a:t>
            </a:r>
            <a:r>
              <a:rPr lang="ru-RU" sz="1400" b="1" i="1" dirty="0"/>
              <a:t>».</a:t>
            </a:r>
            <a:r>
              <a:rPr lang="ru-RU" sz="1400" i="1" dirty="0"/>
              <a:t> </a:t>
            </a:r>
            <a:r>
              <a:rPr lang="ru-RU" sz="1400" dirty="0"/>
              <a:t>На </a:t>
            </a:r>
            <a:r>
              <a:rPr lang="ru-RU" sz="1400" dirty="0" err="1"/>
              <a:t>лижні</a:t>
            </a:r>
            <a:r>
              <a:rPr lang="ru-RU" sz="1400" dirty="0"/>
              <a:t> </a:t>
            </a:r>
            <a:r>
              <a:rPr lang="ru-RU" sz="1400" dirty="0" err="1"/>
              <a:t>двома</a:t>
            </a:r>
            <a:r>
              <a:rPr lang="ru-RU" sz="1400" dirty="0"/>
              <a:t> </a:t>
            </a:r>
            <a:r>
              <a:rPr lang="ru-RU" sz="1400" dirty="0" err="1"/>
              <a:t>палицями</a:t>
            </a:r>
            <a:r>
              <a:rPr lang="ru-RU" sz="1400" dirty="0"/>
              <a:t> </a:t>
            </a:r>
            <a:r>
              <a:rPr lang="ru-RU" sz="1400" dirty="0" err="1"/>
              <a:t>або</a:t>
            </a:r>
            <a:r>
              <a:rPr lang="ru-RU" sz="1400" dirty="0"/>
              <a:t> </a:t>
            </a:r>
            <a:r>
              <a:rPr lang="ru-RU" sz="1400" dirty="0" err="1"/>
              <a:t>гілками</a:t>
            </a:r>
            <a:r>
              <a:rPr lang="ru-RU" sz="1400" dirty="0"/>
              <a:t> </a:t>
            </a:r>
            <a:r>
              <a:rPr lang="ru-RU" sz="1400" dirty="0" err="1"/>
              <a:t>позначають</a:t>
            </a:r>
            <a:r>
              <a:rPr lang="ru-RU" sz="1400" dirty="0"/>
              <a:t> </a:t>
            </a:r>
            <a:r>
              <a:rPr lang="ru-RU" sz="1400" dirty="0" err="1"/>
              <a:t>відстань</a:t>
            </a:r>
            <a:r>
              <a:rPr lang="ru-RU" sz="1400" dirty="0"/>
              <a:t> 25-30 м. </a:t>
            </a:r>
            <a:r>
              <a:rPr lang="ru-RU" sz="1400" dirty="0" err="1"/>
              <a:t>Вихователь</a:t>
            </a:r>
            <a:r>
              <a:rPr lang="ru-RU" sz="1400" dirty="0"/>
              <a:t> </a:t>
            </a:r>
            <a:r>
              <a:rPr lang="ru-RU" sz="1400" dirty="0" err="1"/>
              <a:t>пропонує</a:t>
            </a:r>
            <a:r>
              <a:rPr lang="ru-RU" sz="1400" dirty="0"/>
              <a:t> </a:t>
            </a:r>
            <a:r>
              <a:rPr lang="ru-RU" sz="1400" dirty="0" err="1"/>
              <a:t>дітям</a:t>
            </a:r>
            <a:r>
              <a:rPr lang="ru-RU" sz="1400" dirty="0"/>
              <a:t> </a:t>
            </a:r>
            <a:r>
              <a:rPr lang="ru-RU" sz="1400" dirty="0" err="1"/>
              <a:t>подолати</a:t>
            </a:r>
            <a:r>
              <a:rPr lang="ru-RU" sz="1400" dirty="0"/>
              <a:t> </a:t>
            </a:r>
            <a:r>
              <a:rPr lang="ru-RU" sz="1400" dirty="0" err="1"/>
              <a:t>цю</a:t>
            </a:r>
            <a:r>
              <a:rPr lang="ru-RU" sz="1400" dirty="0"/>
              <a:t> </a:t>
            </a:r>
            <a:r>
              <a:rPr lang="ru-RU" sz="1400" dirty="0" err="1"/>
              <a:t>відстань</a:t>
            </a:r>
            <a:r>
              <a:rPr lang="ru-RU" sz="1400" dirty="0"/>
              <a:t> без </a:t>
            </a:r>
            <a:r>
              <a:rPr lang="ru-RU" sz="1400" dirty="0" err="1"/>
              <a:t>палиць</a:t>
            </a:r>
            <a:r>
              <a:rPr lang="ru-RU" sz="1400" dirty="0"/>
              <a:t>, </a:t>
            </a:r>
            <a:r>
              <a:rPr lang="ru-RU" sz="1400" dirty="0" err="1"/>
              <a:t>намагаючись</a:t>
            </a:r>
            <a:r>
              <a:rPr lang="ru-RU" sz="1400" dirty="0"/>
              <a:t> </a:t>
            </a:r>
            <a:r>
              <a:rPr lang="ru-RU" sz="1400" dirty="0" err="1"/>
              <a:t>зробити</a:t>
            </a:r>
            <a:r>
              <a:rPr lang="ru-RU" sz="1400" dirty="0"/>
              <a:t> </a:t>
            </a:r>
            <a:r>
              <a:rPr lang="ru-RU" sz="1400" dirty="0" err="1"/>
              <a:t>найменшу</a:t>
            </a:r>
            <a:r>
              <a:rPr lang="ru-RU" sz="1400" dirty="0"/>
              <a:t> </a:t>
            </a:r>
            <a:r>
              <a:rPr lang="ru-RU" sz="1400" dirty="0" err="1"/>
              <a:t>кількість</a:t>
            </a:r>
            <a:r>
              <a:rPr lang="ru-RU" sz="1400" dirty="0"/>
              <a:t> </a:t>
            </a:r>
            <a:r>
              <a:rPr lang="ru-RU" sz="1400" dirty="0" err="1"/>
              <a:t>кроків</a:t>
            </a:r>
            <a:r>
              <a:rPr lang="ru-RU" sz="1400" dirty="0"/>
              <a:t>, </a:t>
            </a:r>
            <a:r>
              <a:rPr lang="ru-RU" sz="1400" dirty="0" err="1"/>
              <a:t>довше</a:t>
            </a:r>
            <a:r>
              <a:rPr lang="ru-RU" sz="1400" dirty="0"/>
              <a:t> </a:t>
            </a:r>
            <a:r>
              <a:rPr lang="ru-RU" sz="1400" dirty="0" err="1"/>
              <a:t>ковзаючи</a:t>
            </a:r>
            <a:r>
              <a:rPr lang="ru-RU" sz="1400" dirty="0"/>
              <a:t> на </a:t>
            </a:r>
            <a:r>
              <a:rPr lang="ru-RU" sz="1400" dirty="0" err="1"/>
              <a:t>лижні</a:t>
            </a:r>
            <a:r>
              <a:rPr lang="ru-RU" sz="1400" dirty="0"/>
              <a:t>. </a:t>
            </a:r>
            <a:r>
              <a:rPr lang="ru-RU" sz="1400" dirty="0" err="1"/>
              <a:t>Гру</a:t>
            </a:r>
            <a:r>
              <a:rPr lang="ru-RU" sz="1400" dirty="0"/>
              <a:t> </a:t>
            </a:r>
            <a:r>
              <a:rPr lang="ru-RU" sz="1400" dirty="0" err="1"/>
              <a:t>можна</a:t>
            </a:r>
            <a:r>
              <a:rPr lang="ru-RU" sz="1400" dirty="0"/>
              <a:t> провести як </a:t>
            </a:r>
            <a:r>
              <a:rPr lang="ru-RU" sz="1400" dirty="0" err="1"/>
              <a:t>змагання</a:t>
            </a:r>
            <a:r>
              <a:rPr lang="ru-RU" sz="1400" dirty="0"/>
              <a:t> </a:t>
            </a:r>
            <a:r>
              <a:rPr lang="ru-RU" sz="1400" dirty="0" err="1"/>
              <a:t>між</a:t>
            </a:r>
            <a:r>
              <a:rPr lang="ru-RU" sz="1400" dirty="0"/>
              <a:t> </a:t>
            </a:r>
            <a:r>
              <a:rPr lang="ru-RU" sz="1400" dirty="0" err="1"/>
              <a:t>кількома</a:t>
            </a:r>
            <a:r>
              <a:rPr lang="ru-RU" sz="1400" dirty="0"/>
              <a:t> </a:t>
            </a:r>
            <a:r>
              <a:rPr lang="ru-RU" sz="1400" dirty="0" err="1"/>
              <a:t>дітьми</a:t>
            </a:r>
            <a:r>
              <a:rPr lang="ru-RU" sz="1400" dirty="0"/>
              <a:t>. </a:t>
            </a:r>
            <a:r>
              <a:rPr lang="ru-RU" sz="1400" dirty="0" err="1"/>
              <a:t>Перемагає</a:t>
            </a:r>
            <a:r>
              <a:rPr lang="ru-RU" sz="1400" dirty="0"/>
              <a:t> той, </a:t>
            </a:r>
            <a:r>
              <a:rPr lang="ru-RU" sz="1400" dirty="0" err="1"/>
              <a:t>хто</a:t>
            </a:r>
            <a:r>
              <a:rPr lang="ru-RU" sz="1400" dirty="0"/>
              <a:t> </a:t>
            </a:r>
            <a:r>
              <a:rPr lang="ru-RU" sz="1400" dirty="0" err="1"/>
              <a:t>зробить</a:t>
            </a:r>
            <a:r>
              <a:rPr lang="ru-RU" sz="1400" dirty="0"/>
              <a:t> </a:t>
            </a:r>
            <a:r>
              <a:rPr lang="ru-RU" sz="1400" dirty="0" err="1"/>
              <a:t>найменшу</a:t>
            </a:r>
            <a:r>
              <a:rPr lang="ru-RU" sz="1400" dirty="0"/>
              <a:t> </a:t>
            </a:r>
            <a:r>
              <a:rPr lang="ru-RU" sz="1400" dirty="0" err="1"/>
              <a:t>кількість</a:t>
            </a:r>
            <a:r>
              <a:rPr lang="ru-RU" sz="1400" dirty="0"/>
              <a:t> </a:t>
            </a:r>
            <a:r>
              <a:rPr lang="ru-RU" sz="1400" dirty="0" err="1"/>
              <a:t>кроків</a:t>
            </a:r>
            <a:r>
              <a:rPr lang="ru-RU" sz="1400" dirty="0"/>
              <a:t> на </a:t>
            </a:r>
            <a:r>
              <a:rPr lang="ru-RU" sz="1400" dirty="0" err="1"/>
              <a:t>цій</a:t>
            </a:r>
            <a:r>
              <a:rPr lang="ru-RU" sz="1400" dirty="0"/>
              <a:t> </a:t>
            </a:r>
            <a:r>
              <a:rPr lang="ru-RU" sz="1400" dirty="0" err="1"/>
              <a:t>дистанції</a:t>
            </a:r>
            <a:r>
              <a:rPr lang="ru-RU" sz="1400" dirty="0"/>
              <a:t>.</a:t>
            </a:r>
          </a:p>
          <a:p>
            <a:pPr algn="just"/>
            <a:r>
              <a:rPr lang="ru-RU" sz="1400" b="1" i="1" dirty="0"/>
              <a:t>   «Пройди </a:t>
            </a:r>
            <a:r>
              <a:rPr lang="ru-RU" sz="1400" b="1" i="1" dirty="0" err="1"/>
              <a:t>і</a:t>
            </a:r>
            <a:r>
              <a:rPr lang="ru-RU" sz="1400" b="1" i="1" dirty="0"/>
              <a:t> не </a:t>
            </a:r>
            <a:r>
              <a:rPr lang="ru-RU" sz="1400" b="1" i="1" dirty="0" err="1"/>
              <a:t>зачепи</a:t>
            </a:r>
            <a:r>
              <a:rPr lang="ru-RU" sz="1400" b="1" i="1" dirty="0"/>
              <a:t>».</a:t>
            </a:r>
            <a:r>
              <a:rPr lang="ru-RU" sz="1400" i="1" dirty="0"/>
              <a:t> </a:t>
            </a:r>
            <a:r>
              <a:rPr lang="ru-RU" sz="1400" dirty="0"/>
              <a:t>На </a:t>
            </a:r>
            <a:r>
              <a:rPr lang="ru-RU" sz="1400" dirty="0" err="1"/>
              <a:t>лижні</a:t>
            </a:r>
            <a:r>
              <a:rPr lang="ru-RU" sz="1400" dirty="0"/>
              <a:t> </a:t>
            </a:r>
            <a:r>
              <a:rPr lang="ru-RU" sz="1400" dirty="0" err="1"/>
              <a:t>встромляють</a:t>
            </a:r>
            <a:r>
              <a:rPr lang="ru-RU" sz="1400" dirty="0"/>
              <a:t> 6-8 </a:t>
            </a:r>
            <a:r>
              <a:rPr lang="ru-RU" sz="1400" dirty="0" err="1"/>
              <a:t>гілочок</a:t>
            </a:r>
            <a:r>
              <a:rPr lang="ru-RU" sz="1400" dirty="0"/>
              <a:t> (</a:t>
            </a:r>
            <a:r>
              <a:rPr lang="ru-RU" sz="1400" dirty="0" err="1"/>
              <a:t>прапорців</a:t>
            </a:r>
            <a:r>
              <a:rPr lang="ru-RU" sz="1400" dirty="0"/>
              <a:t>) </a:t>
            </a:r>
            <a:r>
              <a:rPr lang="ru-RU" sz="1400" dirty="0" err="1"/>
              <a:t>або</a:t>
            </a:r>
            <a:r>
              <a:rPr lang="ru-RU" sz="1400" dirty="0"/>
              <a:t> </a:t>
            </a:r>
            <a:r>
              <a:rPr lang="ru-RU" sz="1400" dirty="0" err="1"/>
              <a:t>лижних</a:t>
            </a:r>
            <a:r>
              <a:rPr lang="ru-RU" sz="1400" dirty="0"/>
              <a:t> </a:t>
            </a:r>
            <a:r>
              <a:rPr lang="ru-RU" sz="1400" dirty="0" err="1"/>
              <a:t>палиць</a:t>
            </a:r>
            <a:r>
              <a:rPr lang="ru-RU" sz="1400" dirty="0"/>
              <a:t> на </a:t>
            </a:r>
            <a:r>
              <a:rPr lang="ru-RU" sz="1400" dirty="0" err="1"/>
              <a:t>відстані</a:t>
            </a:r>
            <a:r>
              <a:rPr lang="ru-RU" sz="1400" dirty="0"/>
              <a:t> 2-2,5 м одна </a:t>
            </a:r>
            <a:r>
              <a:rPr lang="ru-RU" sz="1400" dirty="0" err="1"/>
              <a:t>від</a:t>
            </a:r>
            <a:r>
              <a:rPr lang="ru-RU" sz="1400" dirty="0"/>
              <a:t> </a:t>
            </a:r>
            <a:r>
              <a:rPr lang="ru-RU" sz="1400" dirty="0" err="1"/>
              <a:t>одної</a:t>
            </a:r>
            <a:r>
              <a:rPr lang="ru-RU" sz="1400" dirty="0"/>
              <a:t>. </a:t>
            </a:r>
            <a:r>
              <a:rPr lang="ru-RU" sz="1400" dirty="0" err="1"/>
              <a:t>Дитина</a:t>
            </a:r>
            <a:r>
              <a:rPr lang="ru-RU" sz="1400" dirty="0"/>
              <a:t> на </a:t>
            </a:r>
            <a:r>
              <a:rPr lang="ru-RU" sz="1400" dirty="0" err="1"/>
              <a:t>лижах</a:t>
            </a:r>
            <a:r>
              <a:rPr lang="ru-RU" sz="1400" dirty="0"/>
              <a:t> </a:t>
            </a:r>
            <a:r>
              <a:rPr lang="ru-RU" sz="1400" dirty="0" err="1"/>
              <a:t>обминає</a:t>
            </a:r>
            <a:r>
              <a:rPr lang="ru-RU" sz="1400" dirty="0"/>
              <a:t> «</a:t>
            </a:r>
            <a:r>
              <a:rPr lang="ru-RU" sz="1400" dirty="0" err="1"/>
              <a:t>змійкою</a:t>
            </a:r>
            <a:r>
              <a:rPr lang="ru-RU" sz="1400" dirty="0"/>
              <a:t>» </a:t>
            </a:r>
            <a:r>
              <a:rPr lang="ru-RU" sz="1400" dirty="0" err="1"/>
              <a:t>їх</a:t>
            </a:r>
            <a:r>
              <a:rPr lang="ru-RU" sz="1400" dirty="0"/>
              <a:t>, </a:t>
            </a:r>
            <a:r>
              <a:rPr lang="ru-RU" sz="1400" dirty="0" err="1"/>
              <a:t>виконуючи</a:t>
            </a:r>
            <a:r>
              <a:rPr lang="ru-RU" sz="1400" dirty="0"/>
              <a:t> повороти то </a:t>
            </a:r>
            <a:r>
              <a:rPr lang="ru-RU" sz="1400" dirty="0" err="1"/>
              <a:t>з</a:t>
            </a:r>
            <a:r>
              <a:rPr lang="ru-RU" sz="1400" dirty="0"/>
              <a:t> правого, то </a:t>
            </a:r>
            <a:r>
              <a:rPr lang="ru-RU" sz="1400" dirty="0" err="1"/>
              <a:t>з</a:t>
            </a:r>
            <a:r>
              <a:rPr lang="ru-RU" sz="1400" dirty="0"/>
              <a:t> </a:t>
            </a:r>
            <a:r>
              <a:rPr lang="ru-RU" sz="1400" dirty="0" err="1"/>
              <a:t>лівого</a:t>
            </a:r>
            <a:r>
              <a:rPr lang="ru-RU" sz="1400" dirty="0"/>
              <a:t> боку. </a:t>
            </a:r>
            <a:r>
              <a:rPr lang="ru-RU" sz="1400" dirty="0" err="1"/>
              <a:t>Перемагає</a:t>
            </a:r>
            <a:r>
              <a:rPr lang="ru-RU" sz="1400" dirty="0"/>
              <a:t> той, </a:t>
            </a:r>
            <a:r>
              <a:rPr lang="ru-RU" sz="1400" dirty="0" err="1"/>
              <a:t>хто</a:t>
            </a:r>
            <a:r>
              <a:rPr lang="ru-RU" sz="1400" dirty="0"/>
              <a:t> </a:t>
            </a:r>
            <a:r>
              <a:rPr lang="ru-RU" sz="1400" dirty="0" err="1"/>
              <a:t>пройде</a:t>
            </a:r>
            <a:r>
              <a:rPr lang="ru-RU" sz="1400" dirty="0"/>
              <a:t> </a:t>
            </a:r>
            <a:r>
              <a:rPr lang="ru-RU" sz="1400" dirty="0" err="1"/>
              <a:t>швидше</a:t>
            </a:r>
            <a:r>
              <a:rPr lang="ru-RU" sz="1400" dirty="0"/>
              <a:t> за </a:t>
            </a:r>
            <a:r>
              <a:rPr lang="ru-RU" sz="1400" dirty="0" err="1"/>
              <a:t>всіх</a:t>
            </a:r>
            <a:r>
              <a:rPr lang="ru-RU" sz="1400" dirty="0"/>
              <a:t> </a:t>
            </a:r>
            <a:r>
              <a:rPr lang="ru-RU" sz="1400" dirty="0" err="1"/>
              <a:t>дистанцію</a:t>
            </a:r>
            <a:r>
              <a:rPr lang="ru-RU" sz="1400" dirty="0"/>
              <a:t> (15-20 м) </a:t>
            </a:r>
            <a:r>
              <a:rPr lang="ru-RU" sz="1400" dirty="0" err="1"/>
              <a:t>і</a:t>
            </a:r>
            <a:r>
              <a:rPr lang="ru-RU" sz="1400" dirty="0"/>
              <a:t> не </a:t>
            </a:r>
            <a:r>
              <a:rPr lang="ru-RU" sz="1400" dirty="0" err="1"/>
              <a:t>зачепить</a:t>
            </a:r>
            <a:r>
              <a:rPr lang="ru-RU" sz="1400" dirty="0"/>
              <a:t> </a:t>
            </a:r>
            <a:r>
              <a:rPr lang="ru-RU" sz="1400" dirty="0" err="1"/>
              <a:t>жодної</a:t>
            </a:r>
            <a:r>
              <a:rPr lang="ru-RU" sz="1400" dirty="0"/>
              <a:t> </a:t>
            </a:r>
            <a:r>
              <a:rPr lang="ru-RU" sz="1400" dirty="0" err="1"/>
              <a:t>палиці</a:t>
            </a:r>
            <a:r>
              <a:rPr lang="ru-RU" sz="1400" dirty="0"/>
              <a:t>.</a:t>
            </a:r>
          </a:p>
          <a:p>
            <a:pPr algn="just"/>
            <a:r>
              <a:rPr lang="ru-RU" sz="1400" b="1" i="1" dirty="0"/>
              <a:t>     «Пройди у </a:t>
            </a:r>
            <a:r>
              <a:rPr lang="ru-RU" sz="1400" b="1" i="1" dirty="0" err="1"/>
              <a:t>ворітця</a:t>
            </a:r>
            <a:r>
              <a:rPr lang="ru-RU" sz="1400" b="1" i="1" dirty="0"/>
              <a:t>».</a:t>
            </a:r>
            <a:r>
              <a:rPr lang="ru-RU" sz="1400" i="1" dirty="0"/>
              <a:t> </a:t>
            </a:r>
            <a:r>
              <a:rPr lang="ru-RU" sz="1400" dirty="0"/>
              <a:t>На </a:t>
            </a:r>
            <a:r>
              <a:rPr lang="ru-RU" sz="1400" dirty="0" err="1"/>
              <a:t>лижні</a:t>
            </a:r>
            <a:r>
              <a:rPr lang="ru-RU" sz="1400" dirty="0"/>
              <a:t> </a:t>
            </a:r>
            <a:r>
              <a:rPr lang="ru-RU" sz="1400" dirty="0" err="1"/>
              <a:t>встановлюють</a:t>
            </a:r>
            <a:r>
              <a:rPr lang="ru-RU" sz="1400" dirty="0"/>
              <a:t> 4-5 </a:t>
            </a:r>
            <a:r>
              <a:rPr lang="ru-RU" sz="1400" dirty="0" err="1"/>
              <a:t>воріт</a:t>
            </a:r>
            <a:r>
              <a:rPr lang="ru-RU" sz="1400" dirty="0"/>
              <a:t> </a:t>
            </a:r>
            <a:r>
              <a:rPr lang="ru-RU" sz="1400" dirty="0" err="1"/>
              <a:t>з</a:t>
            </a:r>
            <a:r>
              <a:rPr lang="ru-RU" sz="1400" dirty="0"/>
              <a:t> </a:t>
            </a:r>
            <a:r>
              <a:rPr lang="ru-RU" sz="1400" dirty="0" err="1"/>
              <a:t>лижних</a:t>
            </a:r>
            <a:r>
              <a:rPr lang="ru-RU" sz="1400" dirty="0"/>
              <a:t> </a:t>
            </a:r>
            <a:r>
              <a:rPr lang="ru-RU" sz="1400" dirty="0" err="1"/>
              <a:t>палиць</a:t>
            </a:r>
            <a:r>
              <a:rPr lang="ru-RU" sz="1400" dirty="0"/>
              <a:t> на </a:t>
            </a:r>
            <a:r>
              <a:rPr lang="ru-RU" sz="1400" dirty="0" err="1"/>
              <a:t>відстані</a:t>
            </a:r>
            <a:r>
              <a:rPr lang="ru-RU" sz="1400" dirty="0"/>
              <a:t> 3-4 м одна </a:t>
            </a:r>
            <a:r>
              <a:rPr lang="ru-RU" sz="1400" dirty="0" err="1"/>
              <a:t>від</a:t>
            </a:r>
            <a:r>
              <a:rPr lang="ru-RU" sz="1400" dirty="0"/>
              <a:t> </a:t>
            </a:r>
            <a:r>
              <a:rPr lang="ru-RU" sz="1400" dirty="0" err="1"/>
              <a:t>одної</a:t>
            </a:r>
            <a:r>
              <a:rPr lang="ru-RU" sz="1400" dirty="0"/>
              <a:t>. </a:t>
            </a:r>
            <a:r>
              <a:rPr lang="ru-RU" sz="1400" dirty="0" err="1"/>
              <a:t>Просуваючись</a:t>
            </a:r>
            <a:r>
              <a:rPr lang="ru-RU" sz="1400" dirty="0"/>
              <a:t> по </a:t>
            </a:r>
            <a:r>
              <a:rPr lang="ru-RU" sz="1400" dirty="0" err="1"/>
              <a:t>лижні</a:t>
            </a:r>
            <a:r>
              <a:rPr lang="ru-RU" sz="1400" dirty="0"/>
              <a:t>, </a:t>
            </a:r>
            <a:r>
              <a:rPr lang="ru-RU" sz="1400" dirty="0" err="1"/>
              <a:t>дитина</a:t>
            </a:r>
            <a:r>
              <a:rPr lang="ru-RU" sz="1400" dirty="0"/>
              <a:t> </a:t>
            </a:r>
            <a:r>
              <a:rPr lang="ru-RU" sz="1400" dirty="0" err="1"/>
              <a:t>підходить</a:t>
            </a:r>
            <a:r>
              <a:rPr lang="ru-RU" sz="1400" dirty="0"/>
              <a:t> до </a:t>
            </a:r>
            <a:r>
              <a:rPr lang="ru-RU" sz="1400" dirty="0" err="1"/>
              <a:t>воріт</a:t>
            </a:r>
            <a:r>
              <a:rPr lang="ru-RU" sz="1400" dirty="0"/>
              <a:t>, </a:t>
            </a:r>
            <a:r>
              <a:rPr lang="ru-RU" sz="1400" dirty="0" err="1"/>
              <a:t>згинає</a:t>
            </a:r>
            <a:r>
              <a:rPr lang="ru-RU" sz="1400" dirty="0"/>
              <a:t> ноги в </a:t>
            </a:r>
            <a:r>
              <a:rPr lang="ru-RU" sz="1400" dirty="0" err="1"/>
              <a:t>колінах</a:t>
            </a:r>
            <a:r>
              <a:rPr lang="ru-RU" sz="1400" dirty="0"/>
              <a:t>, </a:t>
            </a:r>
            <a:r>
              <a:rPr lang="ru-RU" sz="1400" dirty="0" err="1"/>
              <a:t>намагаючись</a:t>
            </a:r>
            <a:r>
              <a:rPr lang="ru-RU" sz="1400" dirty="0"/>
              <a:t> не </a:t>
            </a:r>
            <a:r>
              <a:rPr lang="ru-RU" sz="1400" dirty="0" err="1"/>
              <a:t>зачепити</a:t>
            </a:r>
            <a:r>
              <a:rPr lang="ru-RU" sz="1400" dirty="0"/>
              <a:t> </a:t>
            </a:r>
            <a:r>
              <a:rPr lang="ru-RU" sz="1400" dirty="0" err="1"/>
              <a:t>їх</a:t>
            </a:r>
            <a:r>
              <a:rPr lang="ru-RU" sz="1400" dirty="0"/>
              <a:t>, а </a:t>
            </a:r>
            <a:r>
              <a:rPr lang="ru-RU" sz="1400" dirty="0" err="1"/>
              <a:t>потім</a:t>
            </a:r>
            <a:r>
              <a:rPr lang="ru-RU" sz="1400" dirty="0"/>
              <a:t> </a:t>
            </a:r>
            <a:r>
              <a:rPr lang="ru-RU" sz="1400" dirty="0" err="1"/>
              <a:t>випростовується</a:t>
            </a:r>
            <a:r>
              <a:rPr lang="ru-RU" sz="1400" dirty="0"/>
              <a:t>. </a:t>
            </a:r>
            <a:r>
              <a:rPr lang="ru-RU" sz="1400" dirty="0" err="1"/>
              <a:t>Цю</a:t>
            </a:r>
            <a:r>
              <a:rPr lang="ru-RU" sz="1400" dirty="0"/>
              <a:t> </a:t>
            </a:r>
            <a:r>
              <a:rPr lang="ru-RU" sz="1400" dirty="0" err="1"/>
              <a:t>гру</a:t>
            </a:r>
            <a:r>
              <a:rPr lang="ru-RU" sz="1400" dirty="0"/>
              <a:t> </a:t>
            </a:r>
            <a:r>
              <a:rPr lang="ru-RU" sz="1400" dirty="0" err="1"/>
              <a:t>можна</a:t>
            </a:r>
            <a:r>
              <a:rPr lang="ru-RU" sz="1400" dirty="0"/>
              <a:t> </a:t>
            </a:r>
            <a:r>
              <a:rPr lang="ru-RU" sz="1400" dirty="0" err="1"/>
              <a:t>також</a:t>
            </a:r>
            <a:r>
              <a:rPr lang="ru-RU" sz="1400" dirty="0"/>
              <a:t> </a:t>
            </a:r>
            <a:r>
              <a:rPr lang="ru-RU" sz="1400" dirty="0" err="1"/>
              <a:t>проводити</a:t>
            </a:r>
            <a:r>
              <a:rPr lang="ru-RU" sz="1400" dirty="0"/>
              <a:t> </a:t>
            </a:r>
            <a:r>
              <a:rPr lang="ru-RU" sz="1400" dirty="0" err="1"/>
              <a:t>під</a:t>
            </a:r>
            <a:r>
              <a:rPr lang="ru-RU" sz="1400" dirty="0"/>
              <a:t> час </a:t>
            </a:r>
            <a:r>
              <a:rPr lang="ru-RU" sz="1400" dirty="0" err="1"/>
              <a:t>катання</a:t>
            </a:r>
            <a:r>
              <a:rPr lang="ru-RU" sz="1400" dirty="0"/>
              <a:t> </a:t>
            </a:r>
            <a:r>
              <a:rPr lang="ru-RU" sz="1400" dirty="0" err="1"/>
              <a:t>з</a:t>
            </a:r>
            <a:r>
              <a:rPr lang="ru-RU" sz="1400" dirty="0"/>
              <a:t> </a:t>
            </a:r>
            <a:r>
              <a:rPr lang="ru-RU" sz="1400" dirty="0" err="1"/>
              <a:t>гірки</a:t>
            </a:r>
            <a:r>
              <a:rPr lang="ru-RU" sz="1400" dirty="0"/>
              <a:t>. </a:t>
            </a:r>
            <a:r>
              <a:rPr lang="ru-RU" sz="1400" dirty="0" err="1"/>
              <a:t>Лижник</a:t>
            </a:r>
            <a:r>
              <a:rPr lang="ru-RU" sz="1400" dirty="0"/>
              <a:t> </a:t>
            </a:r>
            <a:r>
              <a:rPr lang="ru-RU" sz="1400" dirty="0" err="1"/>
              <a:t>спускається</a:t>
            </a:r>
            <a:r>
              <a:rPr lang="ru-RU" sz="1400" dirty="0"/>
              <a:t> </a:t>
            </a:r>
            <a:r>
              <a:rPr lang="ru-RU" sz="1400" dirty="0" err="1"/>
              <a:t>зі</a:t>
            </a:r>
            <a:r>
              <a:rPr lang="ru-RU" sz="1400" dirty="0"/>
              <a:t> </a:t>
            </a:r>
            <a:r>
              <a:rPr lang="ru-RU" sz="1400" dirty="0" err="1"/>
              <a:t>схилу</a:t>
            </a:r>
            <a:r>
              <a:rPr lang="ru-RU" sz="1400" dirty="0"/>
              <a:t>, </a:t>
            </a:r>
            <a:r>
              <a:rPr lang="ru-RU" sz="1400" dirty="0" err="1"/>
              <a:t>проїжджаючи</a:t>
            </a:r>
            <a:r>
              <a:rPr lang="ru-RU" sz="1400" dirty="0"/>
              <a:t> 3-5 </a:t>
            </a:r>
            <a:r>
              <a:rPr lang="ru-RU" sz="1400" dirty="0" err="1"/>
              <a:t>воріт</a:t>
            </a:r>
            <a:r>
              <a:rPr lang="ru-RU" sz="1400" dirty="0"/>
              <a:t>. </a:t>
            </a:r>
            <a:r>
              <a:rPr lang="ru-RU" sz="1400" dirty="0" err="1"/>
              <a:t>Можна</a:t>
            </a:r>
            <a:r>
              <a:rPr lang="ru-RU" sz="1400" dirty="0"/>
              <a:t> провести </a:t>
            </a:r>
            <a:r>
              <a:rPr lang="ru-RU" sz="1400" dirty="0" err="1"/>
              <a:t>змагання</a:t>
            </a:r>
            <a:r>
              <a:rPr lang="ru-RU" sz="1400" dirty="0"/>
              <a:t> </a:t>
            </a:r>
            <a:r>
              <a:rPr lang="ru-RU" sz="1400" dirty="0" err="1"/>
              <a:t>між</a:t>
            </a:r>
            <a:r>
              <a:rPr lang="ru-RU" sz="1400" dirty="0"/>
              <a:t> </a:t>
            </a:r>
            <a:r>
              <a:rPr lang="ru-RU" sz="1400" dirty="0" err="1"/>
              <a:t>окремими</a:t>
            </a:r>
            <a:r>
              <a:rPr lang="ru-RU" sz="1400" dirty="0"/>
              <a:t> </a:t>
            </a:r>
            <a:r>
              <a:rPr lang="ru-RU" sz="1400" dirty="0" err="1"/>
              <a:t>дітьми</a:t>
            </a:r>
            <a:r>
              <a:rPr lang="ru-RU" sz="1400" dirty="0"/>
              <a:t> </a:t>
            </a:r>
            <a:r>
              <a:rPr lang="ru-RU" sz="1400" dirty="0" err="1"/>
              <a:t>або</a:t>
            </a:r>
            <a:r>
              <a:rPr lang="ru-RU" sz="1400" dirty="0"/>
              <a:t> командами. </a:t>
            </a:r>
            <a:r>
              <a:rPr lang="ru-RU" sz="1400" dirty="0" err="1"/>
              <a:t>Перемагає</a:t>
            </a:r>
            <a:r>
              <a:rPr lang="ru-RU" sz="1400" dirty="0"/>
              <a:t> той, </a:t>
            </a:r>
            <a:r>
              <a:rPr lang="ru-RU" sz="1400" dirty="0" err="1"/>
              <a:t>хто</a:t>
            </a:r>
            <a:r>
              <a:rPr lang="ru-RU" sz="1400" dirty="0"/>
              <a:t> </a:t>
            </a:r>
            <a:r>
              <a:rPr lang="ru-RU" sz="1400" dirty="0" err="1"/>
              <a:t>вдало</a:t>
            </a:r>
            <a:r>
              <a:rPr lang="ru-RU" sz="1400" dirty="0"/>
              <a:t> </a:t>
            </a:r>
            <a:r>
              <a:rPr lang="ru-RU" sz="1400" dirty="0" err="1"/>
              <a:t>пройде</a:t>
            </a:r>
            <a:r>
              <a:rPr lang="ru-RU" sz="1400" dirty="0"/>
              <a:t> через </a:t>
            </a:r>
            <a:r>
              <a:rPr lang="ru-RU" sz="1400" dirty="0" err="1"/>
              <a:t>усі</a:t>
            </a:r>
            <a:r>
              <a:rPr lang="ru-RU" sz="1400" dirty="0"/>
              <a:t> ворота </a:t>
            </a:r>
            <a:r>
              <a:rPr lang="ru-RU" sz="1400" dirty="0" err="1"/>
              <a:t>й</a:t>
            </a:r>
            <a:r>
              <a:rPr lang="ru-RU" sz="1400" dirty="0"/>
              <a:t> не </a:t>
            </a:r>
            <a:r>
              <a:rPr lang="ru-RU" sz="1400" dirty="0" err="1"/>
              <a:t>зачепить</a:t>
            </a:r>
            <a:r>
              <a:rPr lang="ru-RU" sz="1400" dirty="0"/>
              <a:t> </a:t>
            </a:r>
            <a:r>
              <a:rPr lang="ru-RU" sz="1400" dirty="0" err="1"/>
              <a:t>їх</a:t>
            </a:r>
            <a:r>
              <a:rPr lang="ru-RU" sz="1400" dirty="0"/>
              <a:t>.</a:t>
            </a:r>
          </a:p>
          <a:p>
            <a:pPr algn="just"/>
            <a:r>
              <a:rPr lang="ru-RU" sz="1400" b="1" i="1" dirty="0"/>
              <a:t>    «</a:t>
            </a:r>
            <a:r>
              <a:rPr lang="ru-RU" sz="1400" b="1" i="1" dirty="0" err="1"/>
              <a:t>Хто</a:t>
            </a:r>
            <a:r>
              <a:rPr lang="ru-RU" sz="1400" b="1" i="1" dirty="0"/>
              <a:t> </a:t>
            </a:r>
            <a:r>
              <a:rPr lang="ru-RU" sz="1400" b="1" i="1" dirty="0" err="1"/>
              <a:t>швидше</a:t>
            </a:r>
            <a:r>
              <a:rPr lang="ru-RU" sz="1400" b="1" i="1" dirty="0"/>
              <a:t>».</a:t>
            </a:r>
            <a:r>
              <a:rPr lang="ru-RU" sz="1400" i="1" dirty="0"/>
              <a:t> </a:t>
            </a:r>
            <a:r>
              <a:rPr lang="ru-RU" sz="1400" dirty="0" err="1"/>
              <a:t>Кілька</a:t>
            </a:r>
            <a:r>
              <a:rPr lang="ru-RU" sz="1400" dirty="0"/>
              <a:t> </a:t>
            </a:r>
            <a:r>
              <a:rPr lang="ru-RU" sz="1400" dirty="0" err="1"/>
              <a:t>лижників</a:t>
            </a:r>
            <a:r>
              <a:rPr lang="ru-RU" sz="1400" dirty="0"/>
              <a:t> (5—6) </a:t>
            </a:r>
            <a:r>
              <a:rPr lang="ru-RU" sz="1400" dirty="0" err="1"/>
              <a:t>стають</a:t>
            </a:r>
            <a:r>
              <a:rPr lang="ru-RU" sz="1400" dirty="0"/>
              <a:t> на 2-3 кроки один </a:t>
            </a:r>
            <a:r>
              <a:rPr lang="ru-RU" sz="1400" dirty="0" err="1"/>
              <a:t>від</a:t>
            </a:r>
            <a:r>
              <a:rPr lang="ru-RU" sz="1400" dirty="0"/>
              <a:t> одного </a:t>
            </a:r>
            <a:r>
              <a:rPr lang="ru-RU" sz="1400" dirty="0" err="1"/>
              <a:t>вздовж</a:t>
            </a:r>
            <a:r>
              <a:rPr lang="ru-RU" sz="1400" dirty="0"/>
              <a:t> </a:t>
            </a:r>
            <a:r>
              <a:rPr lang="ru-RU" sz="1400" dirty="0" err="1"/>
              <a:t>накресленої</a:t>
            </a:r>
            <a:r>
              <a:rPr lang="ru-RU" sz="1400" dirty="0"/>
              <a:t> на </a:t>
            </a:r>
            <a:r>
              <a:rPr lang="ru-RU" sz="1400" dirty="0" err="1"/>
              <a:t>снігу</a:t>
            </a:r>
            <a:r>
              <a:rPr lang="ru-RU" sz="1400" dirty="0"/>
              <a:t> </a:t>
            </a:r>
            <a:r>
              <a:rPr lang="ru-RU" sz="1400" dirty="0" err="1"/>
              <a:t>лінії</a:t>
            </a:r>
            <a:r>
              <a:rPr lang="ru-RU" sz="1400" dirty="0"/>
              <a:t>. За сигналом </a:t>
            </a:r>
            <a:r>
              <a:rPr lang="ru-RU" sz="1400" dirty="0" err="1"/>
              <a:t>вихователя</a:t>
            </a:r>
            <a:r>
              <a:rPr lang="ru-RU" sz="1400" dirty="0"/>
              <a:t> (голосом </a:t>
            </a:r>
            <a:r>
              <a:rPr lang="ru-RU" sz="1400" dirty="0" err="1"/>
              <a:t>або</a:t>
            </a:r>
            <a:r>
              <a:rPr lang="ru-RU" sz="1400" dirty="0"/>
              <a:t> </a:t>
            </a:r>
            <a:r>
              <a:rPr lang="ru-RU" sz="1400" dirty="0" err="1"/>
              <a:t>змахом</a:t>
            </a:r>
            <a:r>
              <a:rPr lang="ru-RU" sz="1400" dirty="0"/>
              <a:t> </a:t>
            </a:r>
            <a:r>
              <a:rPr lang="ru-RU" sz="1400" dirty="0" err="1"/>
              <a:t>прапорця</a:t>
            </a:r>
            <a:r>
              <a:rPr lang="ru-RU" sz="1400" dirty="0"/>
              <a:t>) вони </a:t>
            </a:r>
            <a:r>
              <a:rPr lang="ru-RU" sz="1400" dirty="0" err="1"/>
              <a:t>одночасно</a:t>
            </a:r>
            <a:r>
              <a:rPr lang="ru-RU" sz="1400" dirty="0"/>
              <a:t> </a:t>
            </a:r>
            <a:r>
              <a:rPr lang="ru-RU" sz="1400" dirty="0" err="1"/>
              <a:t>починають</a:t>
            </a:r>
            <a:r>
              <a:rPr lang="ru-RU" sz="1400" dirty="0"/>
              <a:t> </a:t>
            </a:r>
            <a:r>
              <a:rPr lang="ru-RU" sz="1400" dirty="0" err="1"/>
              <a:t>пересуватися</a:t>
            </a:r>
            <a:r>
              <a:rPr lang="ru-RU" sz="1400" dirty="0"/>
              <a:t> </a:t>
            </a:r>
            <a:r>
              <a:rPr lang="ru-RU" sz="1400" dirty="0" err="1"/>
              <a:t>з</a:t>
            </a:r>
            <a:r>
              <a:rPr lang="ru-RU" sz="1400" dirty="0"/>
              <a:t> максимальною </a:t>
            </a:r>
            <a:r>
              <a:rPr lang="ru-RU" sz="1400" dirty="0" err="1"/>
              <a:t>швидкістю</a:t>
            </a:r>
            <a:r>
              <a:rPr lang="ru-RU" sz="1400" dirty="0"/>
              <a:t> в </a:t>
            </a:r>
            <a:r>
              <a:rPr lang="ru-RU" sz="1400" dirty="0" err="1"/>
              <a:t>напрямку</a:t>
            </a:r>
            <a:r>
              <a:rPr lang="ru-RU" sz="1400" dirty="0"/>
              <a:t> </a:t>
            </a:r>
            <a:r>
              <a:rPr lang="ru-RU" sz="1400" dirty="0" err="1"/>
              <a:t>прапорця</a:t>
            </a:r>
            <a:r>
              <a:rPr lang="ru-RU" sz="1400" dirty="0"/>
              <a:t>, </a:t>
            </a:r>
            <a:r>
              <a:rPr lang="ru-RU" sz="1400" dirty="0" err="1"/>
              <a:t>встановленого</a:t>
            </a:r>
            <a:r>
              <a:rPr lang="ru-RU" sz="1400" dirty="0"/>
              <a:t> на </a:t>
            </a:r>
            <a:r>
              <a:rPr lang="ru-RU" sz="1400" dirty="0" err="1"/>
              <a:t>відстані</a:t>
            </a:r>
            <a:r>
              <a:rPr lang="ru-RU" sz="1400" dirty="0"/>
              <a:t> 25-30 м. </a:t>
            </a:r>
            <a:r>
              <a:rPr lang="ru-RU" sz="1400" dirty="0" err="1"/>
              <a:t>Перемагає</a:t>
            </a:r>
            <a:r>
              <a:rPr lang="ru-RU" sz="1400" dirty="0"/>
              <a:t> той, </a:t>
            </a:r>
            <a:r>
              <a:rPr lang="ru-RU" sz="1400" dirty="0" err="1"/>
              <a:t>хто</a:t>
            </a:r>
            <a:r>
              <a:rPr lang="ru-RU" sz="1400" dirty="0"/>
              <a:t> першим </a:t>
            </a:r>
            <a:r>
              <a:rPr lang="ru-RU" sz="1400" dirty="0" err="1"/>
              <a:t>долає</a:t>
            </a:r>
            <a:r>
              <a:rPr lang="ru-RU" sz="1400" dirty="0"/>
              <a:t> </a:t>
            </a:r>
            <a:r>
              <a:rPr lang="ru-RU" sz="1400" dirty="0" err="1"/>
              <a:t>дистанцію</a:t>
            </a:r>
            <a:r>
              <a:rPr lang="ru-RU" sz="1400" dirty="0"/>
              <a:t>.</a:t>
            </a:r>
          </a:p>
          <a:p>
            <a:pPr algn="just"/>
            <a:r>
              <a:rPr lang="ru-RU" sz="1400" b="1" i="1" dirty="0"/>
              <a:t>   «</a:t>
            </a:r>
            <a:r>
              <a:rPr lang="ru-RU" sz="1400" b="1" i="1" dirty="0" err="1"/>
              <a:t>Естафета</a:t>
            </a:r>
            <a:r>
              <a:rPr lang="ru-RU" sz="1400" b="1" i="1" dirty="0"/>
              <a:t> </a:t>
            </a:r>
            <a:r>
              <a:rPr lang="ru-RU" sz="1400" b="1" i="1" dirty="0" err="1"/>
              <a:t>з</a:t>
            </a:r>
            <a:r>
              <a:rPr lang="ru-RU" sz="1400" b="1" i="1" dirty="0"/>
              <a:t> </a:t>
            </a:r>
            <a:r>
              <a:rPr lang="ru-RU" sz="1400" b="1" i="1" dirty="0" err="1"/>
              <a:t>перенесенням</a:t>
            </a:r>
            <a:r>
              <a:rPr lang="ru-RU" sz="1400" b="1" i="1" dirty="0"/>
              <a:t> </a:t>
            </a:r>
            <a:r>
              <a:rPr lang="ru-RU" sz="1400" b="1" i="1" dirty="0" err="1"/>
              <a:t>лижних</a:t>
            </a:r>
            <a:r>
              <a:rPr lang="ru-RU" sz="1400" b="1" i="1" dirty="0"/>
              <a:t> </a:t>
            </a:r>
            <a:r>
              <a:rPr lang="ru-RU" sz="1400" b="1" i="1" dirty="0" err="1"/>
              <a:t>палиць</a:t>
            </a:r>
            <a:r>
              <a:rPr lang="ru-RU" sz="1400" b="1" i="1" dirty="0"/>
              <a:t>».</a:t>
            </a:r>
            <a:r>
              <a:rPr lang="ru-RU" sz="1400" i="1" dirty="0"/>
              <a:t> </a:t>
            </a:r>
            <a:r>
              <a:rPr lang="ru-RU" sz="1400" dirty="0" err="1"/>
              <a:t>Дітей</a:t>
            </a:r>
            <a:r>
              <a:rPr lang="ru-RU" sz="1400" dirty="0"/>
              <a:t> </a:t>
            </a:r>
            <a:r>
              <a:rPr lang="ru-RU" sz="1400" dirty="0" err="1"/>
              <a:t>поділяють</a:t>
            </a:r>
            <a:r>
              <a:rPr lang="ru-RU" sz="1400" dirty="0"/>
              <a:t> на 2-3 </a:t>
            </a:r>
            <a:r>
              <a:rPr lang="ru-RU" sz="1400" dirty="0" err="1"/>
              <a:t>однакові</a:t>
            </a:r>
            <a:r>
              <a:rPr lang="ru-RU" sz="1400" dirty="0"/>
              <a:t> </a:t>
            </a:r>
            <a:r>
              <a:rPr lang="ru-RU" sz="1400" dirty="0" err="1"/>
              <a:t>команди</a:t>
            </a:r>
            <a:r>
              <a:rPr lang="ru-RU" sz="1400" dirty="0"/>
              <a:t>. </a:t>
            </a:r>
            <a:r>
              <a:rPr lang="ru-RU" sz="1400" dirty="0" err="1"/>
              <a:t>Команди</a:t>
            </a:r>
            <a:r>
              <a:rPr lang="ru-RU" sz="1400" dirty="0"/>
              <a:t> </a:t>
            </a:r>
            <a:r>
              <a:rPr lang="ru-RU" sz="1400" dirty="0" err="1"/>
              <a:t>шикуються</a:t>
            </a:r>
            <a:r>
              <a:rPr lang="ru-RU" sz="1400" dirty="0"/>
              <a:t> на </a:t>
            </a:r>
            <a:r>
              <a:rPr lang="ru-RU" sz="1400" dirty="0" err="1"/>
              <a:t>стартовій</a:t>
            </a:r>
            <a:r>
              <a:rPr lang="ru-RU" sz="1400" dirty="0"/>
              <a:t> </a:t>
            </a:r>
            <a:r>
              <a:rPr lang="ru-RU" sz="1400" dirty="0" err="1"/>
              <a:t>лінії</a:t>
            </a:r>
            <a:r>
              <a:rPr lang="ru-RU" sz="1400" dirty="0"/>
              <a:t> в колони по одному. За сигналом </a:t>
            </a:r>
            <a:r>
              <a:rPr lang="ru-RU" sz="1400" dirty="0" err="1"/>
              <a:t>вихователя</a:t>
            </a:r>
            <a:r>
              <a:rPr lang="ru-RU" sz="1400" dirty="0"/>
              <a:t> </a:t>
            </a:r>
            <a:r>
              <a:rPr lang="ru-RU" sz="1400" dirty="0" err="1"/>
              <a:t>діти</a:t>
            </a:r>
            <a:r>
              <a:rPr lang="ru-RU" sz="1400" dirty="0"/>
              <a:t>, </a:t>
            </a:r>
            <a:r>
              <a:rPr lang="ru-RU" sz="1400" dirty="0" err="1"/>
              <a:t>які</a:t>
            </a:r>
            <a:r>
              <a:rPr lang="ru-RU" sz="1400" dirty="0"/>
              <a:t> стоять у колонах першими, </a:t>
            </a:r>
            <a:r>
              <a:rPr lang="ru-RU" sz="1400" dirty="0" err="1"/>
              <a:t>біжать</a:t>
            </a:r>
            <a:r>
              <a:rPr lang="ru-RU" sz="1400" dirty="0"/>
              <a:t> до </a:t>
            </a:r>
            <a:r>
              <a:rPr lang="ru-RU" sz="1400" dirty="0" err="1"/>
              <a:t>прапорця</a:t>
            </a:r>
            <a:r>
              <a:rPr lang="ru-RU" sz="1400" dirty="0"/>
              <a:t> (на </a:t>
            </a:r>
            <a:r>
              <a:rPr lang="ru-RU" sz="1400" dirty="0" err="1"/>
              <a:t>відстань</a:t>
            </a:r>
            <a:r>
              <a:rPr lang="ru-RU" sz="1400" dirty="0"/>
              <a:t> 12-15 м), </a:t>
            </a:r>
            <a:r>
              <a:rPr lang="ru-RU" sz="1400" dirty="0" err="1"/>
              <a:t>встромлюють</a:t>
            </a:r>
            <a:r>
              <a:rPr lang="ru-RU" sz="1400" dirty="0"/>
              <a:t> </a:t>
            </a:r>
            <a:r>
              <a:rPr lang="ru-RU" sz="1400" dirty="0" err="1"/>
              <a:t>палиці</a:t>
            </a:r>
            <a:r>
              <a:rPr lang="ru-RU" sz="1400" dirty="0"/>
              <a:t> в </a:t>
            </a:r>
            <a:r>
              <a:rPr lang="ru-RU" sz="1400" dirty="0" err="1"/>
              <a:t>сніг</a:t>
            </a:r>
            <a:r>
              <a:rPr lang="ru-RU" sz="1400" dirty="0"/>
              <a:t>, </a:t>
            </a:r>
            <a:r>
              <a:rPr lang="ru-RU" sz="1400" dirty="0" err="1"/>
              <a:t>повертаються</a:t>
            </a:r>
            <a:r>
              <a:rPr lang="ru-RU" sz="1400" dirty="0"/>
              <a:t> назад </a:t>
            </a:r>
            <a:r>
              <a:rPr lang="ru-RU" sz="1400" dirty="0" err="1"/>
              <a:t>і</a:t>
            </a:r>
            <a:r>
              <a:rPr lang="ru-RU" sz="1400" dirty="0"/>
              <a:t> </a:t>
            </a:r>
            <a:r>
              <a:rPr lang="ru-RU" sz="1400" dirty="0" err="1"/>
              <a:t>торкаються</a:t>
            </a:r>
            <a:r>
              <a:rPr lang="ru-RU" sz="1400" dirty="0"/>
              <a:t> рукою </a:t>
            </a:r>
            <a:r>
              <a:rPr lang="ru-RU" sz="1400" dirty="0" err="1"/>
              <a:t>наступних</a:t>
            </a:r>
            <a:r>
              <a:rPr lang="ru-RU" sz="1400" dirty="0"/>
              <a:t> </a:t>
            </a:r>
            <a:r>
              <a:rPr lang="ru-RU" sz="1400" dirty="0" err="1"/>
              <a:t>гравців</a:t>
            </a:r>
            <a:r>
              <a:rPr lang="ru-RU" sz="1400" dirty="0"/>
              <a:t>. </a:t>
            </a:r>
            <a:r>
              <a:rPr lang="ru-RU" sz="1400" dirty="0" err="1"/>
              <a:t>Це</a:t>
            </a:r>
            <a:r>
              <a:rPr lang="ru-RU" sz="1400" dirty="0"/>
              <a:t> сигнал для початку </a:t>
            </a:r>
            <a:r>
              <a:rPr lang="ru-RU" sz="1400" dirty="0" err="1"/>
              <a:t>бігу</a:t>
            </a:r>
            <a:r>
              <a:rPr lang="ru-RU" sz="1400" dirty="0"/>
              <a:t>. </a:t>
            </a:r>
            <a:r>
              <a:rPr lang="ru-RU" sz="1400" dirty="0" err="1"/>
              <a:t>Гравці</a:t>
            </a:r>
            <a:r>
              <a:rPr lang="ru-RU" sz="1400" dirty="0"/>
              <a:t> </a:t>
            </a:r>
            <a:r>
              <a:rPr lang="ru-RU" sz="1400" dirty="0" err="1"/>
              <a:t>біжать</a:t>
            </a:r>
            <a:r>
              <a:rPr lang="ru-RU" sz="1400" dirty="0"/>
              <a:t> на </a:t>
            </a:r>
            <a:r>
              <a:rPr lang="ru-RU" sz="1400" dirty="0" err="1"/>
              <a:t>лижах</a:t>
            </a:r>
            <a:r>
              <a:rPr lang="ru-RU" sz="1400" dirty="0"/>
              <a:t> до </a:t>
            </a:r>
            <a:r>
              <a:rPr lang="ru-RU" sz="1400" dirty="0" err="1"/>
              <a:t>прапорця</a:t>
            </a:r>
            <a:r>
              <a:rPr lang="ru-RU" sz="1400" dirty="0"/>
              <a:t>, </a:t>
            </a:r>
            <a:r>
              <a:rPr lang="ru-RU" sz="1400" dirty="0" err="1"/>
              <a:t>забирають</a:t>
            </a:r>
            <a:r>
              <a:rPr lang="ru-RU" sz="1400" dirty="0"/>
              <a:t> </a:t>
            </a:r>
            <a:r>
              <a:rPr lang="ru-RU" sz="1400" dirty="0" err="1"/>
              <a:t>лижні</a:t>
            </a:r>
            <a:r>
              <a:rPr lang="ru-RU" sz="1400" dirty="0"/>
              <a:t> </a:t>
            </a:r>
            <a:r>
              <a:rPr lang="ru-RU" sz="1400" dirty="0" err="1"/>
              <a:t>палиці</a:t>
            </a:r>
            <a:r>
              <a:rPr lang="ru-RU" sz="1400" dirty="0"/>
              <a:t> </a:t>
            </a:r>
            <a:r>
              <a:rPr lang="ru-RU" sz="1400" dirty="0" err="1"/>
              <a:t>і</a:t>
            </a:r>
            <a:r>
              <a:rPr lang="ru-RU" sz="1400" dirty="0"/>
              <a:t> </a:t>
            </a:r>
            <a:r>
              <a:rPr lang="ru-RU" sz="1400" dirty="0" err="1"/>
              <a:t>передають</a:t>
            </a:r>
            <a:r>
              <a:rPr lang="ru-RU" sz="1400" dirty="0"/>
              <a:t> </a:t>
            </a:r>
            <a:r>
              <a:rPr lang="ru-RU" sz="1400" dirty="0" err="1"/>
              <a:t>їх</a:t>
            </a:r>
            <a:r>
              <a:rPr lang="ru-RU" sz="1400" dirty="0"/>
              <a:t> партнерам по </a:t>
            </a:r>
            <a:r>
              <a:rPr lang="ru-RU" sz="1400" dirty="0" err="1"/>
              <a:t>команді</a:t>
            </a:r>
            <a:r>
              <a:rPr lang="ru-RU" sz="1400" dirty="0"/>
              <a:t>, </a:t>
            </a:r>
            <a:r>
              <a:rPr lang="ru-RU" sz="1400" dirty="0" err="1"/>
              <a:t>які</a:t>
            </a:r>
            <a:r>
              <a:rPr lang="ru-RU" sz="1400" dirty="0"/>
              <a:t> стоять першими. </a:t>
            </a:r>
            <a:r>
              <a:rPr lang="ru-RU" sz="1400" dirty="0" err="1"/>
              <a:t>Кожна</a:t>
            </a:r>
            <a:r>
              <a:rPr lang="ru-RU" sz="1400" dirty="0"/>
              <a:t> </a:t>
            </a:r>
            <a:r>
              <a:rPr lang="ru-RU" sz="1400" dirty="0" err="1"/>
              <a:t>дитина</a:t>
            </a:r>
            <a:r>
              <a:rPr lang="ru-RU" sz="1400" dirty="0"/>
              <a:t>, яка </a:t>
            </a:r>
            <a:r>
              <a:rPr lang="ru-RU" sz="1400" dirty="0" err="1"/>
              <a:t>закінчила</a:t>
            </a:r>
            <a:r>
              <a:rPr lang="ru-RU" sz="1400" dirty="0"/>
              <a:t> </a:t>
            </a:r>
            <a:r>
              <a:rPr lang="ru-RU" sz="1400" dirty="0" err="1"/>
              <a:t>біг</a:t>
            </a:r>
            <a:r>
              <a:rPr lang="ru-RU" sz="1400" dirty="0"/>
              <a:t>, </a:t>
            </a:r>
            <a:r>
              <a:rPr lang="ru-RU" sz="1400" dirty="0" err="1"/>
              <a:t>стає</a:t>
            </a:r>
            <a:r>
              <a:rPr lang="ru-RU" sz="1400" dirty="0"/>
              <a:t> </a:t>
            </a:r>
            <a:r>
              <a:rPr lang="ru-RU" sz="1400" dirty="0" err="1"/>
              <a:t>останньою</a:t>
            </a:r>
            <a:r>
              <a:rPr lang="ru-RU" sz="1400" dirty="0"/>
              <a:t> в свою колону. </a:t>
            </a:r>
            <a:r>
              <a:rPr lang="ru-RU" sz="1400" dirty="0" err="1"/>
              <a:t>Перемагає</a:t>
            </a:r>
            <a:r>
              <a:rPr lang="ru-RU" sz="1400" dirty="0"/>
              <a:t> команда, яка </a:t>
            </a:r>
            <a:r>
              <a:rPr lang="ru-RU" sz="1400" dirty="0" err="1"/>
              <a:t>першою</a:t>
            </a:r>
            <a:r>
              <a:rPr lang="ru-RU" sz="1400" dirty="0"/>
              <a:t> </a:t>
            </a:r>
            <a:r>
              <a:rPr lang="ru-RU" sz="1400" dirty="0" err="1"/>
              <a:t>закінчить</a:t>
            </a:r>
            <a:r>
              <a:rPr lang="ru-RU" sz="1400" dirty="0"/>
              <a:t> </a:t>
            </a:r>
            <a:r>
              <a:rPr lang="ru-RU" sz="1400" dirty="0" err="1"/>
              <a:t>естафету</a:t>
            </a:r>
            <a:r>
              <a:rPr lang="ru-RU" sz="1400" dirty="0"/>
              <a:t>.</a:t>
            </a:r>
          </a:p>
          <a:p>
            <a:pPr algn="just"/>
            <a:endParaRPr lang="ru-RU" sz="1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357166"/>
            <a:ext cx="8358246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Розрізняють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спортивні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ігри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:</a:t>
            </a:r>
          </a:p>
          <a:p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  <a:p>
            <a:pPr>
              <a:buFontTx/>
              <a:buChar char="-"/>
            </a:pPr>
            <a:r>
              <a:rPr lang="ru-RU" sz="2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командні</a:t>
            </a:r>
            <a:r>
              <a:rPr lang="ru-RU" sz="2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(</a:t>
            </a:r>
            <a:r>
              <a:rPr lang="ru-RU" sz="2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наприклад</a:t>
            </a:r>
            <a:r>
              <a:rPr lang="ru-RU" sz="2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, волейбол, гандбол, крикет, </a:t>
            </a:r>
            <a:r>
              <a:rPr lang="ru-RU" sz="2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всі</a:t>
            </a:r>
            <a:r>
              <a:rPr lang="ru-RU" sz="2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види</a:t>
            </a:r>
            <a:r>
              <a:rPr lang="ru-RU" sz="2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хокею</a:t>
            </a:r>
            <a:r>
              <a:rPr lang="ru-RU" sz="2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);</a:t>
            </a:r>
          </a:p>
          <a:p>
            <a:pPr>
              <a:buFontTx/>
              <a:buChar char="-"/>
            </a:pP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  <a:p>
            <a:pPr>
              <a:buFontTx/>
              <a:buChar char="-"/>
            </a:pPr>
            <a:r>
              <a:rPr lang="ru-RU" sz="2000" b="1" spc="50" dirty="0" err="1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особисті</a:t>
            </a:r>
            <a:r>
              <a:rPr lang="ru-RU" sz="2000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(</a:t>
            </a:r>
            <a:r>
              <a:rPr lang="ru-RU" sz="2000" b="1" spc="50" dirty="0" err="1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наприклад</a:t>
            </a:r>
            <a:r>
              <a:rPr lang="ru-RU" sz="2000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sz="2000" b="1" spc="50" dirty="0" err="1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боулінг</a:t>
            </a:r>
            <a:r>
              <a:rPr lang="ru-RU" sz="2000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sz="2000" b="1" spc="50" dirty="0" err="1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керлінг</a:t>
            </a:r>
            <a:r>
              <a:rPr lang="ru-RU" sz="2000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, шахи, шашки);</a:t>
            </a:r>
          </a:p>
          <a:p>
            <a:pPr>
              <a:buFontTx/>
              <a:buChar char="-"/>
            </a:pP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ru-RU" sz="2000" b="1" spc="50" dirty="0">
                <a:ln w="11430"/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- </a:t>
            </a:r>
            <a:r>
              <a:rPr lang="ru-RU" sz="2000" b="1" spc="50" dirty="0" err="1">
                <a:ln w="11430"/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особисті</a:t>
            </a:r>
            <a:r>
              <a:rPr lang="ru-RU" sz="2000" b="1" spc="50" dirty="0">
                <a:ln w="11430"/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та </a:t>
            </a:r>
            <a:r>
              <a:rPr lang="ru-RU" sz="2000" b="1" spc="50" dirty="0" err="1">
                <a:ln w="11430"/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командні</a:t>
            </a:r>
            <a:r>
              <a:rPr lang="ru-RU" sz="2000" b="1" spc="50" dirty="0">
                <a:ln w="11430"/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(</a:t>
            </a:r>
            <a:r>
              <a:rPr lang="ru-RU" sz="2000" b="1" spc="50" dirty="0" err="1">
                <a:ln w="11430"/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наприклад</a:t>
            </a:r>
            <a:r>
              <a:rPr lang="ru-RU" sz="2000" b="1" spc="50" dirty="0">
                <a:ln w="11430"/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sz="2000" b="1" spc="50" dirty="0" err="1">
                <a:ln w="11430"/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бадмінтон</a:t>
            </a:r>
            <a:r>
              <a:rPr lang="ru-RU" sz="2000" b="1" spc="50" dirty="0">
                <a:ln w="11430"/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, гольф, </a:t>
            </a:r>
            <a:r>
              <a:rPr lang="ru-RU" sz="2000" b="1" spc="50" dirty="0" err="1">
                <a:ln w="11430"/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настільний</a:t>
            </a:r>
            <a:r>
              <a:rPr lang="ru-RU" sz="2000" b="1" spc="50" dirty="0">
                <a:ln w="11430"/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spc="50" dirty="0" err="1">
                <a:ln w="11430"/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теніс</a:t>
            </a:r>
            <a:r>
              <a:rPr lang="ru-RU" sz="2000" b="1" spc="50" dirty="0">
                <a:ln w="11430"/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sz="2000" b="1" spc="50" dirty="0" err="1">
                <a:ln w="11430"/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теніс</a:t>
            </a:r>
            <a:r>
              <a:rPr lang="ru-RU" sz="2000" b="1" spc="50" dirty="0">
                <a:ln w="11430"/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).</a:t>
            </a:r>
          </a:p>
          <a:p>
            <a:pPr algn="ctr"/>
            <a:endParaRPr lang="ru-RU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 descr="bezymyannyy_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6" y="3071810"/>
            <a:ext cx="3571900" cy="25896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3643314"/>
            <a:ext cx="3824297" cy="28700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357166"/>
            <a:ext cx="857256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Швидко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 в гору».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розподіляють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на 2-3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команди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шикуються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в колони по одному за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лінією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старту у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підніжжя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гірки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За сигналом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вихователя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всі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діти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лижах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намагаються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якомога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швидше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піднятися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гірку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Виграє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команда, яка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раніше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підніметься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повному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складі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гірку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Спосіб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підйому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гірку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довільним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визначає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вихователь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ступаючим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кроком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«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ялинкою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драбинкою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»).</a:t>
            </a:r>
          </a:p>
          <a:p>
            <a:pPr algn="just"/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     «</a:t>
            </a:r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Хто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далі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».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Кілька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лижників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(3-4)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стають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вершині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гірки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черзі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спускаються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неї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без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палиць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стартової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лінії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Перемагає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той,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хто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проїде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найбільшу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відстань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без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додаткових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рухів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ногами.</a:t>
            </a:r>
          </a:p>
          <a:p>
            <a:pPr algn="just"/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     «</a:t>
            </a:r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Підніми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».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спускання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гірки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дитина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повинна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підняти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прапорець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(шишку,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гілочку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Піднімаючи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предмет, треба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присісти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зігнувши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ноги, 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потім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випростатися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Повторюючи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гру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пред­мет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кладуть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то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зліва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справа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лижні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діти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піднімали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відповідною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рукою.</a:t>
            </a:r>
          </a:p>
          <a:p>
            <a:pPr algn="just"/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     «</a:t>
            </a:r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Влучи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ціль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».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спускання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гірки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дитина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повинна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влучити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сніжкою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будь-яку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ціль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сніговик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кущ, дерево).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змагається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кілька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лижників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виграє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той, у кого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час 3-4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спусків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буде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більше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влучань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     «Не </a:t>
            </a:r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зачепи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».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Посередині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схилу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покласти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гілочку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шишку.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спускання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гірки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потрібно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спочатку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трохи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розвести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лижі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різні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боки перед самим предметом,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зачепити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потім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знову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звести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" name="Picture 2" descr="C:\Users\Avgustin\Desktop\19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3429000"/>
            <a:ext cx="4143372" cy="31075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714356"/>
            <a:ext cx="7143784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Будьте здорові </a:t>
            </a:r>
          </a:p>
          <a:p>
            <a:pPr algn="ctr"/>
            <a:r>
              <a:rPr lang="uk-UA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та займайтесь спортом!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" name="Рисунок 2" descr="lito20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2643182"/>
            <a:ext cx="5869905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85728"/>
            <a:ext cx="8286808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/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000" b="1" spc="50" dirty="0" err="1">
                <a:ln w="11430"/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Існують</a:t>
            </a:r>
            <a:r>
              <a:rPr lang="ru-RU" sz="2000" b="1" spc="50" dirty="0">
                <a:ln w="11430"/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spc="50" dirty="0" err="1">
                <a:ln w="11430"/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наступні</a:t>
            </a:r>
            <a:r>
              <a:rPr lang="ru-RU" sz="2000" b="1" spc="50" dirty="0">
                <a:ln w="11430"/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spc="50" dirty="0" err="1">
                <a:ln w="11430"/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класифікації</a:t>
            </a:r>
            <a:r>
              <a:rPr lang="ru-RU" sz="2000" b="1" spc="50" dirty="0">
                <a:ln w="11430"/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spc="50" dirty="0" err="1">
                <a:ln w="11430"/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рухливих</a:t>
            </a:r>
            <a:r>
              <a:rPr lang="ru-RU" sz="2000" b="1" spc="50" dirty="0">
                <a:ln w="11430"/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spc="50" dirty="0" err="1">
                <a:ln w="11430"/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ігор</a:t>
            </a:r>
            <a:r>
              <a:rPr lang="ru-RU" sz="2000" b="1" spc="50" dirty="0">
                <a:ln w="11430"/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:</a:t>
            </a:r>
          </a:p>
          <a:p>
            <a:pPr algn="just"/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  <a:p>
            <a:pPr algn="just">
              <a:buFontTx/>
              <a:buChar char="-"/>
            </a:pP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по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складності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;</a:t>
            </a:r>
          </a:p>
          <a:p>
            <a:pPr algn="just"/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  <a:p>
            <a:pPr algn="just">
              <a:buFontTx/>
              <a:buChar char="-"/>
            </a:pP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руховому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змістом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;</a:t>
            </a:r>
          </a:p>
          <a:p>
            <a:pPr algn="just"/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  <a:p>
            <a:pPr algn="just">
              <a:buFontTx/>
              <a:buChar char="-"/>
            </a:pP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ступеня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фізичного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навантаження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;</a:t>
            </a:r>
          </a:p>
          <a:p>
            <a:pPr algn="just"/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  <a:p>
            <a:pPr algn="just">
              <a:buFontTx/>
              <a:buChar char="-"/>
            </a:pP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використанню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посібників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і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снарядів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;</a:t>
            </a:r>
          </a:p>
          <a:p>
            <a:pPr algn="just"/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  <a:p>
            <a:pPr algn="just"/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- по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переважного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формуванню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фізичних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якостей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.</a:t>
            </a:r>
          </a:p>
          <a:p>
            <a:pPr algn="just"/>
            <a:endParaRPr lang="ru-RU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" name="Рисунок 2" descr="img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4810" y="3929066"/>
            <a:ext cx="3643306" cy="27301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C:\Users\Avgustin\Desktop\4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4000504"/>
            <a:ext cx="3429024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285728"/>
            <a:ext cx="8501122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/>
            <a:r>
              <a:rPr lang="ru-RU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Класифікація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рухливих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ігор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за </a:t>
            </a:r>
            <a:r>
              <a:rPr lang="ru-RU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переважним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формуванню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фізичних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якостей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:</a:t>
            </a:r>
          </a:p>
          <a:p>
            <a:pPr algn="just"/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  <a:p>
            <a:pPr algn="just">
              <a:buFontTx/>
              <a:buChar char="-"/>
            </a:pPr>
            <a:r>
              <a:rPr lang="ru-RU" sz="2400" b="1" spc="50" dirty="0">
                <a:ln w="11430"/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spc="50" dirty="0" err="1">
                <a:ln w="11430"/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гри</a:t>
            </a:r>
            <a:r>
              <a:rPr lang="ru-RU" sz="2400" b="1" spc="50" dirty="0">
                <a:ln w="11430"/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на </a:t>
            </a:r>
            <a:r>
              <a:rPr lang="ru-RU" sz="2400" b="1" spc="50" dirty="0" err="1">
                <a:ln w="11430"/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формування</a:t>
            </a:r>
            <a:r>
              <a:rPr lang="ru-RU" sz="2400" b="1" spc="50" dirty="0">
                <a:ln w="11430"/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spc="50" dirty="0" err="1">
                <a:ln w="11430"/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спритності</a:t>
            </a:r>
            <a:r>
              <a:rPr lang="ru-RU" sz="2400" b="1" spc="50" dirty="0">
                <a:ln w="11430"/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;</a:t>
            </a:r>
          </a:p>
          <a:p>
            <a:pPr algn="just">
              <a:buFontTx/>
              <a:buChar char="-"/>
            </a:pP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  <a:p>
            <a:pPr algn="just">
              <a:buFontTx/>
              <a:buChar char="-"/>
            </a:pPr>
            <a:r>
              <a:rPr lang="ru-RU" sz="2400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spc="50" dirty="0" err="1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гри</a:t>
            </a:r>
            <a:r>
              <a:rPr lang="ru-RU" sz="2400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на </a:t>
            </a:r>
            <a:r>
              <a:rPr lang="ru-RU" sz="2400" b="1" spc="50" dirty="0" err="1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формування</a:t>
            </a:r>
            <a:r>
              <a:rPr lang="ru-RU" sz="2400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spc="50" dirty="0" err="1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швидкості</a:t>
            </a:r>
            <a:r>
              <a:rPr lang="ru-RU" sz="2400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;</a:t>
            </a:r>
          </a:p>
          <a:p>
            <a:pPr algn="just">
              <a:buFontTx/>
              <a:buChar char="-"/>
            </a:pP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  <a:p>
            <a:pPr algn="just">
              <a:buFontTx/>
              <a:buChar char="-"/>
            </a:pPr>
            <a:r>
              <a:rPr lang="ru-RU" sz="2400" b="1" spc="50" dirty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spc="50" dirty="0" err="1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гри</a:t>
            </a:r>
            <a:r>
              <a:rPr lang="ru-RU" sz="2400" b="1" spc="50" dirty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на </a:t>
            </a:r>
            <a:r>
              <a:rPr lang="ru-RU" sz="2400" b="1" spc="50" dirty="0" err="1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формування</a:t>
            </a:r>
            <a:r>
              <a:rPr lang="ru-RU" sz="2400" b="1" spc="50" dirty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spc="50" dirty="0" err="1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витривалості</a:t>
            </a:r>
            <a:r>
              <a:rPr lang="ru-RU" sz="2400" b="1" spc="50" dirty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;</a:t>
            </a:r>
          </a:p>
          <a:p>
            <a:pPr algn="just"/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  <a:p>
            <a:pPr algn="just"/>
            <a:r>
              <a:rPr lang="ru-RU" sz="2400" b="1" spc="50" dirty="0">
                <a:ln w="1143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- </a:t>
            </a:r>
            <a:r>
              <a:rPr lang="ru-RU" sz="2400" b="1" spc="50" dirty="0" err="1">
                <a:ln w="1143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гри</a:t>
            </a:r>
            <a:r>
              <a:rPr lang="ru-RU" sz="2400" b="1" spc="50" dirty="0">
                <a:ln w="1143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на </a:t>
            </a:r>
            <a:r>
              <a:rPr lang="ru-RU" sz="2400" b="1" spc="50" dirty="0" err="1">
                <a:ln w="1143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формування</a:t>
            </a:r>
            <a:r>
              <a:rPr lang="ru-RU" sz="2400" b="1" spc="50" dirty="0">
                <a:ln w="1143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spc="50" dirty="0" err="1">
                <a:ln w="1143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сили</a:t>
            </a:r>
            <a:r>
              <a:rPr lang="ru-RU" sz="2400" b="1" spc="50" dirty="0">
                <a:ln w="1143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.</a:t>
            </a:r>
          </a:p>
        </p:txBody>
      </p:sp>
      <p:pic>
        <p:nvPicPr>
          <p:cNvPr id="4" name="Picture 2" descr="C:\Users\Avgustin\Desktop\16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3500438"/>
            <a:ext cx="3286148" cy="24646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Users\Avgustin\Desktop\28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4286256"/>
            <a:ext cx="3143240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007 (566x432, 110 Kb)"/>
          <p:cNvPicPr>
            <a:picLocks noChangeAspect="1" noChangeArrowheads="1"/>
          </p:cNvPicPr>
          <p:nvPr/>
        </p:nvPicPr>
        <p:blipFill>
          <a:blip r:embed="rId4" cstate="print"/>
          <a:srcRect l="14692" t="12250" r="11846" b="12501"/>
          <a:stretch>
            <a:fillRect/>
          </a:stretch>
        </p:blipFill>
        <p:spPr bwMode="auto">
          <a:xfrm>
            <a:off x="6072198" y="1142984"/>
            <a:ext cx="2428892" cy="18216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0"/>
            <a:ext cx="6954583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/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Класифікація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рухливих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ігор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по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руховому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змістом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:</a:t>
            </a:r>
          </a:p>
          <a:p>
            <a:pPr algn="just"/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  <a:p>
            <a:pPr algn="just">
              <a:buFontTx/>
              <a:buChar char="-"/>
            </a:pPr>
            <a:r>
              <a:rPr lang="ru-RU" sz="20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ігри</a:t>
            </a:r>
            <a:r>
              <a:rPr lang="ru-RU" sz="20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з</a:t>
            </a:r>
            <a:r>
              <a:rPr lang="ru-RU" sz="20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ходьбою;</a:t>
            </a:r>
          </a:p>
          <a:p>
            <a:pPr algn="just">
              <a:buFontTx/>
              <a:buChar char="-"/>
            </a:pP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  <a:p>
            <a:pPr algn="just">
              <a:buFontTx/>
              <a:buChar char="-"/>
            </a:pPr>
            <a:r>
              <a:rPr lang="ru-RU" sz="2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ігри</a:t>
            </a:r>
            <a:r>
              <a:rPr lang="ru-RU" sz="2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з</a:t>
            </a:r>
            <a:r>
              <a:rPr lang="ru-RU" sz="2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бігом</a:t>
            </a:r>
            <a:r>
              <a:rPr lang="ru-RU" sz="2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;</a:t>
            </a:r>
          </a:p>
          <a:p>
            <a:pPr algn="just">
              <a:buFontTx/>
              <a:buChar char="-"/>
            </a:pPr>
            <a:endParaRPr lang="ru-RU" sz="2000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  <a:p>
            <a:pPr algn="just">
              <a:buFontTx/>
              <a:buChar char="-"/>
            </a:pPr>
            <a:r>
              <a:rPr lang="ru-RU" sz="2000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spc="50" dirty="0" err="1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Ігри</a:t>
            </a:r>
            <a:r>
              <a:rPr lang="ru-RU" sz="2000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spc="50" dirty="0" err="1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з</a:t>
            </a:r>
            <a:r>
              <a:rPr lang="ru-RU" sz="2000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spc="50" dirty="0" err="1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лазіння</a:t>
            </a:r>
            <a:r>
              <a:rPr lang="ru-RU" sz="2000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;</a:t>
            </a:r>
          </a:p>
          <a:p>
            <a:pPr algn="just">
              <a:buFontTx/>
              <a:buChar char="-"/>
            </a:pP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  <a:p>
            <a:pPr algn="just">
              <a:buFontTx/>
              <a:buChar char="-"/>
            </a:pPr>
            <a:r>
              <a:rPr lang="ru-RU" sz="2000" b="1" spc="50" dirty="0">
                <a:ln w="1143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spc="50" dirty="0" err="1">
                <a:ln w="1143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Ігри</a:t>
            </a:r>
            <a:r>
              <a:rPr lang="ru-RU" sz="2000" b="1" spc="50" dirty="0">
                <a:ln w="1143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spc="50" dirty="0" err="1">
                <a:ln w="1143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з</a:t>
            </a:r>
            <a:r>
              <a:rPr lang="ru-RU" sz="2000" b="1" spc="50" dirty="0">
                <a:ln w="1143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spc="50" dirty="0" err="1">
                <a:ln w="1143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стрибками</a:t>
            </a:r>
            <a:r>
              <a:rPr lang="ru-RU" sz="2000" b="1" spc="50" dirty="0">
                <a:ln w="1143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;</a:t>
            </a:r>
          </a:p>
          <a:p>
            <a:pPr algn="just"/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  <a:p>
            <a:pPr algn="just"/>
            <a:r>
              <a:rPr lang="ru-RU" sz="2000" b="1" spc="50" dirty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- </a:t>
            </a:r>
            <a:r>
              <a:rPr lang="ru-RU" sz="2000" b="1" spc="50" dirty="0" err="1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Ігри</a:t>
            </a:r>
            <a:r>
              <a:rPr lang="ru-RU" sz="2000" b="1" spc="50" dirty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spc="50" dirty="0" err="1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з</a:t>
            </a:r>
            <a:r>
              <a:rPr lang="ru-RU" sz="2000" b="1" spc="50" dirty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spc="50" dirty="0" err="1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метанням</a:t>
            </a:r>
            <a:r>
              <a:rPr lang="ru-RU" sz="2000" b="1" spc="50" dirty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.</a:t>
            </a:r>
          </a:p>
          <a:p>
            <a:pPr algn="ctr"/>
            <a:endParaRPr lang="ru-RU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 descr="bezymyannyy_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6182" y="785794"/>
            <a:ext cx="4729689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4357694"/>
            <a:ext cx="3143272" cy="23589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Users\Avgustin\Desktop\3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929066"/>
            <a:ext cx="3429024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142852"/>
            <a:ext cx="8572560" cy="34778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/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    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Значний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інтерес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у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дітей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дошкільного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віку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викликають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вправи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спортивного характеру: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плавання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катання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на санках,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ковзанах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велосипеді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, ходьба на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лижах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та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ін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. Вони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урізноманітнюють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діяльність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дітей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під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час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прогулянки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збагачують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їхній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руховий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досвід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і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є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активним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відпочинком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після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занять, на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яких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дошкільникам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доводилося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тривалий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час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сидіти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.</a:t>
            </a:r>
          </a:p>
          <a:p>
            <a:pPr algn="just"/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    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Істотна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особливість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цих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вправ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–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комплексний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характер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впливу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на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організм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дитини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(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формування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та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вдосконалення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рухових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навичок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розвиток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фізичних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якостей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та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функцій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організму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), а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також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на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виховання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морально-вольових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якостей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ru-RU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2" descr="C:\Users\Avgustin\Desktop\9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3857628"/>
            <a:ext cx="3643306" cy="2732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Users\Avgustin\Desktop\19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857628"/>
            <a:ext cx="3714744" cy="2786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357166"/>
            <a:ext cx="8501122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/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    Для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проведення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того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чи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іншого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виду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вправ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спортивного характеру треба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підготувати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відповідний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інвентар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(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лижі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велосипе­ди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ковзани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з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черевиками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тощо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)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і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спеціальне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місце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на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майданчику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.</a:t>
            </a:r>
          </a:p>
          <a:p>
            <a:pPr algn="ctr"/>
            <a:endParaRPr lang="ru-RU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" name="Picture 2" descr="C:\Users\Avgustin\Desktop\2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2000240"/>
            <a:ext cx="4357686" cy="32682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C:\Users\Avgustin\Desktop\28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214554"/>
            <a:ext cx="3857620" cy="28932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unnamed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7290" y="5572140"/>
            <a:ext cx="5857916" cy="117157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214290"/>
            <a:ext cx="8643998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/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    </a:t>
            </a:r>
            <a:r>
              <a:rPr lang="ru-RU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Досліджень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(Е.І. </a:t>
            </a:r>
            <a:r>
              <a:rPr lang="ru-RU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Адашкявичене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, Е.С. </a:t>
            </a:r>
            <a:r>
              <a:rPr lang="ru-RU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Вільчковський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, Л.В. Карманова, Т.І. </a:t>
            </a:r>
            <a:r>
              <a:rPr lang="ru-RU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Осокіна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, О.І. Курок та </a:t>
            </a:r>
            <a:r>
              <a:rPr lang="ru-RU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ін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.), а </a:t>
            </a:r>
            <a:r>
              <a:rPr lang="ru-RU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також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практика </a:t>
            </a:r>
            <a:r>
              <a:rPr lang="ru-RU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роботи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дитячих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садків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свідчать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про те, </a:t>
            </a:r>
            <a:r>
              <a:rPr lang="ru-RU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що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діти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старшої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та </a:t>
            </a:r>
            <a:r>
              <a:rPr lang="ru-RU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підготовчої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до </a:t>
            </a:r>
            <a:r>
              <a:rPr lang="ru-RU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школи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груп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опановують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елементи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ігор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спортивного характеру: </a:t>
            </a:r>
            <a:r>
              <a:rPr lang="ru-RU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бадмінтоні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городки, </a:t>
            </a:r>
            <a:r>
              <a:rPr lang="ru-RU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настільний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теніс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,  баскетбол, </a:t>
            </a:r>
            <a:r>
              <a:rPr lang="ru-RU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хокей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, футбол. </a:t>
            </a:r>
          </a:p>
          <a:p>
            <a:pPr algn="just"/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    </a:t>
            </a:r>
            <a:r>
              <a:rPr lang="ru-RU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Ці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ігри с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п</a:t>
            </a:r>
            <a:r>
              <a:rPr lang="ru-RU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рияю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т</a:t>
            </a:r>
            <a:r>
              <a:rPr lang="ru-RU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ь зміцне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н</a:t>
            </a:r>
            <a:r>
              <a:rPr lang="ru-RU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ню здоров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'</a:t>
            </a:r>
            <a:r>
              <a:rPr lang="ru-RU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я, підви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ще</a:t>
            </a:r>
            <a:r>
              <a:rPr lang="ru-RU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нню рівня 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р</a:t>
            </a:r>
            <a:r>
              <a:rPr lang="ru-RU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ухово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ї</a:t>
            </a:r>
            <a:r>
              <a:rPr lang="ru-RU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підгот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о</a:t>
            </a:r>
            <a:r>
              <a:rPr lang="ru-RU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вки, компл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ексному розвитк</a:t>
            </a:r>
            <a:r>
              <a:rPr lang="ru-RU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у фізичн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и</a:t>
            </a:r>
            <a:r>
              <a:rPr lang="ru-RU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х якосте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й</a:t>
            </a:r>
            <a:r>
              <a:rPr lang="ru-RU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дошкіл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ь</a:t>
            </a:r>
            <a:r>
              <a:rPr lang="ru-RU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нят. </a:t>
            </a:r>
          </a:p>
          <a:p>
            <a:pPr algn="just"/>
            <a:r>
              <a:rPr lang="ru-RU" sz="24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    Застосування </a:t>
            </a:r>
            <a:r>
              <a:rPr lang="ru-RU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елементів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спортивних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ігор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у </a:t>
            </a:r>
            <a:r>
              <a:rPr lang="ru-RU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дошкільному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віці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закладає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у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дитини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основу для </a:t>
            </a:r>
            <a:r>
              <a:rPr lang="ru-RU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систематичних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занять одним </a:t>
            </a:r>
            <a:r>
              <a:rPr lang="ru-RU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з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видів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спорту у </a:t>
            </a:r>
            <a:r>
              <a:rPr lang="ru-RU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наступні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шкільні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роки.</a:t>
            </a:r>
          </a:p>
          <a:p>
            <a:pPr algn="ctr"/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" name="Рисунок 2" descr="unnamed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5500702"/>
            <a:ext cx="6786610" cy="1171575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98</TotalTime>
  <Words>8164</Words>
  <Application>Microsoft Macintosh PowerPoint</Application>
  <PresentationFormat>Экран (4:3)</PresentationFormat>
  <Paragraphs>195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7" baseType="lpstr">
      <vt:lpstr>Century Schoolbook</vt:lpstr>
      <vt:lpstr>Comic Sans MS</vt:lpstr>
      <vt:lpstr>Times New Roman</vt:lpstr>
      <vt:lpstr>Wingdings</vt:lpstr>
      <vt:lpstr>Wingdings 2</vt:lpstr>
      <vt:lpstr>Эркер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Васильович</dc:creator>
  <cp:lastModifiedBy>Microsoft Office User</cp:lastModifiedBy>
  <cp:revision>14</cp:revision>
  <dcterms:created xsi:type="dcterms:W3CDTF">2020-11-26T16:55:22Z</dcterms:created>
  <dcterms:modified xsi:type="dcterms:W3CDTF">2023-10-15T17:55:30Z</dcterms:modified>
</cp:coreProperties>
</file>