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70" r:id="rId8"/>
    <p:sldId id="267" r:id="rId9"/>
    <p:sldId id="258" r:id="rId10"/>
    <p:sldId id="272" r:id="rId11"/>
    <p:sldId id="271" r:id="rId12"/>
  </p:sldIdLst>
  <p:sldSz cx="18288000" cy="10287000"/>
  <p:notesSz cx="6858000" cy="9144000"/>
  <p:embeddedFontLst>
    <p:embeddedFont>
      <p:font typeface="Bodoni FLF Italics" panose="020B0604020202020204"/>
      <p:regular r:id="rId13"/>
    </p:embeddedFont>
    <p:embeddedFont>
      <p:font typeface="Alice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7F6BF-0AA9-44A9-9C9C-939B3CC121D5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CB717F24-B12E-4F18-8C6B-B4A934344F02}">
      <dgm:prSet phldrT="[Текст]"/>
      <dgm:spPr/>
      <dgm:t>
        <a:bodyPr/>
        <a:lstStyle/>
        <a:p>
          <a:r>
            <a:rPr lang="uk-UA" dirty="0" smtClean="0"/>
            <a:t>Стадія шоку</a:t>
          </a:r>
          <a:endParaRPr lang="ru-RU" dirty="0"/>
        </a:p>
      </dgm:t>
    </dgm:pt>
    <dgm:pt modelId="{BFEF5197-68B7-4CCE-84DF-6A98AD9A5F9A}" type="parTrans" cxnId="{1011DE94-8386-47EB-9AE1-0CCFABDC3E91}">
      <dgm:prSet/>
      <dgm:spPr/>
      <dgm:t>
        <a:bodyPr/>
        <a:lstStyle/>
        <a:p>
          <a:endParaRPr lang="ru-RU"/>
        </a:p>
      </dgm:t>
    </dgm:pt>
    <dgm:pt modelId="{9C59AF97-AB27-4DE4-9AD6-CF87C688AFFC}" type="sibTrans" cxnId="{1011DE94-8386-47EB-9AE1-0CCFABDC3E91}">
      <dgm:prSet/>
      <dgm:spPr/>
      <dgm:t>
        <a:bodyPr/>
        <a:lstStyle/>
        <a:p>
          <a:endParaRPr lang="ru-RU"/>
        </a:p>
      </dgm:t>
    </dgm:pt>
    <dgm:pt modelId="{7040C6F6-B04C-4020-A4CF-6D8751C90ACB}">
      <dgm:prSet phldrT="[Текст]"/>
      <dgm:spPr/>
      <dgm:t>
        <a:bodyPr/>
        <a:lstStyle/>
        <a:p>
          <a:r>
            <a:rPr lang="uk-UA" dirty="0" smtClean="0"/>
            <a:t>Стадія заперечення</a:t>
          </a:r>
          <a:endParaRPr lang="ru-RU" dirty="0"/>
        </a:p>
      </dgm:t>
    </dgm:pt>
    <dgm:pt modelId="{1766AFA1-7D11-458A-9647-EEEFC1657856}" type="parTrans" cxnId="{EFA54535-E144-4F90-9F10-63B3AA584580}">
      <dgm:prSet/>
      <dgm:spPr/>
      <dgm:t>
        <a:bodyPr/>
        <a:lstStyle/>
        <a:p>
          <a:endParaRPr lang="ru-RU"/>
        </a:p>
      </dgm:t>
    </dgm:pt>
    <dgm:pt modelId="{0C6E3AAD-7A02-4424-A5B2-08FF3634E70D}" type="sibTrans" cxnId="{EFA54535-E144-4F90-9F10-63B3AA584580}">
      <dgm:prSet/>
      <dgm:spPr/>
      <dgm:t>
        <a:bodyPr/>
        <a:lstStyle/>
        <a:p>
          <a:endParaRPr lang="ru-RU"/>
        </a:p>
      </dgm:t>
    </dgm:pt>
    <dgm:pt modelId="{388BF3BF-073B-4A57-8248-949DB7C3014C}">
      <dgm:prSet phldrT="[Текст]"/>
      <dgm:spPr/>
      <dgm:t>
        <a:bodyPr/>
        <a:lstStyle/>
        <a:p>
          <a:r>
            <a:rPr lang="uk-UA" dirty="0" smtClean="0"/>
            <a:t>Стадія страху та тривоги</a:t>
          </a:r>
          <a:endParaRPr lang="ru-RU" dirty="0"/>
        </a:p>
      </dgm:t>
    </dgm:pt>
    <dgm:pt modelId="{E0662DC4-254F-440A-8ABF-5090A1D6DCEF}" type="parTrans" cxnId="{8778396C-50FE-4BCF-8530-5A85D7493208}">
      <dgm:prSet/>
      <dgm:spPr/>
      <dgm:t>
        <a:bodyPr/>
        <a:lstStyle/>
        <a:p>
          <a:endParaRPr lang="ru-RU"/>
        </a:p>
      </dgm:t>
    </dgm:pt>
    <dgm:pt modelId="{760EE2F8-969D-473E-9F6F-07AE94C1D40A}" type="sibTrans" cxnId="{8778396C-50FE-4BCF-8530-5A85D7493208}">
      <dgm:prSet/>
      <dgm:spPr/>
      <dgm:t>
        <a:bodyPr/>
        <a:lstStyle/>
        <a:p>
          <a:endParaRPr lang="ru-RU"/>
        </a:p>
      </dgm:t>
    </dgm:pt>
    <dgm:pt modelId="{97525C8D-6D2F-4A0B-B820-FBA4258C8911}">
      <dgm:prSet/>
      <dgm:spPr/>
      <dgm:t>
        <a:bodyPr/>
        <a:lstStyle/>
        <a:p>
          <a:r>
            <a:rPr lang="ru-RU" smtClean="0"/>
            <a:t>Пошук допомоги та стадія активної діяльності</a:t>
          </a:r>
          <a:endParaRPr lang="ru-RU"/>
        </a:p>
      </dgm:t>
    </dgm:pt>
    <dgm:pt modelId="{113ACCE3-655F-40C7-AA18-63DF8D6C5CDB}" type="parTrans" cxnId="{3DD7D9DE-5F1A-4591-B3BF-AD96F66EE3A1}">
      <dgm:prSet/>
      <dgm:spPr/>
      <dgm:t>
        <a:bodyPr/>
        <a:lstStyle/>
        <a:p>
          <a:endParaRPr lang="ru-RU"/>
        </a:p>
      </dgm:t>
    </dgm:pt>
    <dgm:pt modelId="{4BA6CB9A-C033-4E0E-B484-875528776402}" type="sibTrans" cxnId="{3DD7D9DE-5F1A-4591-B3BF-AD96F66EE3A1}">
      <dgm:prSet/>
      <dgm:spPr/>
      <dgm:t>
        <a:bodyPr/>
        <a:lstStyle/>
        <a:p>
          <a:endParaRPr lang="ru-RU"/>
        </a:p>
      </dgm:t>
    </dgm:pt>
    <dgm:pt modelId="{2BF4948E-1954-4464-8D13-958948759487}" type="pres">
      <dgm:prSet presAssocID="{8307F6BF-0AA9-44A9-9C9C-939B3CC121D5}" presName="CompostProcess" presStyleCnt="0">
        <dgm:presLayoutVars>
          <dgm:dir/>
          <dgm:resizeHandles val="exact"/>
        </dgm:presLayoutVars>
      </dgm:prSet>
      <dgm:spPr/>
    </dgm:pt>
    <dgm:pt modelId="{D84FA372-69A3-4924-97CD-9BF79F2C621C}" type="pres">
      <dgm:prSet presAssocID="{8307F6BF-0AA9-44A9-9C9C-939B3CC121D5}" presName="arrow" presStyleLbl="bgShp" presStyleIdx="0" presStyleCnt="1"/>
      <dgm:spPr/>
    </dgm:pt>
    <dgm:pt modelId="{FD5A16DE-85DB-4213-9858-B729FA52686B}" type="pres">
      <dgm:prSet presAssocID="{8307F6BF-0AA9-44A9-9C9C-939B3CC121D5}" presName="linearProcess" presStyleCnt="0"/>
      <dgm:spPr/>
    </dgm:pt>
    <dgm:pt modelId="{3ABAF2AE-06E5-4D8A-AF6D-2825E0C7DB1E}" type="pres">
      <dgm:prSet presAssocID="{CB717F24-B12E-4F18-8C6B-B4A934344F0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71C73-B72D-41B4-8A26-60AB5FE5B60E}" type="pres">
      <dgm:prSet presAssocID="{9C59AF97-AB27-4DE4-9AD6-CF87C688AFFC}" presName="sibTrans" presStyleCnt="0"/>
      <dgm:spPr/>
    </dgm:pt>
    <dgm:pt modelId="{C13E0B58-02C5-4259-96CF-D80ABCCACFC6}" type="pres">
      <dgm:prSet presAssocID="{7040C6F6-B04C-4020-A4CF-6D8751C90AC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31ADB-F4B9-4F25-A167-B1C21DC232A9}" type="pres">
      <dgm:prSet presAssocID="{0C6E3AAD-7A02-4424-A5B2-08FF3634E70D}" presName="sibTrans" presStyleCnt="0"/>
      <dgm:spPr/>
    </dgm:pt>
    <dgm:pt modelId="{177DF835-F74B-4D90-BA21-65030311F014}" type="pres">
      <dgm:prSet presAssocID="{388BF3BF-073B-4A57-8248-949DB7C3014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E3E08-7CC3-4A24-B254-9A0A8F8EAB35}" type="pres">
      <dgm:prSet presAssocID="{760EE2F8-969D-473E-9F6F-07AE94C1D40A}" presName="sibTrans" presStyleCnt="0"/>
      <dgm:spPr/>
    </dgm:pt>
    <dgm:pt modelId="{FE14CA13-6C97-4EE7-B483-3B4B26AD3B55}" type="pres">
      <dgm:prSet presAssocID="{97525C8D-6D2F-4A0B-B820-FBA4258C891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2A97A-242D-41F7-AC03-E26AB739A317}" type="presOf" srcId="{388BF3BF-073B-4A57-8248-949DB7C3014C}" destId="{177DF835-F74B-4D90-BA21-65030311F014}" srcOrd="0" destOrd="0" presId="urn:microsoft.com/office/officeart/2005/8/layout/hProcess9"/>
    <dgm:cxn modelId="{F0865D1C-DABC-4C9B-817B-5A9812C758C5}" type="presOf" srcId="{97525C8D-6D2F-4A0B-B820-FBA4258C8911}" destId="{FE14CA13-6C97-4EE7-B483-3B4B26AD3B55}" srcOrd="0" destOrd="0" presId="urn:microsoft.com/office/officeart/2005/8/layout/hProcess9"/>
    <dgm:cxn modelId="{955EAB14-DED2-447A-A9FB-E40C26DDFEC3}" type="presOf" srcId="{CB717F24-B12E-4F18-8C6B-B4A934344F02}" destId="{3ABAF2AE-06E5-4D8A-AF6D-2825E0C7DB1E}" srcOrd="0" destOrd="0" presId="urn:microsoft.com/office/officeart/2005/8/layout/hProcess9"/>
    <dgm:cxn modelId="{36D64C8B-E2DF-444A-9E48-D5BF54BF9795}" type="presOf" srcId="{8307F6BF-0AA9-44A9-9C9C-939B3CC121D5}" destId="{2BF4948E-1954-4464-8D13-958948759487}" srcOrd="0" destOrd="0" presId="urn:microsoft.com/office/officeart/2005/8/layout/hProcess9"/>
    <dgm:cxn modelId="{C96A830E-1C01-4CC6-AACD-58E99AF9D68C}" type="presOf" srcId="{7040C6F6-B04C-4020-A4CF-6D8751C90ACB}" destId="{C13E0B58-02C5-4259-96CF-D80ABCCACFC6}" srcOrd="0" destOrd="0" presId="urn:microsoft.com/office/officeart/2005/8/layout/hProcess9"/>
    <dgm:cxn modelId="{1011DE94-8386-47EB-9AE1-0CCFABDC3E91}" srcId="{8307F6BF-0AA9-44A9-9C9C-939B3CC121D5}" destId="{CB717F24-B12E-4F18-8C6B-B4A934344F02}" srcOrd="0" destOrd="0" parTransId="{BFEF5197-68B7-4CCE-84DF-6A98AD9A5F9A}" sibTransId="{9C59AF97-AB27-4DE4-9AD6-CF87C688AFFC}"/>
    <dgm:cxn modelId="{3DD7D9DE-5F1A-4591-B3BF-AD96F66EE3A1}" srcId="{8307F6BF-0AA9-44A9-9C9C-939B3CC121D5}" destId="{97525C8D-6D2F-4A0B-B820-FBA4258C8911}" srcOrd="3" destOrd="0" parTransId="{113ACCE3-655F-40C7-AA18-63DF8D6C5CDB}" sibTransId="{4BA6CB9A-C033-4E0E-B484-875528776402}"/>
    <dgm:cxn modelId="{EFA54535-E144-4F90-9F10-63B3AA584580}" srcId="{8307F6BF-0AA9-44A9-9C9C-939B3CC121D5}" destId="{7040C6F6-B04C-4020-A4CF-6D8751C90ACB}" srcOrd="1" destOrd="0" parTransId="{1766AFA1-7D11-458A-9647-EEEFC1657856}" sibTransId="{0C6E3AAD-7A02-4424-A5B2-08FF3634E70D}"/>
    <dgm:cxn modelId="{8778396C-50FE-4BCF-8530-5A85D7493208}" srcId="{8307F6BF-0AA9-44A9-9C9C-939B3CC121D5}" destId="{388BF3BF-073B-4A57-8248-949DB7C3014C}" srcOrd="2" destOrd="0" parTransId="{E0662DC4-254F-440A-8ABF-5090A1D6DCEF}" sibTransId="{760EE2F8-969D-473E-9F6F-07AE94C1D40A}"/>
    <dgm:cxn modelId="{25588C77-2F12-4B2D-8A19-A6CC29990126}" type="presParOf" srcId="{2BF4948E-1954-4464-8D13-958948759487}" destId="{D84FA372-69A3-4924-97CD-9BF79F2C621C}" srcOrd="0" destOrd="0" presId="urn:microsoft.com/office/officeart/2005/8/layout/hProcess9"/>
    <dgm:cxn modelId="{DF02BDC0-64BC-4FED-A1A5-4663F28168F7}" type="presParOf" srcId="{2BF4948E-1954-4464-8D13-958948759487}" destId="{FD5A16DE-85DB-4213-9858-B729FA52686B}" srcOrd="1" destOrd="0" presId="urn:microsoft.com/office/officeart/2005/8/layout/hProcess9"/>
    <dgm:cxn modelId="{EB99EC24-0C24-4B47-95D7-3318520B4E1A}" type="presParOf" srcId="{FD5A16DE-85DB-4213-9858-B729FA52686B}" destId="{3ABAF2AE-06E5-4D8A-AF6D-2825E0C7DB1E}" srcOrd="0" destOrd="0" presId="urn:microsoft.com/office/officeart/2005/8/layout/hProcess9"/>
    <dgm:cxn modelId="{1A5535C9-88B7-4F6C-A54D-AE293FA1C0A2}" type="presParOf" srcId="{FD5A16DE-85DB-4213-9858-B729FA52686B}" destId="{8F671C73-B72D-41B4-8A26-60AB5FE5B60E}" srcOrd="1" destOrd="0" presId="urn:microsoft.com/office/officeart/2005/8/layout/hProcess9"/>
    <dgm:cxn modelId="{D5F8F987-E95F-4D3B-8AB8-CF8524FC5EDF}" type="presParOf" srcId="{FD5A16DE-85DB-4213-9858-B729FA52686B}" destId="{C13E0B58-02C5-4259-96CF-D80ABCCACFC6}" srcOrd="2" destOrd="0" presId="urn:microsoft.com/office/officeart/2005/8/layout/hProcess9"/>
    <dgm:cxn modelId="{E5316CEA-5397-4BD8-86D4-12441B2E67F5}" type="presParOf" srcId="{FD5A16DE-85DB-4213-9858-B729FA52686B}" destId="{64231ADB-F4B9-4F25-A167-B1C21DC232A9}" srcOrd="3" destOrd="0" presId="urn:microsoft.com/office/officeart/2005/8/layout/hProcess9"/>
    <dgm:cxn modelId="{A75E0C5D-19B2-4E76-BA2F-5B2D6FEF28EE}" type="presParOf" srcId="{FD5A16DE-85DB-4213-9858-B729FA52686B}" destId="{177DF835-F74B-4D90-BA21-65030311F014}" srcOrd="4" destOrd="0" presId="urn:microsoft.com/office/officeart/2005/8/layout/hProcess9"/>
    <dgm:cxn modelId="{9C1C5921-EAA6-4EB0-8A2C-91DABCE30CE2}" type="presParOf" srcId="{FD5A16DE-85DB-4213-9858-B729FA52686B}" destId="{7DDE3E08-7CC3-4A24-B254-9A0A8F8EAB35}" srcOrd="5" destOrd="0" presId="urn:microsoft.com/office/officeart/2005/8/layout/hProcess9"/>
    <dgm:cxn modelId="{40E18445-6B50-4BC1-97F8-1CE2DC638D55}" type="presParOf" srcId="{FD5A16DE-85DB-4213-9858-B729FA52686B}" destId="{FE14CA13-6C97-4EE7-B483-3B4B26AD3B5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897F8-A3D3-4B42-9852-68CD96BD2DB1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8275E68-77DF-48FA-855A-E9A7551E48D5}">
      <dgm:prSet phldrT="[Текст]" custT="1"/>
      <dgm:spPr/>
      <dgm:t>
        <a:bodyPr/>
        <a:lstStyle/>
        <a:p>
          <a:r>
            <a:rPr lang="uk-UA" sz="3600" dirty="0" smtClean="0"/>
            <a:t>Базові соціальні послуги:</a:t>
          </a:r>
          <a:endParaRPr lang="ru-RU" sz="3600" dirty="0"/>
        </a:p>
      </dgm:t>
    </dgm:pt>
    <dgm:pt modelId="{50A826C4-73E0-40B3-8370-DEA1BAC62E06}" type="parTrans" cxnId="{C3501E91-F71A-4B02-9B83-328F62A475FC}">
      <dgm:prSet/>
      <dgm:spPr/>
      <dgm:t>
        <a:bodyPr/>
        <a:lstStyle/>
        <a:p>
          <a:endParaRPr lang="ru-RU"/>
        </a:p>
      </dgm:t>
    </dgm:pt>
    <dgm:pt modelId="{52EA5F72-84BA-4EBE-B943-10B731E29412}" type="sibTrans" cxnId="{C3501E91-F71A-4B02-9B83-328F62A475FC}">
      <dgm:prSet/>
      <dgm:spPr/>
      <dgm:t>
        <a:bodyPr/>
        <a:lstStyle/>
        <a:p>
          <a:endParaRPr lang="ru-RU"/>
        </a:p>
      </dgm:t>
    </dgm:pt>
    <dgm:pt modelId="{96FE711F-384E-452D-A343-650C5383A3A4}">
      <dgm:prSet phldrT="[Текст]"/>
      <dgm:spPr/>
      <dgm:t>
        <a:bodyPr/>
        <a:lstStyle/>
        <a:p>
          <a:r>
            <a:rPr lang="uk-UA" noProof="0" dirty="0" smtClean="0"/>
            <a:t>Інформування;</a:t>
          </a:r>
          <a:endParaRPr lang="uk-UA" noProof="0" dirty="0"/>
        </a:p>
      </dgm:t>
    </dgm:pt>
    <dgm:pt modelId="{360E2670-2D62-4174-B2A1-6BFC90C9386D}" type="parTrans" cxnId="{C0933D63-8C94-4069-AC92-0289BCD9D1F5}">
      <dgm:prSet/>
      <dgm:spPr/>
      <dgm:t>
        <a:bodyPr/>
        <a:lstStyle/>
        <a:p>
          <a:endParaRPr lang="ru-RU"/>
        </a:p>
      </dgm:t>
    </dgm:pt>
    <dgm:pt modelId="{A4BA0F56-E4F9-40DF-8D2E-C102AD0028DC}" type="sibTrans" cxnId="{C0933D63-8C94-4069-AC92-0289BCD9D1F5}">
      <dgm:prSet/>
      <dgm:spPr/>
      <dgm:t>
        <a:bodyPr/>
        <a:lstStyle/>
        <a:p>
          <a:endParaRPr lang="ru-RU"/>
        </a:p>
      </dgm:t>
    </dgm:pt>
    <dgm:pt modelId="{E468F31B-0267-4E11-9249-A407F9E52C60}">
      <dgm:prSet phldrT="[Текст]" custT="1"/>
      <dgm:spPr/>
      <dgm:t>
        <a:bodyPr/>
        <a:lstStyle/>
        <a:p>
          <a:r>
            <a:rPr lang="uk-UA" sz="3600" dirty="0" smtClean="0"/>
            <a:t>Комплексні соціальній послуги:</a:t>
          </a:r>
          <a:endParaRPr lang="ru-RU" sz="3600" dirty="0"/>
        </a:p>
      </dgm:t>
    </dgm:pt>
    <dgm:pt modelId="{258F2AB8-E47F-4E35-9B1F-E640041EDECD}" type="parTrans" cxnId="{D88AADB3-3724-4DC3-B53D-E30B3ABB28BA}">
      <dgm:prSet/>
      <dgm:spPr/>
      <dgm:t>
        <a:bodyPr/>
        <a:lstStyle/>
        <a:p>
          <a:endParaRPr lang="ru-RU"/>
        </a:p>
      </dgm:t>
    </dgm:pt>
    <dgm:pt modelId="{EA2D56D9-A2DD-4BBA-9ECF-46585322147E}" type="sibTrans" cxnId="{D88AADB3-3724-4DC3-B53D-E30B3ABB28BA}">
      <dgm:prSet/>
      <dgm:spPr/>
      <dgm:t>
        <a:bodyPr/>
        <a:lstStyle/>
        <a:p>
          <a:endParaRPr lang="ru-RU"/>
        </a:p>
      </dgm:t>
    </dgm:pt>
    <dgm:pt modelId="{8A9B9A43-EFB1-48CB-BBFA-5B6CCD8DBFCC}">
      <dgm:prSet phldrT="[Текст]"/>
      <dgm:spPr/>
      <dgm:t>
        <a:bodyPr/>
        <a:lstStyle/>
        <a:p>
          <a:r>
            <a:rPr lang="uk-UA" dirty="0" smtClean="0"/>
            <a:t>Догляд;</a:t>
          </a:r>
          <a:endParaRPr lang="ru-RU" dirty="0"/>
        </a:p>
      </dgm:t>
    </dgm:pt>
    <dgm:pt modelId="{1CB1C78C-6D84-415E-BC31-D00ECAE4CB05}" type="parTrans" cxnId="{EA7A628A-A8C2-44DA-85B9-89B4A7B2494E}">
      <dgm:prSet/>
      <dgm:spPr/>
      <dgm:t>
        <a:bodyPr/>
        <a:lstStyle/>
        <a:p>
          <a:endParaRPr lang="ru-RU"/>
        </a:p>
      </dgm:t>
    </dgm:pt>
    <dgm:pt modelId="{7CF56593-AE2E-49BA-894B-81B84F5B55DE}" type="sibTrans" cxnId="{EA7A628A-A8C2-44DA-85B9-89B4A7B2494E}">
      <dgm:prSet/>
      <dgm:spPr/>
      <dgm:t>
        <a:bodyPr/>
        <a:lstStyle/>
        <a:p>
          <a:endParaRPr lang="ru-RU"/>
        </a:p>
      </dgm:t>
    </dgm:pt>
    <dgm:pt modelId="{CC2EEB2C-CE0C-459C-AF07-8EE1B8C9B16A}">
      <dgm:prSet phldrT="[Текст]"/>
      <dgm:spPr/>
      <dgm:t>
        <a:bodyPr/>
        <a:lstStyle/>
        <a:p>
          <a:r>
            <a:rPr lang="uk-UA" dirty="0" smtClean="0"/>
            <a:t>Соціальна інтеграція та реінтеграція</a:t>
          </a:r>
          <a:endParaRPr lang="ru-RU" dirty="0"/>
        </a:p>
      </dgm:t>
    </dgm:pt>
    <dgm:pt modelId="{75E1458D-5DFE-461C-A9F3-559E7A1B27CA}" type="parTrans" cxnId="{B90BCAB4-4748-4C12-8713-991D887A72E8}">
      <dgm:prSet/>
      <dgm:spPr/>
      <dgm:t>
        <a:bodyPr/>
        <a:lstStyle/>
        <a:p>
          <a:endParaRPr lang="ru-RU"/>
        </a:p>
      </dgm:t>
    </dgm:pt>
    <dgm:pt modelId="{92D37A20-2B9C-487A-8EDF-96D5B859A3EE}" type="sibTrans" cxnId="{B90BCAB4-4748-4C12-8713-991D887A72E8}">
      <dgm:prSet/>
      <dgm:spPr/>
      <dgm:t>
        <a:bodyPr/>
        <a:lstStyle/>
        <a:p>
          <a:endParaRPr lang="ru-RU"/>
        </a:p>
      </dgm:t>
    </dgm:pt>
    <dgm:pt modelId="{CC72D368-1958-4936-BF8C-FAAE86DB379C}">
      <dgm:prSet phldrT="[Текст]" custT="1"/>
      <dgm:spPr/>
      <dgm:t>
        <a:bodyPr/>
        <a:lstStyle/>
        <a:p>
          <a:r>
            <a:rPr lang="uk-UA" sz="3600" dirty="0" smtClean="0"/>
            <a:t>Матеріально-технічні соціальні послуги:</a:t>
          </a:r>
          <a:endParaRPr lang="ru-RU" sz="3600" dirty="0"/>
        </a:p>
      </dgm:t>
    </dgm:pt>
    <dgm:pt modelId="{428FC4E7-D066-41B5-93DB-22CB089D484E}" type="parTrans" cxnId="{0686B14C-77C9-46FB-8E09-8A8BBECE53FB}">
      <dgm:prSet/>
      <dgm:spPr/>
      <dgm:t>
        <a:bodyPr/>
        <a:lstStyle/>
        <a:p>
          <a:endParaRPr lang="ru-RU"/>
        </a:p>
      </dgm:t>
    </dgm:pt>
    <dgm:pt modelId="{013DB48D-1261-4857-A39F-5D4ADEB3F200}" type="sibTrans" cxnId="{0686B14C-77C9-46FB-8E09-8A8BBECE53FB}">
      <dgm:prSet/>
      <dgm:spPr/>
      <dgm:t>
        <a:bodyPr/>
        <a:lstStyle/>
        <a:p>
          <a:endParaRPr lang="ru-RU"/>
        </a:p>
      </dgm:t>
    </dgm:pt>
    <dgm:pt modelId="{A5B36FFC-F665-48F2-9E16-182D506CEDB4}">
      <dgm:prSet phldrT="[Текст]" custT="1"/>
      <dgm:spPr/>
      <dgm:t>
        <a:bodyPr/>
        <a:lstStyle/>
        <a:p>
          <a:r>
            <a:rPr lang="uk-UA" sz="2000" dirty="0" smtClean="0"/>
            <a:t>Продукти харчування</a:t>
          </a:r>
          <a:endParaRPr lang="ru-RU" sz="2000" dirty="0"/>
        </a:p>
      </dgm:t>
    </dgm:pt>
    <dgm:pt modelId="{E52C5E4E-4BF2-4769-874C-C351F1D47207}" type="parTrans" cxnId="{C36B51FD-9096-4FAC-89DC-3B9247573909}">
      <dgm:prSet/>
      <dgm:spPr/>
      <dgm:t>
        <a:bodyPr/>
        <a:lstStyle/>
        <a:p>
          <a:endParaRPr lang="ru-RU"/>
        </a:p>
      </dgm:t>
    </dgm:pt>
    <dgm:pt modelId="{FD24FB17-8190-49DD-8DFE-B079E427247B}" type="sibTrans" cxnId="{C36B51FD-9096-4FAC-89DC-3B9247573909}">
      <dgm:prSet/>
      <dgm:spPr/>
      <dgm:t>
        <a:bodyPr/>
        <a:lstStyle/>
        <a:p>
          <a:endParaRPr lang="ru-RU"/>
        </a:p>
      </dgm:t>
    </dgm:pt>
    <dgm:pt modelId="{8B5500FD-C611-4DE4-8B7F-B922D0BC12AE}">
      <dgm:prSet phldrT="[Текст]" custT="1"/>
      <dgm:spPr/>
      <dgm:t>
        <a:bodyPr/>
        <a:lstStyle/>
        <a:p>
          <a:r>
            <a:rPr lang="uk-UA" sz="2000" dirty="0" smtClean="0"/>
            <a:t>Транспортні засоби.</a:t>
          </a:r>
          <a:endParaRPr lang="ru-RU" sz="2000" dirty="0"/>
        </a:p>
      </dgm:t>
    </dgm:pt>
    <dgm:pt modelId="{5D68CFF8-9989-4482-84B3-532B3371D161}" type="parTrans" cxnId="{EA77AE6D-DE26-4D4D-9372-06C4BDE15AFA}">
      <dgm:prSet/>
      <dgm:spPr/>
      <dgm:t>
        <a:bodyPr/>
        <a:lstStyle/>
        <a:p>
          <a:endParaRPr lang="ru-RU"/>
        </a:p>
      </dgm:t>
    </dgm:pt>
    <dgm:pt modelId="{2FB9BE6C-37FD-42DA-8D57-3751B6B00F88}" type="sibTrans" cxnId="{EA77AE6D-DE26-4D4D-9372-06C4BDE15AFA}">
      <dgm:prSet/>
      <dgm:spPr/>
      <dgm:t>
        <a:bodyPr/>
        <a:lstStyle/>
        <a:p>
          <a:endParaRPr lang="ru-RU"/>
        </a:p>
      </dgm:t>
    </dgm:pt>
    <dgm:pt modelId="{C35320F5-0684-4290-9BD5-2F173972CD99}">
      <dgm:prSet phldrT="[Текст]"/>
      <dgm:spPr/>
      <dgm:t>
        <a:bodyPr/>
        <a:lstStyle/>
        <a:p>
          <a:r>
            <a:rPr lang="uk-UA" noProof="0" dirty="0" smtClean="0"/>
            <a:t>Консультування;</a:t>
          </a:r>
          <a:endParaRPr lang="uk-UA" noProof="0" dirty="0"/>
        </a:p>
      </dgm:t>
    </dgm:pt>
    <dgm:pt modelId="{F60F5B6D-390F-47A9-9812-B93B87B4EBB8}" type="parTrans" cxnId="{3BF2FDCB-C283-4543-9753-6177BAC23278}">
      <dgm:prSet/>
      <dgm:spPr/>
      <dgm:t>
        <a:bodyPr/>
        <a:lstStyle/>
        <a:p>
          <a:endParaRPr lang="ru-RU"/>
        </a:p>
      </dgm:t>
    </dgm:pt>
    <dgm:pt modelId="{2B9EC9F4-D94F-4FBA-8EA9-0B479E12E6D2}" type="sibTrans" cxnId="{3BF2FDCB-C283-4543-9753-6177BAC23278}">
      <dgm:prSet/>
      <dgm:spPr/>
      <dgm:t>
        <a:bodyPr/>
        <a:lstStyle/>
        <a:p>
          <a:endParaRPr lang="ru-RU"/>
        </a:p>
      </dgm:t>
    </dgm:pt>
    <dgm:pt modelId="{7A075CF2-3B1B-4D74-BF24-A0DC8353A974}">
      <dgm:prSet phldrT="[Текст]"/>
      <dgm:spPr/>
      <dgm:t>
        <a:bodyPr/>
        <a:lstStyle/>
        <a:p>
          <a:r>
            <a:rPr lang="uk-UA" noProof="0" dirty="0" smtClean="0"/>
            <a:t>Посередництво;</a:t>
          </a:r>
          <a:endParaRPr lang="uk-UA" noProof="0" dirty="0"/>
        </a:p>
      </dgm:t>
    </dgm:pt>
    <dgm:pt modelId="{F2AE81FF-181B-4BC8-A6C3-09AB69B90F4B}" type="parTrans" cxnId="{2F801A37-9678-4D49-A52F-868B032D9A11}">
      <dgm:prSet/>
      <dgm:spPr/>
      <dgm:t>
        <a:bodyPr/>
        <a:lstStyle/>
        <a:p>
          <a:endParaRPr lang="ru-RU"/>
        </a:p>
      </dgm:t>
    </dgm:pt>
    <dgm:pt modelId="{9F0B6015-11E9-4D92-9FE8-AE7AD39FE85E}" type="sibTrans" cxnId="{2F801A37-9678-4D49-A52F-868B032D9A11}">
      <dgm:prSet/>
      <dgm:spPr/>
      <dgm:t>
        <a:bodyPr/>
        <a:lstStyle/>
        <a:p>
          <a:endParaRPr lang="ru-RU"/>
        </a:p>
      </dgm:t>
    </dgm:pt>
    <dgm:pt modelId="{F595DF91-6A03-47E2-B570-63AC53D0C81C}">
      <dgm:prSet phldrT="[Текст]"/>
      <dgm:spPr/>
      <dgm:t>
        <a:bodyPr/>
        <a:lstStyle/>
        <a:p>
          <a:r>
            <a:rPr lang="uk-UA" noProof="0" dirty="0" smtClean="0"/>
            <a:t>Надання притулку;</a:t>
          </a:r>
          <a:endParaRPr lang="uk-UA" noProof="0" dirty="0"/>
        </a:p>
      </dgm:t>
    </dgm:pt>
    <dgm:pt modelId="{BE71DC73-EFC4-4513-B181-3320A42CE12B}" type="parTrans" cxnId="{7B57E214-5C92-47F6-AA61-F541B63CAD18}">
      <dgm:prSet/>
      <dgm:spPr/>
      <dgm:t>
        <a:bodyPr/>
        <a:lstStyle/>
        <a:p>
          <a:endParaRPr lang="ru-RU"/>
        </a:p>
      </dgm:t>
    </dgm:pt>
    <dgm:pt modelId="{61DEF9DF-6769-41D0-9D19-2035AC285505}" type="sibTrans" cxnId="{7B57E214-5C92-47F6-AA61-F541B63CAD18}">
      <dgm:prSet/>
      <dgm:spPr/>
      <dgm:t>
        <a:bodyPr/>
        <a:lstStyle/>
        <a:p>
          <a:endParaRPr lang="ru-RU"/>
        </a:p>
      </dgm:t>
    </dgm:pt>
    <dgm:pt modelId="{43C98AC4-51F9-4BCA-BDB2-9333F6191B79}">
      <dgm:prSet phldrT="[Текст]"/>
      <dgm:spPr/>
      <dgm:t>
        <a:bodyPr/>
        <a:lstStyle/>
        <a:p>
          <a:r>
            <a:rPr lang="uk-UA" noProof="0" dirty="0" smtClean="0"/>
            <a:t>Представництво інтересів</a:t>
          </a:r>
          <a:endParaRPr lang="uk-UA" noProof="0" dirty="0"/>
        </a:p>
      </dgm:t>
    </dgm:pt>
    <dgm:pt modelId="{0E22F449-DED0-4C03-8E8A-506E64BCD49F}" type="parTrans" cxnId="{DB5C7EAA-35C2-434C-A140-FBCD4C78CAFE}">
      <dgm:prSet/>
      <dgm:spPr/>
      <dgm:t>
        <a:bodyPr/>
        <a:lstStyle/>
        <a:p>
          <a:endParaRPr lang="ru-RU"/>
        </a:p>
      </dgm:t>
    </dgm:pt>
    <dgm:pt modelId="{D50230B8-0FF2-4310-A50E-15663C11B0F3}" type="sibTrans" cxnId="{DB5C7EAA-35C2-434C-A140-FBCD4C78CAFE}">
      <dgm:prSet/>
      <dgm:spPr/>
      <dgm:t>
        <a:bodyPr/>
        <a:lstStyle/>
        <a:p>
          <a:endParaRPr lang="ru-RU"/>
        </a:p>
      </dgm:t>
    </dgm:pt>
    <dgm:pt modelId="{4DBF04AA-F937-489B-B563-9FC48703BA01}">
      <dgm:prSet phldrT="[Текст]"/>
      <dgm:spPr/>
      <dgm:t>
        <a:bodyPr/>
        <a:lstStyle/>
        <a:p>
          <a:r>
            <a:rPr lang="uk-UA" dirty="0" smtClean="0"/>
            <a:t>Соціальний супровід/патронаж</a:t>
          </a:r>
          <a:endParaRPr lang="ru-RU" dirty="0"/>
        </a:p>
      </dgm:t>
    </dgm:pt>
    <dgm:pt modelId="{06B51C9A-4DF4-4597-BA7E-3C29C9C8AE5B}" type="parTrans" cxnId="{3824CB62-F0A3-4624-8B67-25F37116E3B0}">
      <dgm:prSet/>
      <dgm:spPr/>
      <dgm:t>
        <a:bodyPr/>
        <a:lstStyle/>
        <a:p>
          <a:endParaRPr lang="ru-RU"/>
        </a:p>
      </dgm:t>
    </dgm:pt>
    <dgm:pt modelId="{96553D50-2069-4622-AEA7-D12167EEB1BA}" type="sibTrans" cxnId="{3824CB62-F0A3-4624-8B67-25F37116E3B0}">
      <dgm:prSet/>
      <dgm:spPr/>
      <dgm:t>
        <a:bodyPr/>
        <a:lstStyle/>
        <a:p>
          <a:endParaRPr lang="ru-RU"/>
        </a:p>
      </dgm:t>
    </dgm:pt>
    <dgm:pt modelId="{75970116-7647-48E6-9645-2BAD3ED849AD}">
      <dgm:prSet phldrT="[Текст]"/>
      <dgm:spPr/>
      <dgm:t>
        <a:bodyPr/>
        <a:lstStyle/>
        <a:p>
          <a:r>
            <a:rPr lang="uk-UA" dirty="0" smtClean="0"/>
            <a:t>Соціальна адаптація</a:t>
          </a:r>
          <a:endParaRPr lang="ru-RU" dirty="0"/>
        </a:p>
      </dgm:t>
    </dgm:pt>
    <dgm:pt modelId="{E28B6773-28D8-46E4-92E6-400A6CF937B3}" type="parTrans" cxnId="{4C4AD76F-7050-493C-8794-3773BC252FF3}">
      <dgm:prSet/>
      <dgm:spPr/>
      <dgm:t>
        <a:bodyPr/>
        <a:lstStyle/>
        <a:p>
          <a:endParaRPr lang="ru-RU"/>
        </a:p>
      </dgm:t>
    </dgm:pt>
    <dgm:pt modelId="{60133084-B4DA-4D74-995D-E0AFB2DD3F74}" type="sibTrans" cxnId="{4C4AD76F-7050-493C-8794-3773BC252FF3}">
      <dgm:prSet/>
      <dgm:spPr/>
      <dgm:t>
        <a:bodyPr/>
        <a:lstStyle/>
        <a:p>
          <a:endParaRPr lang="ru-RU"/>
        </a:p>
      </dgm:t>
    </dgm:pt>
    <dgm:pt modelId="{C77CBE23-60CC-4A61-A35E-AD5263774911}">
      <dgm:prSet phldrT="[Текст]" custT="1"/>
      <dgm:spPr/>
      <dgm:t>
        <a:bodyPr/>
        <a:lstStyle/>
        <a:p>
          <a:r>
            <a:rPr lang="uk-UA" sz="2000" dirty="0" smtClean="0"/>
            <a:t>Засоби санітарної і особистої гігієни</a:t>
          </a:r>
          <a:endParaRPr lang="ru-RU" sz="2000" dirty="0"/>
        </a:p>
      </dgm:t>
    </dgm:pt>
    <dgm:pt modelId="{A5F6DA43-06F5-4E2F-91C9-6C3708364668}" type="parTrans" cxnId="{8A70447E-011E-489D-8948-935ED622A533}">
      <dgm:prSet/>
      <dgm:spPr/>
      <dgm:t>
        <a:bodyPr/>
        <a:lstStyle/>
        <a:p>
          <a:endParaRPr lang="ru-RU"/>
        </a:p>
      </dgm:t>
    </dgm:pt>
    <dgm:pt modelId="{1D62E60F-96FE-4EB5-AF6E-16612437BA91}" type="sibTrans" cxnId="{8A70447E-011E-489D-8948-935ED622A533}">
      <dgm:prSet/>
      <dgm:spPr/>
      <dgm:t>
        <a:bodyPr/>
        <a:lstStyle/>
        <a:p>
          <a:endParaRPr lang="ru-RU"/>
        </a:p>
      </dgm:t>
    </dgm:pt>
    <dgm:pt modelId="{7121D9BB-3154-42BB-8DB3-EDED9D5B1044}">
      <dgm:prSet phldrT="[Текст]" custT="1"/>
      <dgm:spPr/>
      <dgm:t>
        <a:bodyPr/>
        <a:lstStyle/>
        <a:p>
          <a:r>
            <a:rPr lang="uk-UA" sz="2000" dirty="0" smtClean="0"/>
            <a:t>Засоби догляду за дітьми</a:t>
          </a:r>
          <a:endParaRPr lang="ru-RU" sz="2000" dirty="0"/>
        </a:p>
      </dgm:t>
    </dgm:pt>
    <dgm:pt modelId="{8F558666-4FA1-4FF4-98AD-1828390E76BA}" type="parTrans" cxnId="{519641EE-C94E-4878-8413-BA0717D1D351}">
      <dgm:prSet/>
      <dgm:spPr/>
      <dgm:t>
        <a:bodyPr/>
        <a:lstStyle/>
        <a:p>
          <a:endParaRPr lang="ru-RU"/>
        </a:p>
      </dgm:t>
    </dgm:pt>
    <dgm:pt modelId="{23288A03-BF55-42D2-8A7F-4FF650BDACCF}" type="sibTrans" cxnId="{519641EE-C94E-4878-8413-BA0717D1D351}">
      <dgm:prSet/>
      <dgm:spPr/>
      <dgm:t>
        <a:bodyPr/>
        <a:lstStyle/>
        <a:p>
          <a:endParaRPr lang="ru-RU"/>
        </a:p>
      </dgm:t>
    </dgm:pt>
    <dgm:pt modelId="{D866888A-7E65-441D-9D5B-512D7E261A8D}">
      <dgm:prSet phldrT="[Текст]" custT="1"/>
      <dgm:spPr/>
      <dgm:t>
        <a:bodyPr/>
        <a:lstStyle/>
        <a:p>
          <a:r>
            <a:rPr lang="uk-UA" sz="2000" dirty="0" smtClean="0"/>
            <a:t>Одяг та взуття</a:t>
          </a:r>
          <a:endParaRPr lang="ru-RU" sz="2000" dirty="0"/>
        </a:p>
      </dgm:t>
    </dgm:pt>
    <dgm:pt modelId="{19414535-B6C8-4DDC-B3B5-DA19A4688E77}" type="parTrans" cxnId="{6C1E0233-7C74-4903-8962-14239CB940E3}">
      <dgm:prSet/>
      <dgm:spPr/>
      <dgm:t>
        <a:bodyPr/>
        <a:lstStyle/>
        <a:p>
          <a:endParaRPr lang="ru-RU"/>
        </a:p>
      </dgm:t>
    </dgm:pt>
    <dgm:pt modelId="{F4B4A514-8119-410A-8178-DE8D3252D159}" type="sibTrans" cxnId="{6C1E0233-7C74-4903-8962-14239CB940E3}">
      <dgm:prSet/>
      <dgm:spPr/>
      <dgm:t>
        <a:bodyPr/>
        <a:lstStyle/>
        <a:p>
          <a:endParaRPr lang="ru-RU"/>
        </a:p>
      </dgm:t>
    </dgm:pt>
    <dgm:pt modelId="{12A2083B-1E9D-4687-8559-A0307DFF9898}">
      <dgm:prSet phldrT="[Текст]" custT="1"/>
      <dgm:spPr/>
      <dgm:t>
        <a:bodyPr/>
        <a:lstStyle/>
        <a:p>
          <a:r>
            <a:rPr lang="uk-UA" sz="2000" dirty="0" smtClean="0"/>
            <a:t>Паливо</a:t>
          </a:r>
          <a:endParaRPr lang="ru-RU" sz="2000" dirty="0"/>
        </a:p>
      </dgm:t>
    </dgm:pt>
    <dgm:pt modelId="{DEA9B0AB-D772-40D7-ABF5-B3C845ED5FD4}" type="parTrans" cxnId="{3F2F80CD-4C85-4ECB-A923-3FB8776C281B}">
      <dgm:prSet/>
      <dgm:spPr/>
      <dgm:t>
        <a:bodyPr/>
        <a:lstStyle/>
        <a:p>
          <a:endParaRPr lang="ru-RU"/>
        </a:p>
      </dgm:t>
    </dgm:pt>
    <dgm:pt modelId="{CE356AF9-1D16-4185-84AD-2506262C5C92}" type="sibTrans" cxnId="{3F2F80CD-4C85-4ECB-A923-3FB8776C281B}">
      <dgm:prSet/>
      <dgm:spPr/>
      <dgm:t>
        <a:bodyPr/>
        <a:lstStyle/>
        <a:p>
          <a:endParaRPr lang="ru-RU"/>
        </a:p>
      </dgm:t>
    </dgm:pt>
    <dgm:pt modelId="{6E8708C7-2722-4653-B69F-BDE267A0DFC8}" type="pres">
      <dgm:prSet presAssocID="{5FE897F8-A3D3-4B42-9852-68CD96BD2D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5059A2-A86D-46A0-BD1B-7B5059F9324A}" type="pres">
      <dgm:prSet presAssocID="{F8275E68-77DF-48FA-855A-E9A7551E48D5}" presName="linNode" presStyleCnt="0"/>
      <dgm:spPr/>
    </dgm:pt>
    <dgm:pt modelId="{6402FE3F-8F9F-4803-AA17-5A4FF03A81C7}" type="pres">
      <dgm:prSet presAssocID="{F8275E68-77DF-48FA-855A-E9A7551E48D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42802-8043-4307-AE03-A1152C7C68B4}" type="pres">
      <dgm:prSet presAssocID="{F8275E68-77DF-48FA-855A-E9A7551E48D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65545-37B3-4B9A-8378-CAF9703E682F}" type="pres">
      <dgm:prSet presAssocID="{52EA5F72-84BA-4EBE-B943-10B731E29412}" presName="sp" presStyleCnt="0"/>
      <dgm:spPr/>
    </dgm:pt>
    <dgm:pt modelId="{C6BA7CC9-1F9F-40EA-B948-1B153769C0B3}" type="pres">
      <dgm:prSet presAssocID="{E468F31B-0267-4E11-9249-A407F9E52C60}" presName="linNode" presStyleCnt="0"/>
      <dgm:spPr/>
    </dgm:pt>
    <dgm:pt modelId="{389856CF-E542-4A21-A1D0-A24B7D2A6485}" type="pres">
      <dgm:prSet presAssocID="{E468F31B-0267-4E11-9249-A407F9E52C6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CE9E3-C2DF-4C96-8EA2-B5678FF28670}" type="pres">
      <dgm:prSet presAssocID="{E468F31B-0267-4E11-9249-A407F9E52C6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5BC5F-9C28-4A13-9880-1396479267BE}" type="pres">
      <dgm:prSet presAssocID="{EA2D56D9-A2DD-4BBA-9ECF-46585322147E}" presName="sp" presStyleCnt="0"/>
      <dgm:spPr/>
    </dgm:pt>
    <dgm:pt modelId="{1D5848DA-130C-4DC3-98EE-E279186063C6}" type="pres">
      <dgm:prSet presAssocID="{CC72D368-1958-4936-BF8C-FAAE86DB379C}" presName="linNode" presStyleCnt="0"/>
      <dgm:spPr/>
    </dgm:pt>
    <dgm:pt modelId="{427D29D4-6A3E-48C9-A49D-316BEFEC3D8A}" type="pres">
      <dgm:prSet presAssocID="{CC72D368-1958-4936-BF8C-FAAE86DB379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4B070-5354-48AD-9074-F63797302589}" type="pres">
      <dgm:prSet presAssocID="{CC72D368-1958-4936-BF8C-FAAE86DB37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1B1FA-B92F-4940-A264-78CDD720FEE1}" type="presOf" srcId="{5FE897F8-A3D3-4B42-9852-68CD96BD2DB1}" destId="{6E8708C7-2722-4653-B69F-BDE267A0DFC8}" srcOrd="0" destOrd="0" presId="urn:microsoft.com/office/officeart/2005/8/layout/vList5"/>
    <dgm:cxn modelId="{DB5C7EAA-35C2-434C-A140-FBCD4C78CAFE}" srcId="{F8275E68-77DF-48FA-855A-E9A7551E48D5}" destId="{43C98AC4-51F9-4BCA-BDB2-9333F6191B79}" srcOrd="4" destOrd="0" parTransId="{0E22F449-DED0-4C03-8E8A-506E64BCD49F}" sibTransId="{D50230B8-0FF2-4310-A50E-15663C11B0F3}"/>
    <dgm:cxn modelId="{C3501E91-F71A-4B02-9B83-328F62A475FC}" srcId="{5FE897F8-A3D3-4B42-9852-68CD96BD2DB1}" destId="{F8275E68-77DF-48FA-855A-E9A7551E48D5}" srcOrd="0" destOrd="0" parTransId="{50A826C4-73E0-40B3-8370-DEA1BAC62E06}" sibTransId="{52EA5F72-84BA-4EBE-B943-10B731E29412}"/>
    <dgm:cxn modelId="{C36B51FD-9096-4FAC-89DC-3B9247573909}" srcId="{CC72D368-1958-4936-BF8C-FAAE86DB379C}" destId="{A5B36FFC-F665-48F2-9E16-182D506CEDB4}" srcOrd="0" destOrd="0" parTransId="{E52C5E4E-4BF2-4769-874C-C351F1D47207}" sibTransId="{FD24FB17-8190-49DD-8DFE-B079E427247B}"/>
    <dgm:cxn modelId="{6C1E0233-7C74-4903-8962-14239CB940E3}" srcId="{CC72D368-1958-4936-BF8C-FAAE86DB379C}" destId="{D866888A-7E65-441D-9D5B-512D7E261A8D}" srcOrd="3" destOrd="0" parTransId="{19414535-B6C8-4DDC-B3B5-DA19A4688E77}" sibTransId="{F4B4A514-8119-410A-8178-DE8D3252D159}"/>
    <dgm:cxn modelId="{76CB715D-5AF6-4345-AEF4-77E9636F9562}" type="presOf" srcId="{7121D9BB-3154-42BB-8DB3-EDED9D5B1044}" destId="{AC54B070-5354-48AD-9074-F63797302589}" srcOrd="0" destOrd="2" presId="urn:microsoft.com/office/officeart/2005/8/layout/vList5"/>
    <dgm:cxn modelId="{11683FD9-D98D-49DF-B9CA-5FD9063321D7}" type="presOf" srcId="{D866888A-7E65-441D-9D5B-512D7E261A8D}" destId="{AC54B070-5354-48AD-9074-F63797302589}" srcOrd="0" destOrd="3" presId="urn:microsoft.com/office/officeart/2005/8/layout/vList5"/>
    <dgm:cxn modelId="{D88AADB3-3724-4DC3-B53D-E30B3ABB28BA}" srcId="{5FE897F8-A3D3-4B42-9852-68CD96BD2DB1}" destId="{E468F31B-0267-4E11-9249-A407F9E52C60}" srcOrd="1" destOrd="0" parTransId="{258F2AB8-E47F-4E35-9B1F-E640041EDECD}" sibTransId="{EA2D56D9-A2DD-4BBA-9ECF-46585322147E}"/>
    <dgm:cxn modelId="{0C5B0606-D442-449B-9382-B48207296B09}" type="presOf" srcId="{7A075CF2-3B1B-4D74-BF24-A0DC8353A974}" destId="{79842802-8043-4307-AE03-A1152C7C68B4}" srcOrd="0" destOrd="2" presId="urn:microsoft.com/office/officeart/2005/8/layout/vList5"/>
    <dgm:cxn modelId="{8702D807-9FCF-49C0-9493-EC8D549A5035}" type="presOf" srcId="{C77CBE23-60CC-4A61-A35E-AD5263774911}" destId="{AC54B070-5354-48AD-9074-F63797302589}" srcOrd="0" destOrd="1" presId="urn:microsoft.com/office/officeart/2005/8/layout/vList5"/>
    <dgm:cxn modelId="{25E5554B-6B9C-45E5-A0C1-56FE3B45C046}" type="presOf" srcId="{4DBF04AA-F937-489B-B563-9FC48703BA01}" destId="{6C9CE9E3-C2DF-4C96-8EA2-B5678FF28670}" srcOrd="0" destOrd="1" presId="urn:microsoft.com/office/officeart/2005/8/layout/vList5"/>
    <dgm:cxn modelId="{8A70447E-011E-489D-8948-935ED622A533}" srcId="{CC72D368-1958-4936-BF8C-FAAE86DB379C}" destId="{C77CBE23-60CC-4A61-A35E-AD5263774911}" srcOrd="1" destOrd="0" parTransId="{A5F6DA43-06F5-4E2F-91C9-6C3708364668}" sibTransId="{1D62E60F-96FE-4EB5-AF6E-16612437BA91}"/>
    <dgm:cxn modelId="{5BC407A8-9AAC-4267-A83C-FC90035648CC}" type="presOf" srcId="{8A9B9A43-EFB1-48CB-BBFA-5B6CCD8DBFCC}" destId="{6C9CE9E3-C2DF-4C96-8EA2-B5678FF28670}" srcOrd="0" destOrd="0" presId="urn:microsoft.com/office/officeart/2005/8/layout/vList5"/>
    <dgm:cxn modelId="{B90BCAB4-4748-4C12-8713-991D887A72E8}" srcId="{E468F31B-0267-4E11-9249-A407F9E52C60}" destId="{CC2EEB2C-CE0C-459C-AF07-8EE1B8C9B16A}" srcOrd="3" destOrd="0" parTransId="{75E1458D-5DFE-461C-A9F3-559E7A1B27CA}" sibTransId="{92D37A20-2B9C-487A-8EDF-96D5B859A3EE}"/>
    <dgm:cxn modelId="{EA7A628A-A8C2-44DA-85B9-89B4A7B2494E}" srcId="{E468F31B-0267-4E11-9249-A407F9E52C60}" destId="{8A9B9A43-EFB1-48CB-BBFA-5B6CCD8DBFCC}" srcOrd="0" destOrd="0" parTransId="{1CB1C78C-6D84-415E-BC31-D00ECAE4CB05}" sibTransId="{7CF56593-AE2E-49BA-894B-81B84F5B55DE}"/>
    <dgm:cxn modelId="{7B57E214-5C92-47F6-AA61-F541B63CAD18}" srcId="{F8275E68-77DF-48FA-855A-E9A7551E48D5}" destId="{F595DF91-6A03-47E2-B570-63AC53D0C81C}" srcOrd="3" destOrd="0" parTransId="{BE71DC73-EFC4-4513-B181-3320A42CE12B}" sibTransId="{61DEF9DF-6769-41D0-9D19-2035AC285505}"/>
    <dgm:cxn modelId="{0C01859C-B532-43D7-8BF5-6D902CDBFDE9}" type="presOf" srcId="{F8275E68-77DF-48FA-855A-E9A7551E48D5}" destId="{6402FE3F-8F9F-4803-AA17-5A4FF03A81C7}" srcOrd="0" destOrd="0" presId="urn:microsoft.com/office/officeart/2005/8/layout/vList5"/>
    <dgm:cxn modelId="{D49D506C-49B0-4D14-99FE-0F6F858341A0}" type="presOf" srcId="{A5B36FFC-F665-48F2-9E16-182D506CEDB4}" destId="{AC54B070-5354-48AD-9074-F63797302589}" srcOrd="0" destOrd="0" presId="urn:microsoft.com/office/officeart/2005/8/layout/vList5"/>
    <dgm:cxn modelId="{895B88FE-7AEE-4F72-8C18-713CDD376A84}" type="presOf" srcId="{43C98AC4-51F9-4BCA-BDB2-9333F6191B79}" destId="{79842802-8043-4307-AE03-A1152C7C68B4}" srcOrd="0" destOrd="4" presId="urn:microsoft.com/office/officeart/2005/8/layout/vList5"/>
    <dgm:cxn modelId="{A073B62C-5BFC-4618-84DD-CA2D15069E15}" type="presOf" srcId="{E468F31B-0267-4E11-9249-A407F9E52C60}" destId="{389856CF-E542-4A21-A1D0-A24B7D2A6485}" srcOrd="0" destOrd="0" presId="urn:microsoft.com/office/officeart/2005/8/layout/vList5"/>
    <dgm:cxn modelId="{657C7D89-D943-4C2D-8605-BBD73F129C6F}" type="presOf" srcId="{C35320F5-0684-4290-9BD5-2F173972CD99}" destId="{79842802-8043-4307-AE03-A1152C7C68B4}" srcOrd="0" destOrd="1" presId="urn:microsoft.com/office/officeart/2005/8/layout/vList5"/>
    <dgm:cxn modelId="{2F801A37-9678-4D49-A52F-868B032D9A11}" srcId="{F8275E68-77DF-48FA-855A-E9A7551E48D5}" destId="{7A075CF2-3B1B-4D74-BF24-A0DC8353A974}" srcOrd="2" destOrd="0" parTransId="{F2AE81FF-181B-4BC8-A6C3-09AB69B90F4B}" sibTransId="{9F0B6015-11E9-4D92-9FE8-AE7AD39FE85E}"/>
    <dgm:cxn modelId="{0CC0FE11-F798-4DB5-B565-3D3EC4ADCCAC}" type="presOf" srcId="{F595DF91-6A03-47E2-B570-63AC53D0C81C}" destId="{79842802-8043-4307-AE03-A1152C7C68B4}" srcOrd="0" destOrd="3" presId="urn:microsoft.com/office/officeart/2005/8/layout/vList5"/>
    <dgm:cxn modelId="{EA77AE6D-DE26-4D4D-9372-06C4BDE15AFA}" srcId="{CC72D368-1958-4936-BF8C-FAAE86DB379C}" destId="{8B5500FD-C611-4DE4-8B7F-B922D0BC12AE}" srcOrd="5" destOrd="0" parTransId="{5D68CFF8-9989-4482-84B3-532B3371D161}" sibTransId="{2FB9BE6C-37FD-42DA-8D57-3751B6B00F88}"/>
    <dgm:cxn modelId="{750E632C-A3B6-4BE0-AFCD-AD9A031ED8D6}" type="presOf" srcId="{CC2EEB2C-CE0C-459C-AF07-8EE1B8C9B16A}" destId="{6C9CE9E3-C2DF-4C96-8EA2-B5678FF28670}" srcOrd="0" destOrd="3" presId="urn:microsoft.com/office/officeart/2005/8/layout/vList5"/>
    <dgm:cxn modelId="{C0933D63-8C94-4069-AC92-0289BCD9D1F5}" srcId="{F8275E68-77DF-48FA-855A-E9A7551E48D5}" destId="{96FE711F-384E-452D-A343-650C5383A3A4}" srcOrd="0" destOrd="0" parTransId="{360E2670-2D62-4174-B2A1-6BFC90C9386D}" sibTransId="{A4BA0F56-E4F9-40DF-8D2E-C102AD0028DC}"/>
    <dgm:cxn modelId="{3824CB62-F0A3-4624-8B67-25F37116E3B0}" srcId="{E468F31B-0267-4E11-9249-A407F9E52C60}" destId="{4DBF04AA-F937-489B-B563-9FC48703BA01}" srcOrd="1" destOrd="0" parTransId="{06B51C9A-4DF4-4597-BA7E-3C29C9C8AE5B}" sibTransId="{96553D50-2069-4622-AEA7-D12167EEB1BA}"/>
    <dgm:cxn modelId="{897DFE38-15CC-4E6B-96C8-2EEFCDD8EE2A}" type="presOf" srcId="{96FE711F-384E-452D-A343-650C5383A3A4}" destId="{79842802-8043-4307-AE03-A1152C7C68B4}" srcOrd="0" destOrd="0" presId="urn:microsoft.com/office/officeart/2005/8/layout/vList5"/>
    <dgm:cxn modelId="{519641EE-C94E-4878-8413-BA0717D1D351}" srcId="{CC72D368-1958-4936-BF8C-FAAE86DB379C}" destId="{7121D9BB-3154-42BB-8DB3-EDED9D5B1044}" srcOrd="2" destOrd="0" parTransId="{8F558666-4FA1-4FF4-98AD-1828390E76BA}" sibTransId="{23288A03-BF55-42D2-8A7F-4FF650BDACCF}"/>
    <dgm:cxn modelId="{C21F883B-9870-4C4A-81D5-7B7A10C9C1AF}" type="presOf" srcId="{CC72D368-1958-4936-BF8C-FAAE86DB379C}" destId="{427D29D4-6A3E-48C9-A49D-316BEFEC3D8A}" srcOrd="0" destOrd="0" presId="urn:microsoft.com/office/officeart/2005/8/layout/vList5"/>
    <dgm:cxn modelId="{4C4AD76F-7050-493C-8794-3773BC252FF3}" srcId="{E468F31B-0267-4E11-9249-A407F9E52C60}" destId="{75970116-7647-48E6-9645-2BAD3ED849AD}" srcOrd="2" destOrd="0" parTransId="{E28B6773-28D8-46E4-92E6-400A6CF937B3}" sibTransId="{60133084-B4DA-4D74-995D-E0AFB2DD3F74}"/>
    <dgm:cxn modelId="{0686B14C-77C9-46FB-8E09-8A8BBECE53FB}" srcId="{5FE897F8-A3D3-4B42-9852-68CD96BD2DB1}" destId="{CC72D368-1958-4936-BF8C-FAAE86DB379C}" srcOrd="2" destOrd="0" parTransId="{428FC4E7-D066-41B5-93DB-22CB089D484E}" sibTransId="{013DB48D-1261-4857-A39F-5D4ADEB3F200}"/>
    <dgm:cxn modelId="{3BF2FDCB-C283-4543-9753-6177BAC23278}" srcId="{F8275E68-77DF-48FA-855A-E9A7551E48D5}" destId="{C35320F5-0684-4290-9BD5-2F173972CD99}" srcOrd="1" destOrd="0" parTransId="{F60F5B6D-390F-47A9-9812-B93B87B4EBB8}" sibTransId="{2B9EC9F4-D94F-4FBA-8EA9-0B479E12E6D2}"/>
    <dgm:cxn modelId="{0A4B8E8C-E095-4FC7-ACC6-059191251E13}" type="presOf" srcId="{75970116-7647-48E6-9645-2BAD3ED849AD}" destId="{6C9CE9E3-C2DF-4C96-8EA2-B5678FF28670}" srcOrd="0" destOrd="2" presId="urn:microsoft.com/office/officeart/2005/8/layout/vList5"/>
    <dgm:cxn modelId="{E476777A-1858-4BE0-8290-843A5D9E2763}" type="presOf" srcId="{8B5500FD-C611-4DE4-8B7F-B922D0BC12AE}" destId="{AC54B070-5354-48AD-9074-F63797302589}" srcOrd="0" destOrd="5" presId="urn:microsoft.com/office/officeart/2005/8/layout/vList5"/>
    <dgm:cxn modelId="{9D84D884-FDB8-485C-831A-B87FD24BED49}" type="presOf" srcId="{12A2083B-1E9D-4687-8559-A0307DFF9898}" destId="{AC54B070-5354-48AD-9074-F63797302589}" srcOrd="0" destOrd="4" presId="urn:microsoft.com/office/officeart/2005/8/layout/vList5"/>
    <dgm:cxn modelId="{3F2F80CD-4C85-4ECB-A923-3FB8776C281B}" srcId="{CC72D368-1958-4936-BF8C-FAAE86DB379C}" destId="{12A2083B-1E9D-4687-8559-A0307DFF9898}" srcOrd="4" destOrd="0" parTransId="{DEA9B0AB-D772-40D7-ABF5-B3C845ED5FD4}" sibTransId="{CE356AF9-1D16-4185-84AD-2506262C5C92}"/>
    <dgm:cxn modelId="{69438C9E-3D47-42EA-BA0B-550E59908A75}" type="presParOf" srcId="{6E8708C7-2722-4653-B69F-BDE267A0DFC8}" destId="{2B5059A2-A86D-46A0-BD1B-7B5059F9324A}" srcOrd="0" destOrd="0" presId="urn:microsoft.com/office/officeart/2005/8/layout/vList5"/>
    <dgm:cxn modelId="{AB671494-5DAD-4313-B5C3-432B5608A452}" type="presParOf" srcId="{2B5059A2-A86D-46A0-BD1B-7B5059F9324A}" destId="{6402FE3F-8F9F-4803-AA17-5A4FF03A81C7}" srcOrd="0" destOrd="0" presId="urn:microsoft.com/office/officeart/2005/8/layout/vList5"/>
    <dgm:cxn modelId="{90E6BD86-9477-46A1-84D9-B1DB9048F73E}" type="presParOf" srcId="{2B5059A2-A86D-46A0-BD1B-7B5059F9324A}" destId="{79842802-8043-4307-AE03-A1152C7C68B4}" srcOrd="1" destOrd="0" presId="urn:microsoft.com/office/officeart/2005/8/layout/vList5"/>
    <dgm:cxn modelId="{47A960E0-4894-4CD0-8B17-1586CE35113B}" type="presParOf" srcId="{6E8708C7-2722-4653-B69F-BDE267A0DFC8}" destId="{D9065545-37B3-4B9A-8378-CAF9703E682F}" srcOrd="1" destOrd="0" presId="urn:microsoft.com/office/officeart/2005/8/layout/vList5"/>
    <dgm:cxn modelId="{E695537B-EC4F-424D-AE52-C0E7DB4F8DBC}" type="presParOf" srcId="{6E8708C7-2722-4653-B69F-BDE267A0DFC8}" destId="{C6BA7CC9-1F9F-40EA-B948-1B153769C0B3}" srcOrd="2" destOrd="0" presId="urn:microsoft.com/office/officeart/2005/8/layout/vList5"/>
    <dgm:cxn modelId="{5BB1754B-F722-4CDB-96CD-9A220B2AD03C}" type="presParOf" srcId="{C6BA7CC9-1F9F-40EA-B948-1B153769C0B3}" destId="{389856CF-E542-4A21-A1D0-A24B7D2A6485}" srcOrd="0" destOrd="0" presId="urn:microsoft.com/office/officeart/2005/8/layout/vList5"/>
    <dgm:cxn modelId="{6F2705CC-B376-443C-AC61-BE347215A5D4}" type="presParOf" srcId="{C6BA7CC9-1F9F-40EA-B948-1B153769C0B3}" destId="{6C9CE9E3-C2DF-4C96-8EA2-B5678FF28670}" srcOrd="1" destOrd="0" presId="urn:microsoft.com/office/officeart/2005/8/layout/vList5"/>
    <dgm:cxn modelId="{0F54F6AF-28AC-4D60-89DB-6C8DD721C640}" type="presParOf" srcId="{6E8708C7-2722-4653-B69F-BDE267A0DFC8}" destId="{24E5BC5F-9C28-4A13-9880-1396479267BE}" srcOrd="3" destOrd="0" presId="urn:microsoft.com/office/officeart/2005/8/layout/vList5"/>
    <dgm:cxn modelId="{D0E2A9A2-B926-4AEC-8A21-B8427BD2E457}" type="presParOf" srcId="{6E8708C7-2722-4653-B69F-BDE267A0DFC8}" destId="{1D5848DA-130C-4DC3-98EE-E279186063C6}" srcOrd="4" destOrd="0" presId="urn:microsoft.com/office/officeart/2005/8/layout/vList5"/>
    <dgm:cxn modelId="{743DE6B4-334B-471F-BA12-2DCE206FF0E2}" type="presParOf" srcId="{1D5848DA-130C-4DC3-98EE-E279186063C6}" destId="{427D29D4-6A3E-48C9-A49D-316BEFEC3D8A}" srcOrd="0" destOrd="0" presId="urn:microsoft.com/office/officeart/2005/8/layout/vList5"/>
    <dgm:cxn modelId="{7640A83F-4997-466E-903D-B68CCB4643D5}" type="presParOf" srcId="{1D5848DA-130C-4DC3-98EE-E279186063C6}" destId="{AC54B070-5354-48AD-9074-F637973025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875708" y="-2383592"/>
            <a:ext cx="4767184" cy="476718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47084" y="3390900"/>
            <a:ext cx="1112862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</a:rPr>
              <a:t>Соціальна робота з сім’ями,</a:t>
            </a:r>
          </a:p>
          <a:p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</a:rPr>
              <a:t>в яких є особи з інвалідністю</a:t>
            </a:r>
            <a:endParaRPr lang="uk-UA" sz="60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63492" y="8746101"/>
            <a:ext cx="3521040" cy="35210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986615" y="9258300"/>
            <a:ext cx="7301385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ФСУ ЗНУ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567690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Масюк Олег Петрович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400" y="721321"/>
            <a:ext cx="123444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Основні ризики та рекомендації щодо роботи з сім’ями, особами, які мають таку ознаку вразливості:</a:t>
            </a:r>
            <a:endParaRPr lang="uk-UA" sz="3600" b="1" dirty="0">
              <a:solidFill>
                <a:srgbClr val="7030A0"/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10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048000" y="1829317"/>
            <a:ext cx="1262331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наданні підтримки дитині з інвалідністю предметом стурбованості спеціалістів має стати добробут всієї родини;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Актуальним залишається питання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соціально прийнятної термінології щодо інвалідності;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Міждисциплінарний підхід до вирішення питань конкретної людини з інвалідністю;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отримувача та надавача послуг на партнерських засадах;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спільних цілей у роботі з родинами;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Чітке й послідовне наголошення на цінності дитини;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у працевлаштуванні;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стратегія соціально-педагогічного супроводу сім’ї;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батьків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важливе завдання у соціальній роботі з сім’ями;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Важливим є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 професійного вигорання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чітке розуміння своїх повноважень, меж та відповідальності.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33435" y="4324954"/>
            <a:ext cx="966370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uk-UA" sz="60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11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26" name="Picture 2" descr="Самый милый кот в мире (35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41" y="2184712"/>
            <a:ext cx="5791200" cy="49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80663" y="923925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298068" y="9094153"/>
            <a:ext cx="169186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02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6675432" y="5850515"/>
            <a:ext cx="2712720" cy="27127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31820" y="-930219"/>
            <a:ext cx="3521040" cy="35210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8800" y="2906583"/>
            <a:ext cx="12801600" cy="5818317"/>
            <a:chOff x="0" y="0"/>
            <a:chExt cx="1291798" cy="2983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91798" cy="298321"/>
            </a:xfrm>
            <a:custGeom>
              <a:avLst/>
              <a:gdLst/>
              <a:ahLst/>
              <a:cxnLst/>
              <a:rect l="l" t="t" r="r" b="b"/>
              <a:pathLst>
                <a:path w="1291798" h="298321">
                  <a:moveTo>
                    <a:pt x="0" y="0"/>
                  </a:moveTo>
                  <a:lnTo>
                    <a:pt x="1291798" y="0"/>
                  </a:lnTo>
                  <a:lnTo>
                    <a:pt x="1291798" y="298321"/>
                  </a:lnTo>
                  <a:lnTo>
                    <a:pt x="0" y="2983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67D55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291798" cy="345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057400" y="3237953"/>
            <a:ext cx="123444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Інвалідність</a:t>
            </a:r>
            <a:r>
              <a:rPr lang="uk-UA" sz="3600" b="1" dirty="0" smtClean="0"/>
              <a:t>, </a:t>
            </a:r>
            <a:r>
              <a:rPr lang="uk-UA" sz="3600" dirty="0" smtClean="0"/>
              <a:t>відповідно до Міжнародної класифікації функціонування, обмежень життєдіяльності та здоров’я  – це термін, що об’єднує різні порушення, обмеження активності та можливостей для ефективної участі в житті суспільства.</a:t>
            </a:r>
          </a:p>
          <a:p>
            <a:pPr algn="just"/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Порушення</a:t>
            </a:r>
            <a:r>
              <a:rPr lang="uk-UA" sz="3600" b="1" dirty="0" smtClean="0"/>
              <a:t> </a:t>
            </a:r>
            <a:r>
              <a:rPr lang="uk-UA" sz="3600" dirty="0" smtClean="0"/>
              <a:t>– це проблеми, що виникають у функціях або структурах організму; 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обмеження активност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і </a:t>
            </a:r>
            <a:r>
              <a:rPr lang="uk-UA" sz="3600" dirty="0" smtClean="0"/>
              <a:t>– це труднощі, яких людина зазнає, виконуючи які-небудь завдання або дії; у той час як 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обмеження ефективної участі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3600" dirty="0" smtClean="0"/>
              <a:t>– це проблеми, що відчуваються людиною при залученні в життєві ситуації.</a:t>
            </a:r>
            <a:endParaRPr lang="uk-UA" sz="3600" b="1" dirty="0">
              <a:solidFill>
                <a:schemeClr val="bg2">
                  <a:lumMod val="25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76600" y="1438296"/>
            <a:ext cx="1242059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Bodoni FLF Italics"/>
                <a:ea typeface="Bodoni FLF Italics"/>
                <a:cs typeface="Bodoni FLF Italics"/>
                <a:sym typeface="Bodoni FLF Italics"/>
              </a:rPr>
              <a:t>Понятійний аналіз за темою:</a:t>
            </a:r>
            <a:endParaRPr lang="uk-UA" sz="36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865" y="424383"/>
            <a:ext cx="3149744" cy="310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80663" y="923925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298068" y="9094153"/>
            <a:ext cx="169186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03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6675432" y="5850515"/>
            <a:ext cx="2712720" cy="27127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31820" y="-930219"/>
            <a:ext cx="3521040" cy="35210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58000" y="403980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Ч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отири види інвалідності:</a:t>
            </a:r>
            <a:endParaRPr lang="uk-UA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14806"/>
              </p:ext>
            </p:extLst>
          </p:nvPr>
        </p:nvGraphicFramePr>
        <p:xfrm>
          <a:off x="2923004" y="1311809"/>
          <a:ext cx="13879587" cy="728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7356"/>
                <a:gridCol w="10122231"/>
              </a:tblGrid>
              <a:tr h="48205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Вид інвалідності:</a:t>
                      </a:r>
                      <a:endParaRPr lang="ru-RU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Порушення:</a:t>
                      </a:r>
                      <a:endParaRPr lang="ru-RU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2052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u="none" strike="noStrike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Фізична інвалідність</a:t>
                      </a:r>
                      <a:endParaRPr lang="uk-UA" sz="2800" b="1" noProof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опорно-рухового апарату (ампутації, травми хребта, хвороби кісткової системи, аномалії тощо);  захворювання центральної нервової системи; хвороби м'язової системи; хвороби суглобів; хвороби судин; соматичні захворювання; захворювання внутрішніх органів; хвороби крові; тощо.</a:t>
                      </a:r>
                      <a:endParaRPr lang="uk-UA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052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u="none" strike="noStrike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Сенсорна інвалідність</a:t>
                      </a:r>
                      <a:endParaRPr lang="uk-UA" sz="2800" b="1" noProof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одного з органів відчуття: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зору;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слуху;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нюху, смаку;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балансу;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сомато-сенсорні порушення</a:t>
                      </a:r>
                      <a:endParaRPr lang="uk-UA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052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u="none" strike="noStrike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Інтелектуальна</a:t>
                      </a:r>
                    </a:p>
                    <a:p>
                      <a:pPr algn="ctr"/>
                      <a:r>
                        <a:rPr lang="uk-UA" sz="2800" b="1" i="0" u="none" strike="noStrike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(когнітивна) інвалідність</a:t>
                      </a:r>
                      <a:endParaRPr lang="uk-UA" sz="2800" b="1" noProof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Розумова відсталість </a:t>
                      </a: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(дорівнює 70 одиницям або нижче за результатами</a:t>
                      </a:r>
                    </a:p>
                    <a:p>
                      <a:pPr algn="just"/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індивідуально проведеного IQ-тестування).</a:t>
                      </a:r>
                    </a:p>
                    <a:p>
                      <a:pPr algn="just"/>
                      <a:r>
                        <a:rPr lang="uk-UA" sz="20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Рівні розумової відсталості</a:t>
                      </a: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легка розумова відсталість - від 50-55 до 70; помірна розумова відсталість - від 35-40 до 50-55; тяжка розумова відсталість - від 20-25 до 35-40; глибока розумова відсталість - нижче ніж 20-25; не уточнена розумова відсталість</a:t>
                      </a:r>
                      <a:endParaRPr lang="uk-UA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052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0" u="none" strike="noStrike" kern="120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Ментальна інвалідність</a:t>
                      </a:r>
                      <a:endParaRPr lang="uk-UA" sz="2800" b="1" noProof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 психіки та поведінки: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психічні захворювання;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емоційно-вольові порушення;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епілепсія;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аутизм;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синдром Дауна</a:t>
                      </a:r>
                      <a:endParaRPr lang="uk-UA" sz="2000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F4EADB"/>
                </a:solidFill>
                <a:latin typeface="Alice"/>
                <a:ea typeface="Alice"/>
                <a:cs typeface="Alice"/>
                <a:sym typeface="Alice"/>
              </a:rPr>
              <a:t>04</a:t>
            </a:r>
            <a:endParaRPr lang="en-US" sz="2799" dirty="0">
              <a:solidFill>
                <a:srgbClr val="F4EADB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F4EAD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F4EAD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6593978" y="658048"/>
            <a:ext cx="2046866" cy="204686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2492340" y="4219596"/>
            <a:ext cx="3521040" cy="352104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3086100"/>
            <a:ext cx="4517672" cy="3125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87630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Типові проблеми, труднощі сімей, які виховують дітей з інвалідністю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4772" y="1948548"/>
            <a:ext cx="11129191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матеріальна забезпеченість, труднощі в реалізації гарантованих пільг. Більшість таких сімей живуть у бідності.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саме: постійне психічне та нервове перевантаження, нерозуміння з боку соціального оточення, відчуття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покинутості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самотності, упереджене ставлення суспільства до дітей і молоді з інвалідністю.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визначають комплекс проблем, пов`язаних з лікуванням, здійсненням корекції та розвитку компенсаторних функцій, а також отриманням технічних засобів реабілітації, задоволенням потреб у періодичному контролі стану здоров`я, кваліфікованих консультаціях, оздоровленні, реабілітації.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Недостатній розвиток і недоступність технологій ранньої діагностики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корекції, реабілітації, прогнозування медичних наслідків інвалідності, невисокий рівень забезпечення безкоштовними медичними послугами і ліками, нестача кваліфікованих спеціалістів.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Ризик інституалізації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разі народження дитини з інвалідністю батьки стикаються з низкою проблем і труднощів, залишаючись при цьому безпорадними.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інформаційного забезпечення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Нестача інформації стосовно особливостей дитини, можливостей корекції та лікування, особливостей виховання, прав на соціальну допомогу, пільги, відповідних закладів освіти, наявних державних і недержавних громадських організацій.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Неприйняття людей з інвалідністю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повноцінними членами суспільства, упередженість і стереотипність у ставленні до них з боку багатьох людей, а також перенесення стереотипності і на родичів людей з інвалідністю.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Недоступність певних об’єктів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споруд, проблеми транспортного забезпечення та доступу до інформації.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05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993815" y="1409700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 емоційних переживань батьків, інвалідності дітей</a:t>
            </a:r>
            <a:r>
              <a:rPr lang="ru-RU" dirty="0" smtClean="0">
                <a:latin typeface="MyriadPro-Regular"/>
              </a:rPr>
              <a:t>: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69756379"/>
              </p:ext>
            </p:extLst>
          </p:nvPr>
        </p:nvGraphicFramePr>
        <p:xfrm>
          <a:off x="3048000" y="1562100"/>
          <a:ext cx="13436766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7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06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505200" y="723900"/>
            <a:ext cx="1211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Нормативно-правові акти регламентують соціальну роботу щодо подолання інвалідності:</a:t>
            </a:r>
            <a:endParaRPr lang="uk-UA" dirty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46101"/>
              </p:ext>
            </p:extLst>
          </p:nvPr>
        </p:nvGraphicFramePr>
        <p:xfrm>
          <a:off x="3048000" y="2620967"/>
          <a:ext cx="12344400" cy="5516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344400"/>
              </a:tblGrid>
              <a:tr h="13716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uk-UA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Закони України:</a:t>
                      </a:r>
                      <a:endParaRPr lang="ru-RU" sz="2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від «Про ратифікацію Конвенції про права інвалідів і факультативного протоколу до неї»</a:t>
                      </a:r>
                      <a:endParaRPr lang="uk-UA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«Про реабілітацію інвалідів України»</a:t>
                      </a:r>
                      <a:endParaRPr lang="uk-UA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«Про психіатричну допомогу»</a:t>
                      </a:r>
                      <a:endParaRPr lang="uk-UA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«Про основи соціальної захищеності інвалідів в Україні»</a:t>
                      </a:r>
                      <a:endParaRPr lang="uk-UA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«Про засади запобігання та протидії дискримінації в Україні»</a:t>
                      </a:r>
                      <a:endParaRPr lang="uk-UA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«Про державну соціальну допомогу інвалідам з дитинства та дітям-інвалідам»</a:t>
                      </a:r>
                      <a:endParaRPr lang="uk-UA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«Про охорону дитинства»</a:t>
                      </a:r>
                      <a:endParaRPr lang="uk-UA" sz="28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України «Про соціальні послуги»</a:t>
                      </a:r>
                      <a:endParaRPr lang="uk-UA" sz="28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0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07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505200" y="723900"/>
            <a:ext cx="1211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Згідно із Законом України «Про реабілітацію інвалідів в Україні», </a:t>
            </a:r>
            <a:r>
              <a:rPr lang="uk-UA" sz="3200" b="1" dirty="0" smtClean="0"/>
              <a:t>систему реабілітації інвалідів, дітей з інвалідністю становлять: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6525" y="1801118"/>
            <a:ext cx="1314970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органи виконавчої влади та органи місцевого самоврядування, які здійснюють державне управління системою реабілітації інвалідів;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реабілітаційні установи для інвалідів, дітей-інвалідів, незалежно від відомчого підпорядкування, типу і форми власності;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будинки дитини – дошкільні навчальні заклади для дітей з вадами фізичного та/або розумового розвитку віком до чотирьох років, незалежно від відомчого підпорядкування, типу і форми власності;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спеціальні та санаторні дошкільні навчальні заклади (ясла-садки) компенсуючого типу;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дошкільні навчальні заклади (ясла-садки) комбінованого типу для дітей віком від двох місяців до шести (семи) років;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дошкільні навчальні заклади – Центри розвитку дитини системи освіти;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спеціальні загальноосвітні школи (школи-інтернати) – загальноосвітні навчальні заклади системи освіти;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загальноосвітні санаторні школи (школи-інтернати) – загальноосвітні навчальні заклади I-III рівнів акредитації;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установи соціального обслуговування інвалідів, дітей-інвалідів, незалежно від відомчого підпорядкування, типу і форми власності;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MyriadPro-Regular"/>
              </a:rPr>
              <a:t>санаторно-курортні установи.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028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25752" y="1009888"/>
            <a:ext cx="10380647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4000" b="1" dirty="0" smtClean="0"/>
              <a:t>Виявлення сімей з такою ознакою вразливості може відбуватися шляхом: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 err="1" smtClean="0"/>
              <a:t>самозвернення</a:t>
            </a:r>
            <a:r>
              <a:rPr lang="uk-UA" sz="4000" dirty="0" smtClean="0"/>
              <a:t> (візит до центру, телефонний дзвінок, лист тощо);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 smtClean="0"/>
              <a:t>переадресація або лист від державної організації чи установи (поліклініка, ЛКК, департамент соціальної політики, школа, пологовий будинок тощо);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 smtClean="0"/>
              <a:t>звернення від представників громадського сектору: громадські організації, релігійні установи, волонтери;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4000" dirty="0" smtClean="0"/>
              <a:t>звернення від громадян (сусіди, родичі, знайомі).</a:t>
            </a:r>
            <a:endParaRPr lang="uk-UA" sz="40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08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50" name="Picture 2" descr="Кот супермен , высокое качество , 4…» — картинка создана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10" y="2246854"/>
            <a:ext cx="4156199" cy="41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400" y="721321"/>
            <a:ext cx="9663706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Сім’ям, які виховують дітей з інвалідністю, надаються такі соціальні послуги:</a:t>
            </a:r>
            <a:endParaRPr lang="uk-UA" sz="36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09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86057049"/>
              </p:ext>
            </p:extLst>
          </p:nvPr>
        </p:nvGraphicFramePr>
        <p:xfrm>
          <a:off x="3047999" y="1829317"/>
          <a:ext cx="13291541" cy="723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1066</Words>
  <Application>Microsoft Office PowerPoint</Application>
  <PresentationFormat>Произвольный</PresentationFormat>
  <Paragraphs>112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Bodoni FLF Italics</vt:lpstr>
      <vt:lpstr>Times New Roman</vt:lpstr>
      <vt:lpstr>Alice</vt:lpstr>
      <vt:lpstr>Arial</vt:lpstr>
      <vt:lpstr>MyriadPro-Regular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Digital Marketing Presentation</dc:title>
  <cp:lastModifiedBy>Учетная запись Майкрософт</cp:lastModifiedBy>
  <cp:revision>21</cp:revision>
  <dcterms:created xsi:type="dcterms:W3CDTF">2006-08-16T00:00:00Z</dcterms:created>
  <dcterms:modified xsi:type="dcterms:W3CDTF">2024-07-15T14:33:09Z</dcterms:modified>
  <dc:identifier>DAGJ4xQ-dyA</dc:identifier>
</cp:coreProperties>
</file>