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D5D5D5"/>
    <a:srgbClr val="95E668"/>
    <a:srgbClr val="A8D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7"/>
  </p:normalViewPr>
  <p:slideViewPr>
    <p:cSldViewPr snapToGrid="0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47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237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396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32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29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2916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451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43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561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61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814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668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9E1D5-7ADF-4B7B-964F-D01BD70338C1}" type="datetimeFigureOut">
              <a:rPr lang="uk-UA" smtClean="0"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EC607-3CCF-4DF8-9A0F-4A68BD8431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938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355"/>
            <a:ext cx="9144000" cy="332112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 працездатності засобами фізичної рекреації.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05281"/>
            <a:ext cx="9144000" cy="1655762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485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в режимі робочого дня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166" y="1855442"/>
            <a:ext cx="564874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в режимі робочого дня 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попереджають стомлення і підвищують працездатність. Вони виконуються протягом 10-20 хвилин кожні 1,5-2 години. При виконанні цих вправ прискорюється загальний кровообіг, запобігаючи застійні явища не тільки в опорно-руховому </a:t>
            </a:r>
            <a:r>
              <a:rPr lang="uk-UA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апараті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й в усьому організмові. Це покращує і стимулює розумову діяльність.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940" y="2115128"/>
            <a:ext cx="5031113" cy="33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47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 тренувальні заняття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026" y="1825624"/>
            <a:ext cx="6009861" cy="473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 тренувальні заняття 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рекреаційної спрямованості, повинні носити комплексний характер, тобто сприяти розвитку рухових якостей, підвищувати загальну працездатність організму і обов'язково укріпляти здоров'я учня. Видами фізичних вправ, що найчастіше зустрічаються при самостійних заняттях, є ходьба і біг, плавання, різні ігри, турпоходи, прогулянки на лижах, на велосипеді та ін.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0406"/>
          <a:stretch/>
        </p:blipFill>
        <p:spPr>
          <a:xfrm>
            <a:off x="6698974" y="2284756"/>
            <a:ext cx="5168347" cy="343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43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Рекомедації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1412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 тренувальні заняття можна проводити індивідуально або в групі 3-5 чоловік. Рекомендується займатися від 2 до 5 днів у тиждень по 1-2 годин. Менше двох тренувань у тиждень недоцільне, оскільки це не забезпечує сумацію тренувального ефекту. Варіант трьох тренувань у тиждень по 60 хвилин дає більший ефект, ніж два тренування по 90 хвилин.</a:t>
            </a:r>
          </a:p>
        </p:txBody>
      </p:sp>
    </p:spTree>
    <p:extLst>
      <p:ext uri="{BB962C8B-B14F-4D97-AF65-F5344CB8AC3E}">
        <p14:creationId xmlns:p14="http://schemas.microsoft.com/office/powerpoint/2010/main" val="285457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Висновки, які базуються на наукових дослідженнях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513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Дослідивши дозвілля молодих людей, можна зробити висновок, що фізична рекреація займає близько третини вільного часу. Молодь веде малорухливий спосіб життя, а тому ставиться дуже позитивно до будь-яких форм активного відпочинку. Усі мотиви, які спонукають їх займатися фізичною рекреацією, можна умовно поділити на оздоровчі, комунікативно-виховні та організаторські.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вивчення мотивації молоді до занять фізичною рекреацією можна зробити висновок, що молодь меншою мірою зацікавлена в досягненні оздоровчого ефекту і більшою мірою - у самовираженні, самовдосконаленні, приємному проведенні часу, досягненні краси, в отриманні позитивних емоцій і вражень.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дозвілля і фізична рекреація як одна з форм його проведення є важливими факторами вдосконалення психофізичного стану людини, її духовного світу, системи ціннісних орієнтацій.</a:t>
            </a:r>
          </a:p>
        </p:txBody>
      </p:sp>
    </p:spTree>
    <p:extLst>
      <p:ext uri="{BB962C8B-B14F-4D97-AF65-F5344CB8AC3E}">
        <p14:creationId xmlns:p14="http://schemas.microsoft.com/office/powerpoint/2010/main" val="203867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574" y="385004"/>
            <a:ext cx="11042374" cy="1325563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 зараз популярна фізична рекреація?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48" y="1616903"/>
            <a:ext cx="10373139" cy="2547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часу незалежності нашої держави у сфері фізичної культури та спорту склалася принципово нова ситуація. Критичний стан здоров’я населення, зокрема і молоді, пов’язаний із несприятливими факторами, низьким рівнем їх рухової активності, потребує невідкладних заходів, щоб подолати кризу у фізичному вихованні.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80861" y="4164495"/>
            <a:ext cx="81037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 самостійною формою функціонування фізичної культури, яка може задовольнити потреби молодих людей в активному відпочинкові та принести задоволення від рухливої діяльності є </a:t>
            </a:r>
            <a:r>
              <a:rPr lang="uk-UA" sz="2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рекреація. </a:t>
            </a:r>
          </a:p>
        </p:txBody>
      </p:sp>
    </p:spTree>
    <p:extLst>
      <p:ext uri="{BB962C8B-B14F-4D97-AF65-F5344CB8AC3E}">
        <p14:creationId xmlns:p14="http://schemas.microsoft.com/office/powerpoint/2010/main" val="21142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рекреація?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Рекреація 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recre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tio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 сил, одужання) – добровільні заняття, пов’язані із задоволенням, відпочинком, відновленням фізичних і духовних сил після важкої праці, зняттям емоційної напруги тощо; 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розваги та задоволення, засіб вільного проведення часу; 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відпочинок, відновлення сил людини, які були витрачені у процесі праці; 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будь-які види діяльності на дозвіллі, в яких люди беруть участь добровільно, отримуючи задоволення.</a:t>
            </a:r>
          </a:p>
        </p:txBody>
      </p:sp>
    </p:spTree>
    <p:extLst>
      <p:ext uri="{BB962C8B-B14F-4D97-AF65-F5344CB8AC3E}">
        <p14:creationId xmlns:p14="http://schemas.microsoft.com/office/powerpoint/2010/main" val="372392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фізичної рекреації: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 numCol="2" spcCol="180000"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базується на руховій активності;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головний засіб використовують фізичні вправи;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здійснюється у вільний чи спеціально визначений час;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включає культурно-ціннісні аспекти;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містить інтелектуальні, емоційні, фізичні компоненти;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має переважно розважальний характер (гедоністичний);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здійснюється на добровільних і самодіяльних началах; </a:t>
            </a:r>
          </a:p>
          <a:p>
            <a:pPr marL="0" indent="0">
              <a:buNone/>
            </a:pPr>
            <a:endParaRPr lang="uk-UA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має </a:t>
            </a:r>
            <a:r>
              <a:rPr lang="uk-UA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оптимізуючий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вплив на організм людини;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наявні певні рекреаційні послуги;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здійснюється переважно в природних умовах;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має визначену науково-методичну базу;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прийнятність, корисність для суспільства (містить культурно-ціннісні аспекти, інтелектуальні, емоційні, фізичні й </a:t>
            </a:r>
            <a:r>
              <a:rPr lang="uk-UA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</a:t>
            </a: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-виховні компоненти).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396305"/>
            <a:ext cx="10631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 багато ознак, що складають основний зміст фізичної рекреації:</a:t>
            </a:r>
          </a:p>
        </p:txBody>
      </p:sp>
    </p:spTree>
    <p:extLst>
      <p:ext uri="{BB962C8B-B14F-4D97-AF65-F5344CB8AC3E}">
        <p14:creationId xmlns:p14="http://schemas.microsoft.com/office/powerpoint/2010/main" val="290074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8696" cy="1325563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завдання рекреаційної діяльності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7512"/>
            <a:ext cx="10850217" cy="4634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оздоровчо-рекреаційної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гіподинамії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Гіподинамія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стала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тих,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проживають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мегаполісах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компактного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стало приводом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оздоровчо-рекреаційної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прикладу,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навести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Індію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Китай,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Японію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де у великих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газонах в парках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мешканці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ізометричні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сповільнених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концентрацією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асани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нагадує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молитву.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перейняли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США та Канада.</a:t>
            </a:r>
          </a:p>
        </p:txBody>
      </p:sp>
    </p:spTree>
    <p:extLst>
      <p:ext uri="{BB962C8B-B14F-4D97-AF65-F5344CB8AC3E}">
        <p14:creationId xmlns:p14="http://schemas.microsoft.com/office/powerpoint/2010/main" val="1251876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між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гіподенамією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фізичною рекреацією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42860"/>
            <a:ext cx="10515600" cy="96727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sz="1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Гіподинамі́я</a:t>
            </a:r>
            <a:r>
              <a:rPr lang="uk-UA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(від </a:t>
            </a:r>
            <a:r>
              <a:rPr 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 — </a:t>
            </a:r>
            <a:r>
              <a:rPr lang="uk-UA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під, </a:t>
            </a:r>
            <a:r>
              <a:rPr lang="en-US" sz="1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dynamis</a:t>
            </a:r>
            <a:r>
              <a:rPr 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сила) — порушення функцій організму (опорно-рухового апарату, кровообігу, дихання, травлення), яке сталося через обмеження рухової активності, зниження сили скорочення м'язів. </a:t>
            </a:r>
          </a:p>
          <a:p>
            <a:endParaRPr lang="uk-UA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54913"/>
            <a:ext cx="5038034" cy="3509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415" r="6810"/>
          <a:stretch/>
        </p:blipFill>
        <p:spPr>
          <a:xfrm>
            <a:off x="6569765" y="1727119"/>
            <a:ext cx="5081104" cy="35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2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такої активності </a:t>
            </a:r>
            <a:b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(фізичної рекреації)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 вільні форми таких занять дозволяють вирішувати певні оздоровчі завдання, допомагають раціонально використовувати вільний час, підвищують працездатність, допомагають боротися з несприятливими умовами навчальної та трудової діяльності. Таке володіння різними формами і засобами фізичної рекреації виховує у молоді природне бажання займатися фізичними вправами, дозованою ходьбою і частіше спілкуватися з природою.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Самостійна фізична активність рекреативної спрямованості є не додатковим навантаженням, а навпаки розвантаженням, що переключає учня з розумової діяльності на фізичну. Регулярні і правильно дозовані фізичні вправи розширюють функціональні і адаптаційні можливості серцево-судинної, дихальної, нервово-м'язової і інших систем його організму, надають оздоровчу і тренувальну дію, підвищуючи як фізичну так і розумову працездатність учнів.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59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форми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7207"/>
            <a:ext cx="653663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занять: </a:t>
            </a:r>
          </a:p>
          <a:p>
            <a:pPr>
              <a:buClr>
                <a:schemeClr val="bg1"/>
              </a:buClr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ранкова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гігієнічна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Clr>
                <a:schemeClr val="bg1"/>
              </a:buClr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дня (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паузи); </a:t>
            </a:r>
          </a:p>
          <a:p>
            <a:pPr>
              <a:buClr>
                <a:schemeClr val="bg1"/>
              </a:buClr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тренувальні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час.</a:t>
            </a:r>
            <a:endParaRPr lang="uk-UA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568" y="1690688"/>
            <a:ext cx="43815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77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анкова</a:t>
            </a: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гігієнічна</a:t>
            </a: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392" y="1805747"/>
            <a:ext cx="5920409" cy="4351338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Першою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сходинкою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є </a:t>
            </a:r>
            <a:r>
              <a:rPr lang="ru-RU" b="1" i="1" u="sng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ранкова</a:t>
            </a:r>
            <a:r>
              <a:rPr lang="ru-RU" b="1" i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гігієнічна</a:t>
            </a:r>
            <a:r>
              <a:rPr lang="ru-RU" b="1" i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швидшому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приведенню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пробудження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рефлекторно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центральної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підсилюють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дихального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09" y="2027584"/>
            <a:ext cx="5211852" cy="347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67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938</Words>
  <Application>Microsoft Macintosh PowerPoint</Application>
  <PresentationFormat>Широкоэкранный</PresentationFormat>
  <Paragraphs>49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Відновлення працездатності засобами фізичної рекреації.</vt:lpstr>
      <vt:lpstr>Чому зараз популярна фізична рекреація?</vt:lpstr>
      <vt:lpstr>Що таке рекреація? </vt:lpstr>
      <vt:lpstr>Ознаки фізичної рекреації:</vt:lpstr>
      <vt:lpstr>Основне завдання рекреаційної діяльності</vt:lpstr>
      <vt:lpstr>Різниця між гіподенамією та фізичною рекреацією </vt:lpstr>
      <vt:lpstr>Переваги такої активності  (фізичної рекреації) </vt:lpstr>
      <vt:lpstr>Основні форми</vt:lpstr>
      <vt:lpstr>Ранкова гігієнічна гімнастика</vt:lpstr>
      <vt:lpstr>Вправи в режимі робочого дня</vt:lpstr>
      <vt:lpstr>Самостійні тренувальні заняття</vt:lpstr>
      <vt:lpstr>Рекомедації</vt:lpstr>
      <vt:lpstr>Висновки, які базуються на наукових дослідженнях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Відновлення розумової працездатності засобами фізичної рекреації.</dc:title>
  <dc:creator>Пользователь</dc:creator>
  <cp:lastModifiedBy>Microsoft Office User</cp:lastModifiedBy>
  <cp:revision>15</cp:revision>
  <dcterms:created xsi:type="dcterms:W3CDTF">2022-03-15T11:14:05Z</dcterms:created>
  <dcterms:modified xsi:type="dcterms:W3CDTF">2023-04-02T12:51:59Z</dcterms:modified>
</cp:coreProperties>
</file>