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74" r:id="rId3"/>
    <p:sldId id="258" r:id="rId4"/>
    <p:sldId id="259" r:id="rId5"/>
    <p:sldId id="260" r:id="rId6"/>
    <p:sldId id="275" r:id="rId7"/>
    <p:sldId id="276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EF872-B046-4852-8B4C-44CDCE55B3D6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AB3CCD5-61DD-481F-863D-CBAE7FF27E9A}">
      <dgm:prSet phldrT="[Текст]" custT="1"/>
      <dgm:spPr/>
      <dgm:t>
        <a:bodyPr/>
        <a:lstStyle/>
        <a:p>
          <a:r>
            <a:rPr lang="uk-UA" sz="1600" b="1" dirty="0" smtClean="0"/>
            <a:t>Тема 1. </a:t>
          </a:r>
          <a:r>
            <a:rPr lang="ru-RU" sz="1600" b="1" dirty="0" smtClean="0"/>
            <a:t>«</a:t>
          </a:r>
          <a:r>
            <a:rPr lang="ru-RU" sz="1600" b="1" dirty="0" err="1" smtClean="0"/>
            <a:t>Основи</a:t>
          </a:r>
          <a:r>
            <a:rPr lang="ru-RU" sz="1600" b="1" dirty="0" smtClean="0"/>
            <a:t> </a:t>
          </a:r>
          <a:r>
            <a:rPr lang="ru-RU" sz="1600" b="1" dirty="0" err="1" smtClean="0"/>
            <a:t>теорії</a:t>
          </a:r>
          <a:r>
            <a:rPr lang="ru-RU" sz="1600" b="1" dirty="0" smtClean="0"/>
            <a:t> </a:t>
          </a:r>
          <a:r>
            <a:rPr lang="ru-RU" sz="1600" b="1" dirty="0" err="1" smtClean="0"/>
            <a:t>мовної</a:t>
          </a:r>
          <a:r>
            <a:rPr lang="ru-RU" sz="1600" b="1" dirty="0" smtClean="0"/>
            <a:t> </a:t>
          </a:r>
          <a:r>
            <a:rPr lang="ru-RU" sz="1600" b="1" dirty="0" err="1" smtClean="0"/>
            <a:t>комунікації</a:t>
          </a:r>
          <a:r>
            <a:rPr lang="ru-RU" sz="1600" b="1" dirty="0" smtClean="0"/>
            <a:t>» як </a:t>
          </a:r>
          <a:r>
            <a:rPr lang="ru-RU" sz="1600" b="1" dirty="0" err="1" smtClean="0"/>
            <a:t>наукова</a:t>
          </a:r>
          <a:r>
            <a:rPr lang="ru-RU" sz="1600" b="1" dirty="0" smtClean="0"/>
            <a:t> й </a:t>
          </a:r>
          <a:r>
            <a:rPr lang="ru-RU" sz="1600" b="1" dirty="0" err="1" smtClean="0"/>
            <a:t>навчальна</a:t>
          </a:r>
          <a:endParaRPr lang="en-US" sz="1600" dirty="0" smtClean="0"/>
        </a:p>
        <a:p>
          <a:r>
            <a:rPr lang="ru-RU" sz="1600" b="1" dirty="0" err="1" smtClean="0"/>
            <a:t>дисципліна</a:t>
          </a:r>
          <a:r>
            <a:rPr lang="uk-UA" sz="1600" b="1" dirty="0" smtClean="0"/>
            <a:t>. </a:t>
          </a:r>
          <a:r>
            <a:rPr lang="uk-UA" sz="1600" b="1" dirty="0" err="1" smtClean="0"/>
            <a:t>Мовна</a:t>
          </a:r>
          <a:r>
            <a:rPr lang="uk-UA" sz="1600" b="1" dirty="0" smtClean="0"/>
            <a:t> комунікація як об’єкт дослідження.</a:t>
          </a:r>
          <a:endParaRPr lang="ru-RU" sz="1600" dirty="0"/>
        </a:p>
      </dgm:t>
    </dgm:pt>
    <dgm:pt modelId="{9BD952DD-7144-4A35-BA5A-5D1E4E3DBE64}" type="parTrans" cxnId="{5CAED0FF-F9A6-41DE-87CD-D929D94E8579}">
      <dgm:prSet/>
      <dgm:spPr/>
      <dgm:t>
        <a:bodyPr/>
        <a:lstStyle/>
        <a:p>
          <a:endParaRPr lang="ru-RU"/>
        </a:p>
      </dgm:t>
    </dgm:pt>
    <dgm:pt modelId="{C8A405C0-6100-48FE-B65A-CD4C446DECD4}" type="sibTrans" cxnId="{5CAED0FF-F9A6-41DE-87CD-D929D94E8579}">
      <dgm:prSet/>
      <dgm:spPr/>
      <dgm:t>
        <a:bodyPr/>
        <a:lstStyle/>
        <a:p>
          <a:endParaRPr lang="ru-RU"/>
        </a:p>
      </dgm:t>
    </dgm:pt>
    <dgm:pt modelId="{3EF259D0-3246-411C-A6A5-B848239EFAC0}">
      <dgm:prSet phldrT="[Текст]"/>
      <dgm:spPr/>
      <dgm:t>
        <a:bodyPr/>
        <a:lstStyle/>
        <a:p>
          <a:r>
            <a:rPr lang="uk-UA" b="1" dirty="0" smtClean="0"/>
            <a:t>Тема 2. Мовленнєвий акт і комунікативний акт</a:t>
          </a:r>
          <a:endParaRPr lang="ru-RU" dirty="0"/>
        </a:p>
      </dgm:t>
    </dgm:pt>
    <dgm:pt modelId="{6554A455-E8D3-45B6-B11F-5350417DC025}" type="parTrans" cxnId="{F7910658-BCD3-4CFE-A1A1-D5F825B424A6}">
      <dgm:prSet/>
      <dgm:spPr/>
      <dgm:t>
        <a:bodyPr/>
        <a:lstStyle/>
        <a:p>
          <a:endParaRPr lang="ru-RU"/>
        </a:p>
      </dgm:t>
    </dgm:pt>
    <dgm:pt modelId="{B90020EC-EBAA-4006-B6B6-5301F98C49A1}" type="sibTrans" cxnId="{F7910658-BCD3-4CFE-A1A1-D5F825B424A6}">
      <dgm:prSet/>
      <dgm:spPr/>
      <dgm:t>
        <a:bodyPr/>
        <a:lstStyle/>
        <a:p>
          <a:endParaRPr lang="ru-RU"/>
        </a:p>
      </dgm:t>
    </dgm:pt>
    <dgm:pt modelId="{BF5C3177-0DD0-49D5-AFA6-53DDAE614A6A}">
      <dgm:prSet phldrT="[Текст]"/>
      <dgm:spPr/>
      <dgm:t>
        <a:bodyPr/>
        <a:lstStyle/>
        <a:p>
          <a:r>
            <a:rPr lang="uk-UA" b="1" dirty="0" smtClean="0"/>
            <a:t>Тема 3. Код. Дискурс. Текст</a:t>
          </a:r>
          <a:endParaRPr lang="ru-RU" dirty="0"/>
        </a:p>
      </dgm:t>
    </dgm:pt>
    <dgm:pt modelId="{EC6595BB-B00A-407A-8E63-3131DA64C989}" type="parTrans" cxnId="{DD4C318E-3D2A-4BE9-BE98-95D5D18A3D58}">
      <dgm:prSet/>
      <dgm:spPr/>
      <dgm:t>
        <a:bodyPr/>
        <a:lstStyle/>
        <a:p>
          <a:endParaRPr lang="ru-RU"/>
        </a:p>
      </dgm:t>
    </dgm:pt>
    <dgm:pt modelId="{04280A97-E116-4B7E-B0AF-E57F62E3C0FF}" type="sibTrans" cxnId="{DD4C318E-3D2A-4BE9-BE98-95D5D18A3D58}">
      <dgm:prSet/>
      <dgm:spPr/>
      <dgm:t>
        <a:bodyPr/>
        <a:lstStyle/>
        <a:p>
          <a:endParaRPr lang="ru-RU"/>
        </a:p>
      </dgm:t>
    </dgm:pt>
    <dgm:pt modelId="{DB49B1A9-3670-47D6-A7C9-82F16C72C7E8}">
      <dgm:prSet phldrT="[Текст]"/>
      <dgm:spPr/>
      <dgm:t>
        <a:bodyPr/>
        <a:lstStyle/>
        <a:p>
          <a:r>
            <a:rPr lang="uk-UA" b="1" dirty="0" smtClean="0"/>
            <a:t>Тема 4. Міжкультурна комунікація</a:t>
          </a:r>
          <a:endParaRPr lang="ru-RU" dirty="0"/>
        </a:p>
      </dgm:t>
    </dgm:pt>
    <dgm:pt modelId="{E028CA0E-954D-43F0-BECB-FFE8C941EA33}" type="parTrans" cxnId="{08C4875D-4409-4667-9DE3-79FD3D69FBEB}">
      <dgm:prSet/>
      <dgm:spPr/>
      <dgm:t>
        <a:bodyPr/>
        <a:lstStyle/>
        <a:p>
          <a:endParaRPr lang="ru-RU"/>
        </a:p>
      </dgm:t>
    </dgm:pt>
    <dgm:pt modelId="{B3264354-1492-4D40-811F-B795319A8AC3}" type="sibTrans" cxnId="{08C4875D-4409-4667-9DE3-79FD3D69FBEB}">
      <dgm:prSet/>
      <dgm:spPr/>
      <dgm:t>
        <a:bodyPr/>
        <a:lstStyle/>
        <a:p>
          <a:endParaRPr lang="ru-RU"/>
        </a:p>
      </dgm:t>
    </dgm:pt>
    <dgm:pt modelId="{38D9B287-C531-4D98-95A5-D6A6319CC31F}">
      <dgm:prSet phldrT="[Текст]"/>
      <dgm:spPr/>
      <dgm:t>
        <a:bodyPr/>
        <a:lstStyle/>
        <a:p>
          <a:r>
            <a:rPr lang="uk-UA" b="1" dirty="0" smtClean="0"/>
            <a:t>Тема 5. Комунікативна особистість</a:t>
          </a:r>
          <a:endParaRPr lang="ru-RU" dirty="0"/>
        </a:p>
      </dgm:t>
    </dgm:pt>
    <dgm:pt modelId="{EB6F4C54-A89B-453A-9A0C-E6797845EC0D}" type="parTrans" cxnId="{4F163F33-A32A-47E4-8803-96C2B8636F90}">
      <dgm:prSet/>
      <dgm:spPr/>
      <dgm:t>
        <a:bodyPr/>
        <a:lstStyle/>
        <a:p>
          <a:endParaRPr lang="ru-RU"/>
        </a:p>
      </dgm:t>
    </dgm:pt>
    <dgm:pt modelId="{86A64F31-F71A-4453-A8EC-21B8D39367E0}" type="sibTrans" cxnId="{4F163F33-A32A-47E4-8803-96C2B8636F90}">
      <dgm:prSet/>
      <dgm:spPr/>
      <dgm:t>
        <a:bodyPr/>
        <a:lstStyle/>
        <a:p>
          <a:endParaRPr lang="ru-RU"/>
        </a:p>
      </dgm:t>
    </dgm:pt>
    <dgm:pt modelId="{B91E4919-0ED1-4024-8E4A-88689F1D95BB}">
      <dgm:prSet phldrT="[Текст]"/>
      <dgm:spPr/>
      <dgm:t>
        <a:bodyPr/>
        <a:lstStyle/>
        <a:p>
          <a:r>
            <a:rPr lang="uk-UA" b="1" dirty="0" smtClean="0"/>
            <a:t>Тема 6. Категорія контакту</a:t>
          </a:r>
          <a:endParaRPr lang="ru-RU" dirty="0"/>
        </a:p>
      </dgm:t>
    </dgm:pt>
    <dgm:pt modelId="{62D7B1F2-4F91-4672-93E4-F67C00A01920}" type="parTrans" cxnId="{78B95CF8-502D-4150-A1C1-48247E590402}">
      <dgm:prSet/>
      <dgm:spPr/>
      <dgm:t>
        <a:bodyPr/>
        <a:lstStyle/>
        <a:p>
          <a:endParaRPr lang="ru-RU"/>
        </a:p>
      </dgm:t>
    </dgm:pt>
    <dgm:pt modelId="{FC8B210D-61FA-4EF1-A359-CA9EAB722DE1}" type="sibTrans" cxnId="{78B95CF8-502D-4150-A1C1-48247E590402}">
      <dgm:prSet/>
      <dgm:spPr/>
      <dgm:t>
        <a:bodyPr/>
        <a:lstStyle/>
        <a:p>
          <a:endParaRPr lang="ru-RU"/>
        </a:p>
      </dgm:t>
    </dgm:pt>
    <dgm:pt modelId="{FAC9F844-363F-40A2-A4CF-F0AEFFD64E85}">
      <dgm:prSet phldrT="[Текст]"/>
      <dgm:spPr/>
      <dgm:t>
        <a:bodyPr/>
        <a:lstStyle/>
        <a:p>
          <a:r>
            <a:rPr lang="uk-UA" b="1" dirty="0" smtClean="0"/>
            <a:t>Тема 7. </a:t>
          </a:r>
          <a:r>
            <a:rPr lang="uk-UA" b="1" dirty="0" err="1" smtClean="0"/>
            <a:t>Етноспецифіка</a:t>
          </a:r>
          <a:r>
            <a:rPr lang="uk-UA" b="1" dirty="0" smtClean="0"/>
            <a:t> </a:t>
          </a:r>
          <a:r>
            <a:rPr lang="uk-UA" b="1" dirty="0" err="1" smtClean="0"/>
            <a:t>мовної</a:t>
          </a:r>
          <a:r>
            <a:rPr lang="uk-UA" b="1" dirty="0" smtClean="0"/>
            <a:t> комунікації</a:t>
          </a:r>
          <a:endParaRPr lang="ru-RU" dirty="0"/>
        </a:p>
      </dgm:t>
    </dgm:pt>
    <dgm:pt modelId="{8E68C915-E396-4430-B880-93B258F05B25}" type="parTrans" cxnId="{13EBF658-A649-42DA-A8BF-2069C9B4093A}">
      <dgm:prSet/>
      <dgm:spPr/>
      <dgm:t>
        <a:bodyPr/>
        <a:lstStyle/>
        <a:p>
          <a:endParaRPr lang="ru-RU"/>
        </a:p>
      </dgm:t>
    </dgm:pt>
    <dgm:pt modelId="{097E8DF1-F2A2-4D51-82C6-A48DD82B6DB0}" type="sibTrans" cxnId="{13EBF658-A649-42DA-A8BF-2069C9B4093A}">
      <dgm:prSet/>
      <dgm:spPr/>
      <dgm:t>
        <a:bodyPr/>
        <a:lstStyle/>
        <a:p>
          <a:endParaRPr lang="ru-RU"/>
        </a:p>
      </dgm:t>
    </dgm:pt>
    <dgm:pt modelId="{FDA34D60-AD9E-4431-B82F-AC99F4B79B66}" type="pres">
      <dgm:prSet presAssocID="{37AEF872-B046-4852-8B4C-44CDCE55B3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8A9E22-8604-4915-A933-1F2B55C9DAB0}" type="pres">
      <dgm:prSet presAssocID="{8AB3CCD5-61DD-481F-863D-CBAE7FF27E9A}" presName="parentLin" presStyleCnt="0"/>
      <dgm:spPr/>
    </dgm:pt>
    <dgm:pt modelId="{D94E96E5-EF4A-4C83-A4D4-3F377EAF8C9B}" type="pres">
      <dgm:prSet presAssocID="{8AB3CCD5-61DD-481F-863D-CBAE7FF27E9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62E895ED-2E3A-488E-9ED3-A9C19DC66E79}" type="pres">
      <dgm:prSet presAssocID="{8AB3CCD5-61DD-481F-863D-CBAE7FF27E9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639A8-9653-4073-A7E7-915EDF6F6D66}" type="pres">
      <dgm:prSet presAssocID="{8AB3CCD5-61DD-481F-863D-CBAE7FF27E9A}" presName="negativeSpace" presStyleCnt="0"/>
      <dgm:spPr/>
    </dgm:pt>
    <dgm:pt modelId="{25F87538-B568-4B90-9A36-260AE9925DD7}" type="pres">
      <dgm:prSet presAssocID="{8AB3CCD5-61DD-481F-863D-CBAE7FF27E9A}" presName="childText" presStyleLbl="conFgAcc1" presStyleIdx="0" presStyleCnt="7">
        <dgm:presLayoutVars>
          <dgm:bulletEnabled val="1"/>
        </dgm:presLayoutVars>
      </dgm:prSet>
      <dgm:spPr/>
    </dgm:pt>
    <dgm:pt modelId="{58CCAEE5-68C7-4077-8901-4F4266CDDA45}" type="pres">
      <dgm:prSet presAssocID="{C8A405C0-6100-48FE-B65A-CD4C446DECD4}" presName="spaceBetweenRectangles" presStyleCnt="0"/>
      <dgm:spPr/>
    </dgm:pt>
    <dgm:pt modelId="{E106500E-7DFA-466A-952A-1C706246B89D}" type="pres">
      <dgm:prSet presAssocID="{3EF259D0-3246-411C-A6A5-B848239EFAC0}" presName="parentLin" presStyleCnt="0"/>
      <dgm:spPr/>
    </dgm:pt>
    <dgm:pt modelId="{A4E71587-68FD-4F85-AEFA-B27B24ABD5B4}" type="pres">
      <dgm:prSet presAssocID="{3EF259D0-3246-411C-A6A5-B848239EFAC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4A60D6C-BEFE-4507-B844-1B8FE404CE04}" type="pres">
      <dgm:prSet presAssocID="{3EF259D0-3246-411C-A6A5-B848239EFAC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3A6D9-EADC-454B-BDDE-32F0445D9315}" type="pres">
      <dgm:prSet presAssocID="{3EF259D0-3246-411C-A6A5-B848239EFAC0}" presName="negativeSpace" presStyleCnt="0"/>
      <dgm:spPr/>
    </dgm:pt>
    <dgm:pt modelId="{17781E39-6CC9-410B-8B6E-AE3A680C3837}" type="pres">
      <dgm:prSet presAssocID="{3EF259D0-3246-411C-A6A5-B848239EFAC0}" presName="childText" presStyleLbl="conFgAcc1" presStyleIdx="1" presStyleCnt="7">
        <dgm:presLayoutVars>
          <dgm:bulletEnabled val="1"/>
        </dgm:presLayoutVars>
      </dgm:prSet>
      <dgm:spPr/>
    </dgm:pt>
    <dgm:pt modelId="{5E57555D-E85D-4ACB-BA28-C70815A6B060}" type="pres">
      <dgm:prSet presAssocID="{B90020EC-EBAA-4006-B6B6-5301F98C49A1}" presName="spaceBetweenRectangles" presStyleCnt="0"/>
      <dgm:spPr/>
    </dgm:pt>
    <dgm:pt modelId="{BC1D4764-E55A-492B-BBE6-091AF5DAB028}" type="pres">
      <dgm:prSet presAssocID="{BF5C3177-0DD0-49D5-AFA6-53DDAE614A6A}" presName="parentLin" presStyleCnt="0"/>
      <dgm:spPr/>
    </dgm:pt>
    <dgm:pt modelId="{89674709-629C-45E6-91B1-F3220C540F06}" type="pres">
      <dgm:prSet presAssocID="{BF5C3177-0DD0-49D5-AFA6-53DDAE614A6A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11E59991-3B5C-44B4-907F-32088D5404EC}" type="pres">
      <dgm:prSet presAssocID="{BF5C3177-0DD0-49D5-AFA6-53DDAE614A6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A1E34-5CB1-46A9-AD24-D4F783BD14BE}" type="pres">
      <dgm:prSet presAssocID="{BF5C3177-0DD0-49D5-AFA6-53DDAE614A6A}" presName="negativeSpace" presStyleCnt="0"/>
      <dgm:spPr/>
    </dgm:pt>
    <dgm:pt modelId="{48821941-8EAA-4CCC-93E7-3F520542D7F0}" type="pres">
      <dgm:prSet presAssocID="{BF5C3177-0DD0-49D5-AFA6-53DDAE614A6A}" presName="childText" presStyleLbl="conFgAcc1" presStyleIdx="2" presStyleCnt="7">
        <dgm:presLayoutVars>
          <dgm:bulletEnabled val="1"/>
        </dgm:presLayoutVars>
      </dgm:prSet>
      <dgm:spPr/>
    </dgm:pt>
    <dgm:pt modelId="{106D0C2D-5BBB-431B-B203-CA092AA2A96B}" type="pres">
      <dgm:prSet presAssocID="{04280A97-E116-4B7E-B0AF-E57F62E3C0FF}" presName="spaceBetweenRectangles" presStyleCnt="0"/>
      <dgm:spPr/>
    </dgm:pt>
    <dgm:pt modelId="{2F0E6D58-0ED9-4E88-A926-57F0EDF1ECE5}" type="pres">
      <dgm:prSet presAssocID="{DB49B1A9-3670-47D6-A7C9-82F16C72C7E8}" presName="parentLin" presStyleCnt="0"/>
      <dgm:spPr/>
    </dgm:pt>
    <dgm:pt modelId="{E898AE83-8D45-47DF-8579-D43DCABBE6D6}" type="pres">
      <dgm:prSet presAssocID="{DB49B1A9-3670-47D6-A7C9-82F16C72C7E8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0D619E08-959E-4F36-ACC7-DE280E2FBD85}" type="pres">
      <dgm:prSet presAssocID="{DB49B1A9-3670-47D6-A7C9-82F16C72C7E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C3896-2F1F-4963-9B6E-8D42FAD94A02}" type="pres">
      <dgm:prSet presAssocID="{DB49B1A9-3670-47D6-A7C9-82F16C72C7E8}" presName="negativeSpace" presStyleCnt="0"/>
      <dgm:spPr/>
    </dgm:pt>
    <dgm:pt modelId="{0CCF7BD4-7E7D-4D33-A3F7-C603E2EA5A52}" type="pres">
      <dgm:prSet presAssocID="{DB49B1A9-3670-47D6-A7C9-82F16C72C7E8}" presName="childText" presStyleLbl="conFgAcc1" presStyleIdx="3" presStyleCnt="7">
        <dgm:presLayoutVars>
          <dgm:bulletEnabled val="1"/>
        </dgm:presLayoutVars>
      </dgm:prSet>
      <dgm:spPr/>
    </dgm:pt>
    <dgm:pt modelId="{E26622BC-7302-4619-BFA8-32B0CBCF58A4}" type="pres">
      <dgm:prSet presAssocID="{B3264354-1492-4D40-811F-B795319A8AC3}" presName="spaceBetweenRectangles" presStyleCnt="0"/>
      <dgm:spPr/>
    </dgm:pt>
    <dgm:pt modelId="{C2A0B53A-09D4-40B5-9272-0B1CB262E145}" type="pres">
      <dgm:prSet presAssocID="{38D9B287-C531-4D98-95A5-D6A6319CC31F}" presName="parentLin" presStyleCnt="0"/>
      <dgm:spPr/>
    </dgm:pt>
    <dgm:pt modelId="{8B1B116C-659D-459C-8D21-7D5534099C1A}" type="pres">
      <dgm:prSet presAssocID="{38D9B287-C531-4D98-95A5-D6A6319CC31F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EC5A3B77-FE72-4EA9-8FFD-6657D9278F7E}" type="pres">
      <dgm:prSet presAssocID="{38D9B287-C531-4D98-95A5-D6A6319CC31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40FA4-92ED-40F4-815A-343993E79D8E}" type="pres">
      <dgm:prSet presAssocID="{38D9B287-C531-4D98-95A5-D6A6319CC31F}" presName="negativeSpace" presStyleCnt="0"/>
      <dgm:spPr/>
    </dgm:pt>
    <dgm:pt modelId="{B7927C8E-D417-459B-99E8-98FA701F2533}" type="pres">
      <dgm:prSet presAssocID="{38D9B287-C531-4D98-95A5-D6A6319CC31F}" presName="childText" presStyleLbl="conFgAcc1" presStyleIdx="4" presStyleCnt="7">
        <dgm:presLayoutVars>
          <dgm:bulletEnabled val="1"/>
        </dgm:presLayoutVars>
      </dgm:prSet>
      <dgm:spPr/>
    </dgm:pt>
    <dgm:pt modelId="{CEAE672E-B461-4DDA-BC79-37C0FAC0FB4B}" type="pres">
      <dgm:prSet presAssocID="{86A64F31-F71A-4453-A8EC-21B8D39367E0}" presName="spaceBetweenRectangles" presStyleCnt="0"/>
      <dgm:spPr/>
    </dgm:pt>
    <dgm:pt modelId="{B0DA1337-8C4E-44D1-B539-39EEE8419904}" type="pres">
      <dgm:prSet presAssocID="{B91E4919-0ED1-4024-8E4A-88689F1D95BB}" presName="parentLin" presStyleCnt="0"/>
      <dgm:spPr/>
    </dgm:pt>
    <dgm:pt modelId="{7A48AB93-AEBB-46C0-81AE-40371E68BADB}" type="pres">
      <dgm:prSet presAssocID="{B91E4919-0ED1-4024-8E4A-88689F1D95BB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A257CCC4-5E8B-446F-A00E-F2F406A4AD35}" type="pres">
      <dgm:prSet presAssocID="{B91E4919-0ED1-4024-8E4A-88689F1D95B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CAFE0-7DAE-483B-9EBE-498739BBE89F}" type="pres">
      <dgm:prSet presAssocID="{B91E4919-0ED1-4024-8E4A-88689F1D95BB}" presName="negativeSpace" presStyleCnt="0"/>
      <dgm:spPr/>
    </dgm:pt>
    <dgm:pt modelId="{C5463CB0-9E8B-442F-A63C-730DBBB446F6}" type="pres">
      <dgm:prSet presAssocID="{B91E4919-0ED1-4024-8E4A-88689F1D95BB}" presName="childText" presStyleLbl="conFgAcc1" presStyleIdx="5" presStyleCnt="7">
        <dgm:presLayoutVars>
          <dgm:bulletEnabled val="1"/>
        </dgm:presLayoutVars>
      </dgm:prSet>
      <dgm:spPr/>
    </dgm:pt>
    <dgm:pt modelId="{FE1B6A90-9609-4690-BB4C-6DD943E5D411}" type="pres">
      <dgm:prSet presAssocID="{FC8B210D-61FA-4EF1-A359-CA9EAB722DE1}" presName="spaceBetweenRectangles" presStyleCnt="0"/>
      <dgm:spPr/>
    </dgm:pt>
    <dgm:pt modelId="{DE5A626D-C434-4B5A-8DCB-40DAE4896FC3}" type="pres">
      <dgm:prSet presAssocID="{FAC9F844-363F-40A2-A4CF-F0AEFFD64E85}" presName="parentLin" presStyleCnt="0"/>
      <dgm:spPr/>
    </dgm:pt>
    <dgm:pt modelId="{E059AD5E-6CA6-4705-BE31-D099B43A75C5}" type="pres">
      <dgm:prSet presAssocID="{FAC9F844-363F-40A2-A4CF-F0AEFFD64E8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36800A6E-A92E-4354-8ABD-9479B74A16CD}" type="pres">
      <dgm:prSet presAssocID="{FAC9F844-363F-40A2-A4CF-F0AEFFD64E8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3DD54-7CBA-4318-AFAD-E7997927DB76}" type="pres">
      <dgm:prSet presAssocID="{FAC9F844-363F-40A2-A4CF-F0AEFFD64E85}" presName="negativeSpace" presStyleCnt="0"/>
      <dgm:spPr/>
    </dgm:pt>
    <dgm:pt modelId="{DAFE0BD6-9410-44D4-A453-FB2F9F74C104}" type="pres">
      <dgm:prSet presAssocID="{FAC9F844-363F-40A2-A4CF-F0AEFFD64E8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B1EE174-AA71-4EF6-A5D6-B2DDCD26BE43}" type="presOf" srcId="{B91E4919-0ED1-4024-8E4A-88689F1D95BB}" destId="{A257CCC4-5E8B-446F-A00E-F2F406A4AD35}" srcOrd="1" destOrd="0" presId="urn:microsoft.com/office/officeart/2005/8/layout/list1"/>
    <dgm:cxn modelId="{B2C33088-C246-4A8C-8511-C1E0C4789B01}" type="presOf" srcId="{38D9B287-C531-4D98-95A5-D6A6319CC31F}" destId="{8B1B116C-659D-459C-8D21-7D5534099C1A}" srcOrd="0" destOrd="0" presId="urn:microsoft.com/office/officeart/2005/8/layout/list1"/>
    <dgm:cxn modelId="{BEBE1D64-08C3-406F-AF05-C313AB2C7C87}" type="presOf" srcId="{8AB3CCD5-61DD-481F-863D-CBAE7FF27E9A}" destId="{62E895ED-2E3A-488E-9ED3-A9C19DC66E79}" srcOrd="1" destOrd="0" presId="urn:microsoft.com/office/officeart/2005/8/layout/list1"/>
    <dgm:cxn modelId="{6C4D6008-BA4D-4334-B7C3-1545C9331E10}" type="presOf" srcId="{BF5C3177-0DD0-49D5-AFA6-53DDAE614A6A}" destId="{89674709-629C-45E6-91B1-F3220C540F06}" srcOrd="0" destOrd="0" presId="urn:microsoft.com/office/officeart/2005/8/layout/list1"/>
    <dgm:cxn modelId="{08C4875D-4409-4667-9DE3-79FD3D69FBEB}" srcId="{37AEF872-B046-4852-8B4C-44CDCE55B3D6}" destId="{DB49B1A9-3670-47D6-A7C9-82F16C72C7E8}" srcOrd="3" destOrd="0" parTransId="{E028CA0E-954D-43F0-BECB-FFE8C941EA33}" sibTransId="{B3264354-1492-4D40-811F-B795319A8AC3}"/>
    <dgm:cxn modelId="{A3446CEB-6C5B-4C43-B3D9-81A33DB9C099}" type="presOf" srcId="{DB49B1A9-3670-47D6-A7C9-82F16C72C7E8}" destId="{E898AE83-8D45-47DF-8579-D43DCABBE6D6}" srcOrd="0" destOrd="0" presId="urn:microsoft.com/office/officeart/2005/8/layout/list1"/>
    <dgm:cxn modelId="{F8EE0157-C8C9-4C61-968F-F192B610389C}" type="presOf" srcId="{FAC9F844-363F-40A2-A4CF-F0AEFFD64E85}" destId="{E059AD5E-6CA6-4705-BE31-D099B43A75C5}" srcOrd="0" destOrd="0" presId="urn:microsoft.com/office/officeart/2005/8/layout/list1"/>
    <dgm:cxn modelId="{577317BB-D527-4248-96B7-14DF39FCD68A}" type="presOf" srcId="{BF5C3177-0DD0-49D5-AFA6-53DDAE614A6A}" destId="{11E59991-3B5C-44B4-907F-32088D5404EC}" srcOrd="1" destOrd="0" presId="urn:microsoft.com/office/officeart/2005/8/layout/list1"/>
    <dgm:cxn modelId="{DCABC167-F44D-4D19-9E7A-A193E4EC92C5}" type="presOf" srcId="{8AB3CCD5-61DD-481F-863D-CBAE7FF27E9A}" destId="{D94E96E5-EF4A-4C83-A4D4-3F377EAF8C9B}" srcOrd="0" destOrd="0" presId="urn:microsoft.com/office/officeart/2005/8/layout/list1"/>
    <dgm:cxn modelId="{4F163F33-A32A-47E4-8803-96C2B8636F90}" srcId="{37AEF872-B046-4852-8B4C-44CDCE55B3D6}" destId="{38D9B287-C531-4D98-95A5-D6A6319CC31F}" srcOrd="4" destOrd="0" parTransId="{EB6F4C54-A89B-453A-9A0C-E6797845EC0D}" sibTransId="{86A64F31-F71A-4453-A8EC-21B8D39367E0}"/>
    <dgm:cxn modelId="{13EBF658-A649-42DA-A8BF-2069C9B4093A}" srcId="{37AEF872-B046-4852-8B4C-44CDCE55B3D6}" destId="{FAC9F844-363F-40A2-A4CF-F0AEFFD64E85}" srcOrd="6" destOrd="0" parTransId="{8E68C915-E396-4430-B880-93B258F05B25}" sibTransId="{097E8DF1-F2A2-4D51-82C6-A48DD82B6DB0}"/>
    <dgm:cxn modelId="{885D123C-F9E3-4D00-94C9-A84AA476042E}" type="presOf" srcId="{3EF259D0-3246-411C-A6A5-B848239EFAC0}" destId="{14A60D6C-BEFE-4507-B844-1B8FE404CE04}" srcOrd="1" destOrd="0" presId="urn:microsoft.com/office/officeart/2005/8/layout/list1"/>
    <dgm:cxn modelId="{5CAED0FF-F9A6-41DE-87CD-D929D94E8579}" srcId="{37AEF872-B046-4852-8B4C-44CDCE55B3D6}" destId="{8AB3CCD5-61DD-481F-863D-CBAE7FF27E9A}" srcOrd="0" destOrd="0" parTransId="{9BD952DD-7144-4A35-BA5A-5D1E4E3DBE64}" sibTransId="{C8A405C0-6100-48FE-B65A-CD4C446DECD4}"/>
    <dgm:cxn modelId="{84BE694A-84B4-4473-B0FA-A0209C1F9265}" type="presOf" srcId="{B91E4919-0ED1-4024-8E4A-88689F1D95BB}" destId="{7A48AB93-AEBB-46C0-81AE-40371E68BADB}" srcOrd="0" destOrd="0" presId="urn:microsoft.com/office/officeart/2005/8/layout/list1"/>
    <dgm:cxn modelId="{78B95CF8-502D-4150-A1C1-48247E590402}" srcId="{37AEF872-B046-4852-8B4C-44CDCE55B3D6}" destId="{B91E4919-0ED1-4024-8E4A-88689F1D95BB}" srcOrd="5" destOrd="0" parTransId="{62D7B1F2-4F91-4672-93E4-F67C00A01920}" sibTransId="{FC8B210D-61FA-4EF1-A359-CA9EAB722DE1}"/>
    <dgm:cxn modelId="{FDAAE939-8042-4E51-96C4-F8735646F527}" type="presOf" srcId="{38D9B287-C531-4D98-95A5-D6A6319CC31F}" destId="{EC5A3B77-FE72-4EA9-8FFD-6657D9278F7E}" srcOrd="1" destOrd="0" presId="urn:microsoft.com/office/officeart/2005/8/layout/list1"/>
    <dgm:cxn modelId="{A7B46F06-1A46-4504-ACCD-0083C5F13C35}" type="presOf" srcId="{3EF259D0-3246-411C-A6A5-B848239EFAC0}" destId="{A4E71587-68FD-4F85-AEFA-B27B24ABD5B4}" srcOrd="0" destOrd="0" presId="urn:microsoft.com/office/officeart/2005/8/layout/list1"/>
    <dgm:cxn modelId="{E814D1A3-DF17-4FA5-9FAA-EEEE5040BB7C}" type="presOf" srcId="{DB49B1A9-3670-47D6-A7C9-82F16C72C7E8}" destId="{0D619E08-959E-4F36-ACC7-DE280E2FBD85}" srcOrd="1" destOrd="0" presId="urn:microsoft.com/office/officeart/2005/8/layout/list1"/>
    <dgm:cxn modelId="{F9ED3DA6-A631-4599-A169-344E20169FB2}" type="presOf" srcId="{FAC9F844-363F-40A2-A4CF-F0AEFFD64E85}" destId="{36800A6E-A92E-4354-8ABD-9479B74A16CD}" srcOrd="1" destOrd="0" presId="urn:microsoft.com/office/officeart/2005/8/layout/list1"/>
    <dgm:cxn modelId="{6BE71AC7-784B-40E3-B7DB-5595F64C0749}" type="presOf" srcId="{37AEF872-B046-4852-8B4C-44CDCE55B3D6}" destId="{FDA34D60-AD9E-4431-B82F-AC99F4B79B66}" srcOrd="0" destOrd="0" presId="urn:microsoft.com/office/officeart/2005/8/layout/list1"/>
    <dgm:cxn modelId="{DD4C318E-3D2A-4BE9-BE98-95D5D18A3D58}" srcId="{37AEF872-B046-4852-8B4C-44CDCE55B3D6}" destId="{BF5C3177-0DD0-49D5-AFA6-53DDAE614A6A}" srcOrd="2" destOrd="0" parTransId="{EC6595BB-B00A-407A-8E63-3131DA64C989}" sibTransId="{04280A97-E116-4B7E-B0AF-E57F62E3C0FF}"/>
    <dgm:cxn modelId="{F7910658-BCD3-4CFE-A1A1-D5F825B424A6}" srcId="{37AEF872-B046-4852-8B4C-44CDCE55B3D6}" destId="{3EF259D0-3246-411C-A6A5-B848239EFAC0}" srcOrd="1" destOrd="0" parTransId="{6554A455-E8D3-45B6-B11F-5350417DC025}" sibTransId="{B90020EC-EBAA-4006-B6B6-5301F98C49A1}"/>
    <dgm:cxn modelId="{9ACC6076-8557-4799-9202-6B3913B942F6}" type="presParOf" srcId="{FDA34D60-AD9E-4431-B82F-AC99F4B79B66}" destId="{1D8A9E22-8604-4915-A933-1F2B55C9DAB0}" srcOrd="0" destOrd="0" presId="urn:microsoft.com/office/officeart/2005/8/layout/list1"/>
    <dgm:cxn modelId="{B74308D5-3C43-47BD-9FCC-A0D99497005E}" type="presParOf" srcId="{1D8A9E22-8604-4915-A933-1F2B55C9DAB0}" destId="{D94E96E5-EF4A-4C83-A4D4-3F377EAF8C9B}" srcOrd="0" destOrd="0" presId="urn:microsoft.com/office/officeart/2005/8/layout/list1"/>
    <dgm:cxn modelId="{B7F6B66C-44E1-465E-8E3F-74EFE2F53A91}" type="presParOf" srcId="{1D8A9E22-8604-4915-A933-1F2B55C9DAB0}" destId="{62E895ED-2E3A-488E-9ED3-A9C19DC66E79}" srcOrd="1" destOrd="0" presId="urn:microsoft.com/office/officeart/2005/8/layout/list1"/>
    <dgm:cxn modelId="{BF045995-7DC8-4DCA-B41C-EEDD8F1D13FF}" type="presParOf" srcId="{FDA34D60-AD9E-4431-B82F-AC99F4B79B66}" destId="{12D639A8-9653-4073-A7E7-915EDF6F6D66}" srcOrd="1" destOrd="0" presId="urn:microsoft.com/office/officeart/2005/8/layout/list1"/>
    <dgm:cxn modelId="{1B824338-DFCF-405D-A45F-5A00516F9FC8}" type="presParOf" srcId="{FDA34D60-AD9E-4431-B82F-AC99F4B79B66}" destId="{25F87538-B568-4B90-9A36-260AE9925DD7}" srcOrd="2" destOrd="0" presId="urn:microsoft.com/office/officeart/2005/8/layout/list1"/>
    <dgm:cxn modelId="{896D190E-BEE0-42D6-AE80-237C4D1D8FB5}" type="presParOf" srcId="{FDA34D60-AD9E-4431-B82F-AC99F4B79B66}" destId="{58CCAEE5-68C7-4077-8901-4F4266CDDA45}" srcOrd="3" destOrd="0" presId="urn:microsoft.com/office/officeart/2005/8/layout/list1"/>
    <dgm:cxn modelId="{4E7A7FD5-4958-4F33-86E9-B7B6B53FEF36}" type="presParOf" srcId="{FDA34D60-AD9E-4431-B82F-AC99F4B79B66}" destId="{E106500E-7DFA-466A-952A-1C706246B89D}" srcOrd="4" destOrd="0" presId="urn:microsoft.com/office/officeart/2005/8/layout/list1"/>
    <dgm:cxn modelId="{C1034E8E-8B91-4722-8FF4-56FC7F1B0A3E}" type="presParOf" srcId="{E106500E-7DFA-466A-952A-1C706246B89D}" destId="{A4E71587-68FD-4F85-AEFA-B27B24ABD5B4}" srcOrd="0" destOrd="0" presId="urn:microsoft.com/office/officeart/2005/8/layout/list1"/>
    <dgm:cxn modelId="{F919DFCD-A5D5-4A34-ACF3-707F762E18D3}" type="presParOf" srcId="{E106500E-7DFA-466A-952A-1C706246B89D}" destId="{14A60D6C-BEFE-4507-B844-1B8FE404CE04}" srcOrd="1" destOrd="0" presId="urn:microsoft.com/office/officeart/2005/8/layout/list1"/>
    <dgm:cxn modelId="{F87ED778-DB5B-4FA5-93CC-00A6B562459A}" type="presParOf" srcId="{FDA34D60-AD9E-4431-B82F-AC99F4B79B66}" destId="{4453A6D9-EADC-454B-BDDE-32F0445D9315}" srcOrd="5" destOrd="0" presId="urn:microsoft.com/office/officeart/2005/8/layout/list1"/>
    <dgm:cxn modelId="{51066483-48CC-4E66-9F09-30048869CABC}" type="presParOf" srcId="{FDA34D60-AD9E-4431-B82F-AC99F4B79B66}" destId="{17781E39-6CC9-410B-8B6E-AE3A680C3837}" srcOrd="6" destOrd="0" presId="urn:microsoft.com/office/officeart/2005/8/layout/list1"/>
    <dgm:cxn modelId="{C8B34F40-2600-4B2E-B6D0-D84E0D68DFA5}" type="presParOf" srcId="{FDA34D60-AD9E-4431-B82F-AC99F4B79B66}" destId="{5E57555D-E85D-4ACB-BA28-C70815A6B060}" srcOrd="7" destOrd="0" presId="urn:microsoft.com/office/officeart/2005/8/layout/list1"/>
    <dgm:cxn modelId="{605BF919-2763-43B2-9A72-C8749DFC1CE9}" type="presParOf" srcId="{FDA34D60-AD9E-4431-B82F-AC99F4B79B66}" destId="{BC1D4764-E55A-492B-BBE6-091AF5DAB028}" srcOrd="8" destOrd="0" presId="urn:microsoft.com/office/officeart/2005/8/layout/list1"/>
    <dgm:cxn modelId="{E4E0923C-1156-40E1-A443-04C98AA91091}" type="presParOf" srcId="{BC1D4764-E55A-492B-BBE6-091AF5DAB028}" destId="{89674709-629C-45E6-91B1-F3220C540F06}" srcOrd="0" destOrd="0" presId="urn:microsoft.com/office/officeart/2005/8/layout/list1"/>
    <dgm:cxn modelId="{14E724AD-F9F4-472F-961B-F5FAC63A823F}" type="presParOf" srcId="{BC1D4764-E55A-492B-BBE6-091AF5DAB028}" destId="{11E59991-3B5C-44B4-907F-32088D5404EC}" srcOrd="1" destOrd="0" presId="urn:microsoft.com/office/officeart/2005/8/layout/list1"/>
    <dgm:cxn modelId="{E57C5A23-5912-41A8-A1B0-70737816BE49}" type="presParOf" srcId="{FDA34D60-AD9E-4431-B82F-AC99F4B79B66}" destId="{A0CA1E34-5CB1-46A9-AD24-D4F783BD14BE}" srcOrd="9" destOrd="0" presId="urn:microsoft.com/office/officeart/2005/8/layout/list1"/>
    <dgm:cxn modelId="{32A573D8-12CD-4D0C-AA3E-6FDB3D1CEADB}" type="presParOf" srcId="{FDA34D60-AD9E-4431-B82F-AC99F4B79B66}" destId="{48821941-8EAA-4CCC-93E7-3F520542D7F0}" srcOrd="10" destOrd="0" presId="urn:microsoft.com/office/officeart/2005/8/layout/list1"/>
    <dgm:cxn modelId="{E4F439AF-EF88-4C78-BF9C-36AFCD4BEBB3}" type="presParOf" srcId="{FDA34D60-AD9E-4431-B82F-AC99F4B79B66}" destId="{106D0C2D-5BBB-431B-B203-CA092AA2A96B}" srcOrd="11" destOrd="0" presId="urn:microsoft.com/office/officeart/2005/8/layout/list1"/>
    <dgm:cxn modelId="{5103A57D-5EA6-4BB7-AC04-89196BCA2F60}" type="presParOf" srcId="{FDA34D60-AD9E-4431-B82F-AC99F4B79B66}" destId="{2F0E6D58-0ED9-4E88-A926-57F0EDF1ECE5}" srcOrd="12" destOrd="0" presId="urn:microsoft.com/office/officeart/2005/8/layout/list1"/>
    <dgm:cxn modelId="{2BEF1D2C-7F7A-4C21-8C05-167758137662}" type="presParOf" srcId="{2F0E6D58-0ED9-4E88-A926-57F0EDF1ECE5}" destId="{E898AE83-8D45-47DF-8579-D43DCABBE6D6}" srcOrd="0" destOrd="0" presId="urn:microsoft.com/office/officeart/2005/8/layout/list1"/>
    <dgm:cxn modelId="{48C6EDE1-95A6-4200-9F17-84205EFB0E7C}" type="presParOf" srcId="{2F0E6D58-0ED9-4E88-A926-57F0EDF1ECE5}" destId="{0D619E08-959E-4F36-ACC7-DE280E2FBD85}" srcOrd="1" destOrd="0" presId="urn:microsoft.com/office/officeart/2005/8/layout/list1"/>
    <dgm:cxn modelId="{7CD325D6-2206-4041-88F5-9541E8FC12F3}" type="presParOf" srcId="{FDA34D60-AD9E-4431-B82F-AC99F4B79B66}" destId="{B01C3896-2F1F-4963-9B6E-8D42FAD94A02}" srcOrd="13" destOrd="0" presId="urn:microsoft.com/office/officeart/2005/8/layout/list1"/>
    <dgm:cxn modelId="{523DE928-E07D-454B-887B-388076DBB547}" type="presParOf" srcId="{FDA34D60-AD9E-4431-B82F-AC99F4B79B66}" destId="{0CCF7BD4-7E7D-4D33-A3F7-C603E2EA5A52}" srcOrd="14" destOrd="0" presId="urn:microsoft.com/office/officeart/2005/8/layout/list1"/>
    <dgm:cxn modelId="{5E0648FF-5AF9-4B12-B105-9D68A83856E4}" type="presParOf" srcId="{FDA34D60-AD9E-4431-B82F-AC99F4B79B66}" destId="{E26622BC-7302-4619-BFA8-32B0CBCF58A4}" srcOrd="15" destOrd="0" presId="urn:microsoft.com/office/officeart/2005/8/layout/list1"/>
    <dgm:cxn modelId="{DE54E987-33C2-48EC-9F6F-833055050624}" type="presParOf" srcId="{FDA34D60-AD9E-4431-B82F-AC99F4B79B66}" destId="{C2A0B53A-09D4-40B5-9272-0B1CB262E145}" srcOrd="16" destOrd="0" presId="urn:microsoft.com/office/officeart/2005/8/layout/list1"/>
    <dgm:cxn modelId="{7DE6387A-BB8C-407A-A0DC-786591071D4D}" type="presParOf" srcId="{C2A0B53A-09D4-40B5-9272-0B1CB262E145}" destId="{8B1B116C-659D-459C-8D21-7D5534099C1A}" srcOrd="0" destOrd="0" presId="urn:microsoft.com/office/officeart/2005/8/layout/list1"/>
    <dgm:cxn modelId="{FEA587A4-551F-4442-BF7C-D81451B36A1B}" type="presParOf" srcId="{C2A0B53A-09D4-40B5-9272-0B1CB262E145}" destId="{EC5A3B77-FE72-4EA9-8FFD-6657D9278F7E}" srcOrd="1" destOrd="0" presId="urn:microsoft.com/office/officeart/2005/8/layout/list1"/>
    <dgm:cxn modelId="{D5904029-5E9E-4A4F-9DA7-B5827797BB4B}" type="presParOf" srcId="{FDA34D60-AD9E-4431-B82F-AC99F4B79B66}" destId="{B9540FA4-92ED-40F4-815A-343993E79D8E}" srcOrd="17" destOrd="0" presId="urn:microsoft.com/office/officeart/2005/8/layout/list1"/>
    <dgm:cxn modelId="{42FC3CA5-4F4F-4522-95D1-B7F44B6ADFEF}" type="presParOf" srcId="{FDA34D60-AD9E-4431-B82F-AC99F4B79B66}" destId="{B7927C8E-D417-459B-99E8-98FA701F2533}" srcOrd="18" destOrd="0" presId="urn:microsoft.com/office/officeart/2005/8/layout/list1"/>
    <dgm:cxn modelId="{AC959DF0-028A-4CE4-916C-A48B8309A9F5}" type="presParOf" srcId="{FDA34D60-AD9E-4431-B82F-AC99F4B79B66}" destId="{CEAE672E-B461-4DDA-BC79-37C0FAC0FB4B}" srcOrd="19" destOrd="0" presId="urn:microsoft.com/office/officeart/2005/8/layout/list1"/>
    <dgm:cxn modelId="{A258AF80-D68A-4E06-B739-01C4EFAA7213}" type="presParOf" srcId="{FDA34D60-AD9E-4431-B82F-AC99F4B79B66}" destId="{B0DA1337-8C4E-44D1-B539-39EEE8419904}" srcOrd="20" destOrd="0" presId="urn:microsoft.com/office/officeart/2005/8/layout/list1"/>
    <dgm:cxn modelId="{CA485EF9-7DFB-4070-85D0-DE12C90E09FA}" type="presParOf" srcId="{B0DA1337-8C4E-44D1-B539-39EEE8419904}" destId="{7A48AB93-AEBB-46C0-81AE-40371E68BADB}" srcOrd="0" destOrd="0" presId="urn:microsoft.com/office/officeart/2005/8/layout/list1"/>
    <dgm:cxn modelId="{8D2C6EEB-30E3-4B53-9FF7-345ABA0BDA79}" type="presParOf" srcId="{B0DA1337-8C4E-44D1-B539-39EEE8419904}" destId="{A257CCC4-5E8B-446F-A00E-F2F406A4AD35}" srcOrd="1" destOrd="0" presId="urn:microsoft.com/office/officeart/2005/8/layout/list1"/>
    <dgm:cxn modelId="{9F0221FE-E366-41CB-90C2-59206F1CE84D}" type="presParOf" srcId="{FDA34D60-AD9E-4431-B82F-AC99F4B79B66}" destId="{181CAFE0-7DAE-483B-9EBE-498739BBE89F}" srcOrd="21" destOrd="0" presId="urn:microsoft.com/office/officeart/2005/8/layout/list1"/>
    <dgm:cxn modelId="{3C314C1B-A0DB-4B74-8BB1-4CF005D45E76}" type="presParOf" srcId="{FDA34D60-AD9E-4431-B82F-AC99F4B79B66}" destId="{C5463CB0-9E8B-442F-A63C-730DBBB446F6}" srcOrd="22" destOrd="0" presId="urn:microsoft.com/office/officeart/2005/8/layout/list1"/>
    <dgm:cxn modelId="{D685B71D-9809-4970-A119-CA3BBDCBA8C3}" type="presParOf" srcId="{FDA34D60-AD9E-4431-B82F-AC99F4B79B66}" destId="{FE1B6A90-9609-4690-BB4C-6DD943E5D411}" srcOrd="23" destOrd="0" presId="urn:microsoft.com/office/officeart/2005/8/layout/list1"/>
    <dgm:cxn modelId="{935E726D-3897-44AD-A4A8-50963FED7E20}" type="presParOf" srcId="{FDA34D60-AD9E-4431-B82F-AC99F4B79B66}" destId="{DE5A626D-C434-4B5A-8DCB-40DAE4896FC3}" srcOrd="24" destOrd="0" presId="urn:microsoft.com/office/officeart/2005/8/layout/list1"/>
    <dgm:cxn modelId="{5086B165-220F-4B76-8FA9-F306940AFB58}" type="presParOf" srcId="{DE5A626D-C434-4B5A-8DCB-40DAE4896FC3}" destId="{E059AD5E-6CA6-4705-BE31-D099B43A75C5}" srcOrd="0" destOrd="0" presId="urn:microsoft.com/office/officeart/2005/8/layout/list1"/>
    <dgm:cxn modelId="{E8564B58-F0C0-49D0-AB1A-A0895251C5BD}" type="presParOf" srcId="{DE5A626D-C434-4B5A-8DCB-40DAE4896FC3}" destId="{36800A6E-A92E-4354-8ABD-9479B74A16CD}" srcOrd="1" destOrd="0" presId="urn:microsoft.com/office/officeart/2005/8/layout/list1"/>
    <dgm:cxn modelId="{B3DD7A67-E9E3-428D-A670-23529E3C1F27}" type="presParOf" srcId="{FDA34D60-AD9E-4431-B82F-AC99F4B79B66}" destId="{5EB3DD54-7CBA-4318-AFAD-E7997927DB76}" srcOrd="25" destOrd="0" presId="urn:microsoft.com/office/officeart/2005/8/layout/list1"/>
    <dgm:cxn modelId="{F2FC0F59-A802-434D-A2A5-F47D57123BF5}" type="presParOf" srcId="{FDA34D60-AD9E-4431-B82F-AC99F4B79B66}" destId="{DAFE0BD6-9410-44D4-A453-FB2F9F74C10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D4116B-C56C-4276-85E7-20BE3B47BAB7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48560CA-C674-48D0-B2FB-283949117C14}">
      <dgm:prSet phldrT="[Текст]" custT="1"/>
      <dgm:spPr/>
      <dgm:t>
        <a:bodyPr/>
        <a:lstStyle/>
        <a:p>
          <a:r>
            <a:rPr lang="uk-UA" sz="1600" b="1" dirty="0" smtClean="0"/>
            <a:t>Тема 8. Спілкування як інструмент професійної діяльності.</a:t>
          </a:r>
          <a:endParaRPr lang="ru-RU" sz="1600" dirty="0"/>
        </a:p>
      </dgm:t>
    </dgm:pt>
    <dgm:pt modelId="{B8ED92DD-5862-4659-BCCC-BEE9E53EC129}" type="parTrans" cxnId="{3DAFF632-7BB3-4535-A260-B66E7FFCD882}">
      <dgm:prSet/>
      <dgm:spPr/>
      <dgm:t>
        <a:bodyPr/>
        <a:lstStyle/>
        <a:p>
          <a:endParaRPr lang="ru-RU"/>
        </a:p>
      </dgm:t>
    </dgm:pt>
    <dgm:pt modelId="{3E3C421F-CEAF-43DE-99ED-9FEF954E250F}" type="sibTrans" cxnId="{3DAFF632-7BB3-4535-A260-B66E7FFCD882}">
      <dgm:prSet/>
      <dgm:spPr/>
      <dgm:t>
        <a:bodyPr/>
        <a:lstStyle/>
        <a:p>
          <a:endParaRPr lang="ru-RU"/>
        </a:p>
      </dgm:t>
    </dgm:pt>
    <dgm:pt modelId="{2CDF68B8-B528-4F63-9F8B-CB839D5A0066}">
      <dgm:prSet phldrT="[Текст]" custT="1"/>
      <dgm:spPr/>
      <dgm:t>
        <a:bodyPr/>
        <a:lstStyle/>
        <a:p>
          <a:r>
            <a:rPr lang="uk-UA" sz="1600" b="1" dirty="0" smtClean="0"/>
            <a:t>Тема 9. Культура мови</a:t>
          </a:r>
          <a:endParaRPr lang="ru-RU" sz="1600" dirty="0"/>
        </a:p>
      </dgm:t>
    </dgm:pt>
    <dgm:pt modelId="{73CFFD7F-80E2-4D35-B0CF-92EA0CEAEBE9}" type="parTrans" cxnId="{DC7203AF-E444-4585-8B96-56645D478A74}">
      <dgm:prSet/>
      <dgm:spPr/>
      <dgm:t>
        <a:bodyPr/>
        <a:lstStyle/>
        <a:p>
          <a:endParaRPr lang="ru-RU"/>
        </a:p>
      </dgm:t>
    </dgm:pt>
    <dgm:pt modelId="{D9B92154-8D70-4576-81A3-00BC8BE440F8}" type="sibTrans" cxnId="{DC7203AF-E444-4585-8B96-56645D478A74}">
      <dgm:prSet/>
      <dgm:spPr/>
      <dgm:t>
        <a:bodyPr/>
        <a:lstStyle/>
        <a:p>
          <a:endParaRPr lang="ru-RU"/>
        </a:p>
      </dgm:t>
    </dgm:pt>
    <dgm:pt modelId="{B66CCF1A-7C0B-4821-98BA-8BC4E794D9AD}">
      <dgm:prSet phldrT="[Текст]" custT="1"/>
      <dgm:spPr/>
      <dgm:t>
        <a:bodyPr/>
        <a:lstStyle/>
        <a:p>
          <a:r>
            <a:rPr lang="uk-UA" sz="1600" b="1" dirty="0" smtClean="0"/>
            <a:t>Тема 10. Риторика та ораторське мистецтво.</a:t>
          </a:r>
          <a:endParaRPr lang="ru-RU" sz="1600" dirty="0"/>
        </a:p>
      </dgm:t>
    </dgm:pt>
    <dgm:pt modelId="{9E9039CC-FDC2-463D-9DF9-F8EF978C457F}" type="parTrans" cxnId="{61933764-60FE-49B4-9591-4CE3BBD7E296}">
      <dgm:prSet/>
      <dgm:spPr/>
      <dgm:t>
        <a:bodyPr/>
        <a:lstStyle/>
        <a:p>
          <a:endParaRPr lang="ru-RU"/>
        </a:p>
      </dgm:t>
    </dgm:pt>
    <dgm:pt modelId="{AAB7DAAD-C4F3-4626-9402-D5935373ECA4}" type="sibTrans" cxnId="{61933764-60FE-49B4-9591-4CE3BBD7E296}">
      <dgm:prSet/>
      <dgm:spPr/>
      <dgm:t>
        <a:bodyPr/>
        <a:lstStyle/>
        <a:p>
          <a:endParaRPr lang="ru-RU"/>
        </a:p>
      </dgm:t>
    </dgm:pt>
    <dgm:pt modelId="{314D8AB6-044A-4329-BB6C-CFD34260C5F9}">
      <dgm:prSet phldrT="[Текст]" custT="1"/>
      <dgm:spPr/>
      <dgm:t>
        <a:bodyPr/>
        <a:lstStyle/>
        <a:p>
          <a:r>
            <a:rPr lang="uk-UA" sz="1600" b="1" dirty="0" smtClean="0"/>
            <a:t>Тема 11. Етикет службового листування</a:t>
          </a:r>
          <a:r>
            <a:rPr lang="uk-UA" sz="1200" b="1" dirty="0" smtClean="0"/>
            <a:t>.</a:t>
          </a:r>
          <a:endParaRPr lang="ru-RU" sz="1200" dirty="0"/>
        </a:p>
      </dgm:t>
    </dgm:pt>
    <dgm:pt modelId="{FA877190-F433-4B40-B1F0-BB6181D2589E}" type="parTrans" cxnId="{53470F55-6101-4B12-9677-1E4B28EED284}">
      <dgm:prSet/>
      <dgm:spPr/>
      <dgm:t>
        <a:bodyPr/>
        <a:lstStyle/>
        <a:p>
          <a:endParaRPr lang="ru-RU"/>
        </a:p>
      </dgm:t>
    </dgm:pt>
    <dgm:pt modelId="{E6F9F505-3029-4B0B-B8D8-0A1A4026DCF8}" type="sibTrans" cxnId="{53470F55-6101-4B12-9677-1E4B28EED284}">
      <dgm:prSet/>
      <dgm:spPr/>
      <dgm:t>
        <a:bodyPr/>
        <a:lstStyle/>
        <a:p>
          <a:endParaRPr lang="ru-RU"/>
        </a:p>
      </dgm:t>
    </dgm:pt>
    <dgm:pt modelId="{DA669F77-7913-4BE5-87E7-AA8745C4E079}">
      <dgm:prSet phldrT="[Текст]" custT="1"/>
      <dgm:spPr/>
      <dgm:t>
        <a:bodyPr/>
        <a:lstStyle/>
        <a:p>
          <a:r>
            <a:rPr lang="uk-UA" sz="1600" b="1" dirty="0" smtClean="0"/>
            <a:t>Тема 12. Культура усного фахового спілкування.</a:t>
          </a:r>
          <a:endParaRPr lang="ru-RU" sz="1600" dirty="0"/>
        </a:p>
      </dgm:t>
    </dgm:pt>
    <dgm:pt modelId="{B99D9753-D92D-40FB-82CE-E30DFF2A3A58}" type="parTrans" cxnId="{47F89C1D-92B1-438B-AC77-E399A0C3EC6D}">
      <dgm:prSet/>
      <dgm:spPr/>
      <dgm:t>
        <a:bodyPr/>
        <a:lstStyle/>
        <a:p>
          <a:endParaRPr lang="ru-RU"/>
        </a:p>
      </dgm:t>
    </dgm:pt>
    <dgm:pt modelId="{1661248A-2DBB-432E-9845-C567B995EF5A}" type="sibTrans" cxnId="{47F89C1D-92B1-438B-AC77-E399A0C3EC6D}">
      <dgm:prSet/>
      <dgm:spPr/>
      <dgm:t>
        <a:bodyPr/>
        <a:lstStyle/>
        <a:p>
          <a:endParaRPr lang="ru-RU"/>
        </a:p>
      </dgm:t>
    </dgm:pt>
    <dgm:pt modelId="{4E089038-F868-4C55-BB1C-F8FF22206005}">
      <dgm:prSet phldrT="[Текст]" custT="1"/>
      <dgm:spPr/>
      <dgm:t>
        <a:bodyPr/>
        <a:lstStyle/>
        <a:p>
          <a:r>
            <a:rPr lang="uk-UA" sz="1600" b="1" dirty="0" smtClean="0"/>
            <a:t>Тема 13. Конфлікти в процесі професійного спілкування</a:t>
          </a:r>
          <a:endParaRPr lang="ru-RU" sz="1600" dirty="0"/>
        </a:p>
      </dgm:t>
    </dgm:pt>
    <dgm:pt modelId="{7D113964-AE7A-4CC9-819B-53CCA9FF1AF4}" type="parTrans" cxnId="{99408536-985B-46FF-BE45-91DDBCC3FC94}">
      <dgm:prSet/>
      <dgm:spPr/>
      <dgm:t>
        <a:bodyPr/>
        <a:lstStyle/>
        <a:p>
          <a:endParaRPr lang="ru-RU"/>
        </a:p>
      </dgm:t>
    </dgm:pt>
    <dgm:pt modelId="{E3ED76E2-DB4E-47B6-B65D-478CCB34BF8E}" type="sibTrans" cxnId="{99408536-985B-46FF-BE45-91DDBCC3FC94}">
      <dgm:prSet/>
      <dgm:spPr/>
      <dgm:t>
        <a:bodyPr/>
        <a:lstStyle/>
        <a:p>
          <a:endParaRPr lang="ru-RU"/>
        </a:p>
      </dgm:t>
    </dgm:pt>
    <dgm:pt modelId="{74114FFA-B752-4106-A929-787C9A644C52}">
      <dgm:prSet phldrT="[Текст]" custT="1"/>
      <dgm:spPr/>
      <dgm:t>
        <a:bodyPr/>
        <a:lstStyle/>
        <a:p>
          <a:r>
            <a:rPr lang="uk-UA" sz="1600" b="1" dirty="0" smtClean="0"/>
            <a:t>Тема 14. Мистецтво презентації та самопрезентації у професійній діяльності фахівця.</a:t>
          </a:r>
          <a:endParaRPr lang="ru-RU" sz="1600" dirty="0"/>
        </a:p>
      </dgm:t>
    </dgm:pt>
    <dgm:pt modelId="{A82F7121-3A89-4370-9D48-ED038CEF6DDF}" type="parTrans" cxnId="{CB7F8E76-B548-46BF-BCC2-BE4711FC175F}">
      <dgm:prSet/>
      <dgm:spPr/>
      <dgm:t>
        <a:bodyPr/>
        <a:lstStyle/>
        <a:p>
          <a:endParaRPr lang="ru-RU"/>
        </a:p>
      </dgm:t>
    </dgm:pt>
    <dgm:pt modelId="{072F3461-F040-4CE0-9A88-A0A6878C78D8}" type="sibTrans" cxnId="{CB7F8E76-B548-46BF-BCC2-BE4711FC175F}">
      <dgm:prSet/>
      <dgm:spPr/>
      <dgm:t>
        <a:bodyPr/>
        <a:lstStyle/>
        <a:p>
          <a:endParaRPr lang="ru-RU"/>
        </a:p>
      </dgm:t>
    </dgm:pt>
    <dgm:pt modelId="{4AECF22E-C065-4CEA-8231-C9277FD70864}" type="pres">
      <dgm:prSet presAssocID="{E6D4116B-C56C-4276-85E7-20BE3B47BA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37B590-894B-4463-8AC8-F527D1F34E96}" type="pres">
      <dgm:prSet presAssocID="{548560CA-C674-48D0-B2FB-283949117C14}" presName="parentLin" presStyleCnt="0"/>
      <dgm:spPr/>
    </dgm:pt>
    <dgm:pt modelId="{38F357FF-69D2-403D-B658-A3351D8F0219}" type="pres">
      <dgm:prSet presAssocID="{548560CA-C674-48D0-B2FB-283949117C14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BEA3012-48BC-46F1-A12A-86904EBB3AD2}" type="pres">
      <dgm:prSet presAssocID="{548560CA-C674-48D0-B2FB-283949117C1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19F83-CEE6-4817-9723-A23D65B9E225}" type="pres">
      <dgm:prSet presAssocID="{548560CA-C674-48D0-B2FB-283949117C14}" presName="negativeSpace" presStyleCnt="0"/>
      <dgm:spPr/>
    </dgm:pt>
    <dgm:pt modelId="{8ECEB0E4-6573-483A-8412-AB08B534D162}" type="pres">
      <dgm:prSet presAssocID="{548560CA-C674-48D0-B2FB-283949117C14}" presName="childText" presStyleLbl="conFgAcc1" presStyleIdx="0" presStyleCnt="7">
        <dgm:presLayoutVars>
          <dgm:bulletEnabled val="1"/>
        </dgm:presLayoutVars>
      </dgm:prSet>
      <dgm:spPr/>
    </dgm:pt>
    <dgm:pt modelId="{56E7B5A1-3198-4A71-A5D5-CB91B0336C6B}" type="pres">
      <dgm:prSet presAssocID="{3E3C421F-CEAF-43DE-99ED-9FEF954E250F}" presName="spaceBetweenRectangles" presStyleCnt="0"/>
      <dgm:spPr/>
    </dgm:pt>
    <dgm:pt modelId="{5419D4B6-6E90-465C-A276-FBA845E03482}" type="pres">
      <dgm:prSet presAssocID="{2CDF68B8-B528-4F63-9F8B-CB839D5A0066}" presName="parentLin" presStyleCnt="0"/>
      <dgm:spPr/>
    </dgm:pt>
    <dgm:pt modelId="{5E550EBA-C76C-4C5A-8F30-E395D5CEEB31}" type="pres">
      <dgm:prSet presAssocID="{2CDF68B8-B528-4F63-9F8B-CB839D5A006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B09D423-D686-421A-BA5A-1907ECDF2C72}" type="pres">
      <dgm:prSet presAssocID="{2CDF68B8-B528-4F63-9F8B-CB839D5A006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7C498-3A30-4545-9939-6C25C439002B}" type="pres">
      <dgm:prSet presAssocID="{2CDF68B8-B528-4F63-9F8B-CB839D5A0066}" presName="negativeSpace" presStyleCnt="0"/>
      <dgm:spPr/>
    </dgm:pt>
    <dgm:pt modelId="{05C3A164-7858-4708-85E7-82C1C2D00C50}" type="pres">
      <dgm:prSet presAssocID="{2CDF68B8-B528-4F63-9F8B-CB839D5A0066}" presName="childText" presStyleLbl="conFgAcc1" presStyleIdx="1" presStyleCnt="7">
        <dgm:presLayoutVars>
          <dgm:bulletEnabled val="1"/>
        </dgm:presLayoutVars>
      </dgm:prSet>
      <dgm:spPr/>
    </dgm:pt>
    <dgm:pt modelId="{64AEC295-CB19-4898-ABBF-4E554A5CB3F9}" type="pres">
      <dgm:prSet presAssocID="{D9B92154-8D70-4576-81A3-00BC8BE440F8}" presName="spaceBetweenRectangles" presStyleCnt="0"/>
      <dgm:spPr/>
    </dgm:pt>
    <dgm:pt modelId="{793AAD65-627B-48D8-9581-2E7F9E4C1CB5}" type="pres">
      <dgm:prSet presAssocID="{B66CCF1A-7C0B-4821-98BA-8BC4E794D9AD}" presName="parentLin" presStyleCnt="0"/>
      <dgm:spPr/>
    </dgm:pt>
    <dgm:pt modelId="{0A5CD15F-7D97-452B-9736-2030441BCE57}" type="pres">
      <dgm:prSet presAssocID="{B66CCF1A-7C0B-4821-98BA-8BC4E794D9AD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40D65D3-D1FE-4B36-AD27-6A930FF750C6}" type="pres">
      <dgm:prSet presAssocID="{B66CCF1A-7C0B-4821-98BA-8BC4E794D9A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5BF7F-6697-4C4A-90EA-9BE2B6DDFF39}" type="pres">
      <dgm:prSet presAssocID="{B66CCF1A-7C0B-4821-98BA-8BC4E794D9AD}" presName="negativeSpace" presStyleCnt="0"/>
      <dgm:spPr/>
    </dgm:pt>
    <dgm:pt modelId="{C641E4E4-8F5D-4528-BB5F-B4852BFF04CD}" type="pres">
      <dgm:prSet presAssocID="{B66CCF1A-7C0B-4821-98BA-8BC4E794D9AD}" presName="childText" presStyleLbl="conFgAcc1" presStyleIdx="2" presStyleCnt="7">
        <dgm:presLayoutVars>
          <dgm:bulletEnabled val="1"/>
        </dgm:presLayoutVars>
      </dgm:prSet>
      <dgm:spPr/>
    </dgm:pt>
    <dgm:pt modelId="{0FC7FDAA-C7E4-4763-9D2D-704E6BE1808C}" type="pres">
      <dgm:prSet presAssocID="{AAB7DAAD-C4F3-4626-9402-D5935373ECA4}" presName="spaceBetweenRectangles" presStyleCnt="0"/>
      <dgm:spPr/>
    </dgm:pt>
    <dgm:pt modelId="{393D89FC-5357-49EE-86FF-08E230E1BF02}" type="pres">
      <dgm:prSet presAssocID="{314D8AB6-044A-4329-BB6C-CFD34260C5F9}" presName="parentLin" presStyleCnt="0"/>
      <dgm:spPr/>
    </dgm:pt>
    <dgm:pt modelId="{2A6939A5-E384-43CC-85EC-48B457B5ABD2}" type="pres">
      <dgm:prSet presAssocID="{314D8AB6-044A-4329-BB6C-CFD34260C5F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89B1860E-488B-4DC6-8F49-B96E6218B169}" type="pres">
      <dgm:prSet presAssocID="{314D8AB6-044A-4329-BB6C-CFD34260C5F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327DF-9A1C-441D-AE05-34E4783183F8}" type="pres">
      <dgm:prSet presAssocID="{314D8AB6-044A-4329-BB6C-CFD34260C5F9}" presName="negativeSpace" presStyleCnt="0"/>
      <dgm:spPr/>
    </dgm:pt>
    <dgm:pt modelId="{736DAD21-6346-4772-85F7-C90C4E184EC9}" type="pres">
      <dgm:prSet presAssocID="{314D8AB6-044A-4329-BB6C-CFD34260C5F9}" presName="childText" presStyleLbl="conFgAcc1" presStyleIdx="3" presStyleCnt="7">
        <dgm:presLayoutVars>
          <dgm:bulletEnabled val="1"/>
        </dgm:presLayoutVars>
      </dgm:prSet>
      <dgm:spPr/>
    </dgm:pt>
    <dgm:pt modelId="{B7F1AA78-63B4-4EE5-ACA6-33DABF98AF1A}" type="pres">
      <dgm:prSet presAssocID="{E6F9F505-3029-4B0B-B8D8-0A1A4026DCF8}" presName="spaceBetweenRectangles" presStyleCnt="0"/>
      <dgm:spPr/>
    </dgm:pt>
    <dgm:pt modelId="{673B59FD-89ED-41F8-A4B0-77F81D6D50DC}" type="pres">
      <dgm:prSet presAssocID="{DA669F77-7913-4BE5-87E7-AA8745C4E079}" presName="parentLin" presStyleCnt="0"/>
      <dgm:spPr/>
    </dgm:pt>
    <dgm:pt modelId="{809607D1-D9DC-43B8-BDB9-3D97228724A2}" type="pres">
      <dgm:prSet presAssocID="{DA669F77-7913-4BE5-87E7-AA8745C4E079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276EB384-BFD1-4388-B827-6894B5E2A0F4}" type="pres">
      <dgm:prSet presAssocID="{DA669F77-7913-4BE5-87E7-AA8745C4E07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0CD27-D810-4119-A3E4-1270666FDBE6}" type="pres">
      <dgm:prSet presAssocID="{DA669F77-7913-4BE5-87E7-AA8745C4E079}" presName="negativeSpace" presStyleCnt="0"/>
      <dgm:spPr/>
    </dgm:pt>
    <dgm:pt modelId="{71DA0E21-D3A0-4A04-B34F-CFD55E49C2D0}" type="pres">
      <dgm:prSet presAssocID="{DA669F77-7913-4BE5-87E7-AA8745C4E079}" presName="childText" presStyleLbl="conFgAcc1" presStyleIdx="4" presStyleCnt="7">
        <dgm:presLayoutVars>
          <dgm:bulletEnabled val="1"/>
        </dgm:presLayoutVars>
      </dgm:prSet>
      <dgm:spPr/>
    </dgm:pt>
    <dgm:pt modelId="{D2E0B5E6-E40B-4AC3-9048-7F7676CB39D3}" type="pres">
      <dgm:prSet presAssocID="{1661248A-2DBB-432E-9845-C567B995EF5A}" presName="spaceBetweenRectangles" presStyleCnt="0"/>
      <dgm:spPr/>
    </dgm:pt>
    <dgm:pt modelId="{0A5925BC-8141-4AB6-8ECD-9A113E05088F}" type="pres">
      <dgm:prSet presAssocID="{4E089038-F868-4C55-BB1C-F8FF22206005}" presName="parentLin" presStyleCnt="0"/>
      <dgm:spPr/>
    </dgm:pt>
    <dgm:pt modelId="{B1D6F02C-3D97-40CD-B3E2-CD1F542A2626}" type="pres">
      <dgm:prSet presAssocID="{4E089038-F868-4C55-BB1C-F8FF22206005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81D4892E-B7F0-441A-A24A-6F2DCB88757E}" type="pres">
      <dgm:prSet presAssocID="{4E089038-F868-4C55-BB1C-F8FF2220600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F4EED-E95C-41A0-8F72-68E79AA28585}" type="pres">
      <dgm:prSet presAssocID="{4E089038-F868-4C55-BB1C-F8FF22206005}" presName="negativeSpace" presStyleCnt="0"/>
      <dgm:spPr/>
    </dgm:pt>
    <dgm:pt modelId="{996213E5-9DAD-4F4B-8F16-EE9A7755B440}" type="pres">
      <dgm:prSet presAssocID="{4E089038-F868-4C55-BB1C-F8FF22206005}" presName="childText" presStyleLbl="conFgAcc1" presStyleIdx="5" presStyleCnt="7">
        <dgm:presLayoutVars>
          <dgm:bulletEnabled val="1"/>
        </dgm:presLayoutVars>
      </dgm:prSet>
      <dgm:spPr/>
    </dgm:pt>
    <dgm:pt modelId="{2938B335-0ECB-4408-98E1-DEBD3587BCE8}" type="pres">
      <dgm:prSet presAssocID="{E3ED76E2-DB4E-47B6-B65D-478CCB34BF8E}" presName="spaceBetweenRectangles" presStyleCnt="0"/>
      <dgm:spPr/>
    </dgm:pt>
    <dgm:pt modelId="{897B51EF-1C61-483B-B803-C2D520F2F969}" type="pres">
      <dgm:prSet presAssocID="{74114FFA-B752-4106-A929-787C9A644C52}" presName="parentLin" presStyleCnt="0"/>
      <dgm:spPr/>
    </dgm:pt>
    <dgm:pt modelId="{FDD477D8-636B-48D4-A5DB-C987635D0F02}" type="pres">
      <dgm:prSet presAssocID="{74114FFA-B752-4106-A929-787C9A644C52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90393222-6A09-42FE-8A5B-021D91CD8644}" type="pres">
      <dgm:prSet presAssocID="{74114FFA-B752-4106-A929-787C9A644C5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7AA06-FF6D-4A9C-BE85-589A439896D0}" type="pres">
      <dgm:prSet presAssocID="{74114FFA-B752-4106-A929-787C9A644C52}" presName="negativeSpace" presStyleCnt="0"/>
      <dgm:spPr/>
    </dgm:pt>
    <dgm:pt modelId="{CA1920B5-BFD2-4444-9C69-7015C346B217}" type="pres">
      <dgm:prSet presAssocID="{74114FFA-B752-4106-A929-787C9A644C52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7F8E76-B548-46BF-BCC2-BE4711FC175F}" srcId="{E6D4116B-C56C-4276-85E7-20BE3B47BAB7}" destId="{74114FFA-B752-4106-A929-787C9A644C52}" srcOrd="6" destOrd="0" parTransId="{A82F7121-3A89-4370-9D48-ED038CEF6DDF}" sibTransId="{072F3461-F040-4CE0-9A88-A0A6878C78D8}"/>
    <dgm:cxn modelId="{58CDAAA8-CB2F-48D7-A815-73A810E49F97}" type="presOf" srcId="{2CDF68B8-B528-4F63-9F8B-CB839D5A0066}" destId="{FB09D423-D686-421A-BA5A-1907ECDF2C72}" srcOrd="1" destOrd="0" presId="urn:microsoft.com/office/officeart/2005/8/layout/list1"/>
    <dgm:cxn modelId="{3DAFF632-7BB3-4535-A260-B66E7FFCD882}" srcId="{E6D4116B-C56C-4276-85E7-20BE3B47BAB7}" destId="{548560CA-C674-48D0-B2FB-283949117C14}" srcOrd="0" destOrd="0" parTransId="{B8ED92DD-5862-4659-BCCC-BEE9E53EC129}" sibTransId="{3E3C421F-CEAF-43DE-99ED-9FEF954E250F}"/>
    <dgm:cxn modelId="{23F3DEA5-8C27-4286-9D14-DB4F352A5B96}" type="presOf" srcId="{B66CCF1A-7C0B-4821-98BA-8BC4E794D9AD}" destId="{640D65D3-D1FE-4B36-AD27-6A930FF750C6}" srcOrd="1" destOrd="0" presId="urn:microsoft.com/office/officeart/2005/8/layout/list1"/>
    <dgm:cxn modelId="{CBA0B275-AD98-4D75-B5DA-91DA1C853CE5}" type="presOf" srcId="{4E089038-F868-4C55-BB1C-F8FF22206005}" destId="{81D4892E-B7F0-441A-A24A-6F2DCB88757E}" srcOrd="1" destOrd="0" presId="urn:microsoft.com/office/officeart/2005/8/layout/list1"/>
    <dgm:cxn modelId="{47F89C1D-92B1-438B-AC77-E399A0C3EC6D}" srcId="{E6D4116B-C56C-4276-85E7-20BE3B47BAB7}" destId="{DA669F77-7913-4BE5-87E7-AA8745C4E079}" srcOrd="4" destOrd="0" parTransId="{B99D9753-D92D-40FB-82CE-E30DFF2A3A58}" sibTransId="{1661248A-2DBB-432E-9845-C567B995EF5A}"/>
    <dgm:cxn modelId="{25FDF05C-2811-4DF4-854B-A9EA628B4BEF}" type="presOf" srcId="{314D8AB6-044A-4329-BB6C-CFD34260C5F9}" destId="{2A6939A5-E384-43CC-85EC-48B457B5ABD2}" srcOrd="0" destOrd="0" presId="urn:microsoft.com/office/officeart/2005/8/layout/list1"/>
    <dgm:cxn modelId="{EAD836C6-D82D-484A-85F0-07D7310B2731}" type="presOf" srcId="{E6D4116B-C56C-4276-85E7-20BE3B47BAB7}" destId="{4AECF22E-C065-4CEA-8231-C9277FD70864}" srcOrd="0" destOrd="0" presId="urn:microsoft.com/office/officeart/2005/8/layout/list1"/>
    <dgm:cxn modelId="{D093156F-13AE-4E6A-A2BD-FA46B40ABCC3}" type="presOf" srcId="{548560CA-C674-48D0-B2FB-283949117C14}" destId="{38F357FF-69D2-403D-B658-A3351D8F0219}" srcOrd="0" destOrd="0" presId="urn:microsoft.com/office/officeart/2005/8/layout/list1"/>
    <dgm:cxn modelId="{8ACECB50-6B8D-423E-B021-BEBE8DBEBF41}" type="presOf" srcId="{4E089038-F868-4C55-BB1C-F8FF22206005}" destId="{B1D6F02C-3D97-40CD-B3E2-CD1F542A2626}" srcOrd="0" destOrd="0" presId="urn:microsoft.com/office/officeart/2005/8/layout/list1"/>
    <dgm:cxn modelId="{53470F55-6101-4B12-9677-1E4B28EED284}" srcId="{E6D4116B-C56C-4276-85E7-20BE3B47BAB7}" destId="{314D8AB6-044A-4329-BB6C-CFD34260C5F9}" srcOrd="3" destOrd="0" parTransId="{FA877190-F433-4B40-B1F0-BB6181D2589E}" sibTransId="{E6F9F505-3029-4B0B-B8D8-0A1A4026DCF8}"/>
    <dgm:cxn modelId="{FADD8AD6-E813-4897-B097-FD765E6FAB7E}" type="presOf" srcId="{2CDF68B8-B528-4F63-9F8B-CB839D5A0066}" destId="{5E550EBA-C76C-4C5A-8F30-E395D5CEEB31}" srcOrd="0" destOrd="0" presId="urn:microsoft.com/office/officeart/2005/8/layout/list1"/>
    <dgm:cxn modelId="{DCB13B57-0587-493F-B10B-611B08A946BB}" type="presOf" srcId="{B66CCF1A-7C0B-4821-98BA-8BC4E794D9AD}" destId="{0A5CD15F-7D97-452B-9736-2030441BCE57}" srcOrd="0" destOrd="0" presId="urn:microsoft.com/office/officeart/2005/8/layout/list1"/>
    <dgm:cxn modelId="{DE52843E-7449-4D3E-AADF-1B96D10D77D3}" type="presOf" srcId="{74114FFA-B752-4106-A929-787C9A644C52}" destId="{FDD477D8-636B-48D4-A5DB-C987635D0F02}" srcOrd="0" destOrd="0" presId="urn:microsoft.com/office/officeart/2005/8/layout/list1"/>
    <dgm:cxn modelId="{21F176A7-FFDB-4DE9-93B8-7BA7A08171F0}" type="presOf" srcId="{548560CA-C674-48D0-B2FB-283949117C14}" destId="{5BEA3012-48BC-46F1-A12A-86904EBB3AD2}" srcOrd="1" destOrd="0" presId="urn:microsoft.com/office/officeart/2005/8/layout/list1"/>
    <dgm:cxn modelId="{E9A3EBF7-734A-41BF-A9A5-C27DA9F16515}" type="presOf" srcId="{74114FFA-B752-4106-A929-787C9A644C52}" destId="{90393222-6A09-42FE-8A5B-021D91CD8644}" srcOrd="1" destOrd="0" presId="urn:microsoft.com/office/officeart/2005/8/layout/list1"/>
    <dgm:cxn modelId="{E99DA269-B225-4F2D-8FD6-5D9FA1A149E9}" type="presOf" srcId="{DA669F77-7913-4BE5-87E7-AA8745C4E079}" destId="{809607D1-D9DC-43B8-BDB9-3D97228724A2}" srcOrd="0" destOrd="0" presId="urn:microsoft.com/office/officeart/2005/8/layout/list1"/>
    <dgm:cxn modelId="{DC7203AF-E444-4585-8B96-56645D478A74}" srcId="{E6D4116B-C56C-4276-85E7-20BE3B47BAB7}" destId="{2CDF68B8-B528-4F63-9F8B-CB839D5A0066}" srcOrd="1" destOrd="0" parTransId="{73CFFD7F-80E2-4D35-B0CF-92EA0CEAEBE9}" sibTransId="{D9B92154-8D70-4576-81A3-00BC8BE440F8}"/>
    <dgm:cxn modelId="{99408536-985B-46FF-BE45-91DDBCC3FC94}" srcId="{E6D4116B-C56C-4276-85E7-20BE3B47BAB7}" destId="{4E089038-F868-4C55-BB1C-F8FF22206005}" srcOrd="5" destOrd="0" parTransId="{7D113964-AE7A-4CC9-819B-53CCA9FF1AF4}" sibTransId="{E3ED76E2-DB4E-47B6-B65D-478CCB34BF8E}"/>
    <dgm:cxn modelId="{61933764-60FE-49B4-9591-4CE3BBD7E296}" srcId="{E6D4116B-C56C-4276-85E7-20BE3B47BAB7}" destId="{B66CCF1A-7C0B-4821-98BA-8BC4E794D9AD}" srcOrd="2" destOrd="0" parTransId="{9E9039CC-FDC2-463D-9DF9-F8EF978C457F}" sibTransId="{AAB7DAAD-C4F3-4626-9402-D5935373ECA4}"/>
    <dgm:cxn modelId="{0DA2A7F1-2884-4BFF-83E3-342AC9DE3BCC}" type="presOf" srcId="{DA669F77-7913-4BE5-87E7-AA8745C4E079}" destId="{276EB384-BFD1-4388-B827-6894B5E2A0F4}" srcOrd="1" destOrd="0" presId="urn:microsoft.com/office/officeart/2005/8/layout/list1"/>
    <dgm:cxn modelId="{51E0FA3E-9465-4783-91C9-4109DA64F40C}" type="presOf" srcId="{314D8AB6-044A-4329-BB6C-CFD34260C5F9}" destId="{89B1860E-488B-4DC6-8F49-B96E6218B169}" srcOrd="1" destOrd="0" presId="urn:microsoft.com/office/officeart/2005/8/layout/list1"/>
    <dgm:cxn modelId="{06FEB223-E8CD-4057-B7E7-E736DB061D64}" type="presParOf" srcId="{4AECF22E-C065-4CEA-8231-C9277FD70864}" destId="{3837B590-894B-4463-8AC8-F527D1F34E96}" srcOrd="0" destOrd="0" presId="urn:microsoft.com/office/officeart/2005/8/layout/list1"/>
    <dgm:cxn modelId="{631E98F7-D104-432E-8980-C5A424F37CDE}" type="presParOf" srcId="{3837B590-894B-4463-8AC8-F527D1F34E96}" destId="{38F357FF-69D2-403D-B658-A3351D8F0219}" srcOrd="0" destOrd="0" presId="urn:microsoft.com/office/officeart/2005/8/layout/list1"/>
    <dgm:cxn modelId="{80E41A0A-BC68-427D-A379-974669D23DDC}" type="presParOf" srcId="{3837B590-894B-4463-8AC8-F527D1F34E96}" destId="{5BEA3012-48BC-46F1-A12A-86904EBB3AD2}" srcOrd="1" destOrd="0" presId="urn:microsoft.com/office/officeart/2005/8/layout/list1"/>
    <dgm:cxn modelId="{3DE3EBFB-C09C-44A2-B639-25CF232316F4}" type="presParOf" srcId="{4AECF22E-C065-4CEA-8231-C9277FD70864}" destId="{9D019F83-CEE6-4817-9723-A23D65B9E225}" srcOrd="1" destOrd="0" presId="urn:microsoft.com/office/officeart/2005/8/layout/list1"/>
    <dgm:cxn modelId="{AC054316-53E8-47DF-B4CC-C56104AEFA2D}" type="presParOf" srcId="{4AECF22E-C065-4CEA-8231-C9277FD70864}" destId="{8ECEB0E4-6573-483A-8412-AB08B534D162}" srcOrd="2" destOrd="0" presId="urn:microsoft.com/office/officeart/2005/8/layout/list1"/>
    <dgm:cxn modelId="{7176C9FA-EB9C-49BC-88ED-D7A186CAF885}" type="presParOf" srcId="{4AECF22E-C065-4CEA-8231-C9277FD70864}" destId="{56E7B5A1-3198-4A71-A5D5-CB91B0336C6B}" srcOrd="3" destOrd="0" presId="urn:microsoft.com/office/officeart/2005/8/layout/list1"/>
    <dgm:cxn modelId="{F0615303-EA6B-46EA-B052-F625A1F23176}" type="presParOf" srcId="{4AECF22E-C065-4CEA-8231-C9277FD70864}" destId="{5419D4B6-6E90-465C-A276-FBA845E03482}" srcOrd="4" destOrd="0" presId="urn:microsoft.com/office/officeart/2005/8/layout/list1"/>
    <dgm:cxn modelId="{0F20E5E4-1CAF-4916-905B-D96FD3DA069E}" type="presParOf" srcId="{5419D4B6-6E90-465C-A276-FBA845E03482}" destId="{5E550EBA-C76C-4C5A-8F30-E395D5CEEB31}" srcOrd="0" destOrd="0" presId="urn:microsoft.com/office/officeart/2005/8/layout/list1"/>
    <dgm:cxn modelId="{E5BCAAE4-74E6-4B1E-B5B4-90A479A66CFF}" type="presParOf" srcId="{5419D4B6-6E90-465C-A276-FBA845E03482}" destId="{FB09D423-D686-421A-BA5A-1907ECDF2C72}" srcOrd="1" destOrd="0" presId="urn:microsoft.com/office/officeart/2005/8/layout/list1"/>
    <dgm:cxn modelId="{2E539E1B-5EE4-450F-BE6E-F3E124C7D47C}" type="presParOf" srcId="{4AECF22E-C065-4CEA-8231-C9277FD70864}" destId="{5B97C498-3A30-4545-9939-6C25C439002B}" srcOrd="5" destOrd="0" presId="urn:microsoft.com/office/officeart/2005/8/layout/list1"/>
    <dgm:cxn modelId="{A0E883E1-0164-4B6F-85E9-2C3E8A4B1FFA}" type="presParOf" srcId="{4AECF22E-C065-4CEA-8231-C9277FD70864}" destId="{05C3A164-7858-4708-85E7-82C1C2D00C50}" srcOrd="6" destOrd="0" presId="urn:microsoft.com/office/officeart/2005/8/layout/list1"/>
    <dgm:cxn modelId="{3A409FB6-4E3A-45DA-A059-48CBEA459350}" type="presParOf" srcId="{4AECF22E-C065-4CEA-8231-C9277FD70864}" destId="{64AEC295-CB19-4898-ABBF-4E554A5CB3F9}" srcOrd="7" destOrd="0" presId="urn:microsoft.com/office/officeart/2005/8/layout/list1"/>
    <dgm:cxn modelId="{ADFFB56B-8274-4941-90DF-F8EF2805CDBC}" type="presParOf" srcId="{4AECF22E-C065-4CEA-8231-C9277FD70864}" destId="{793AAD65-627B-48D8-9581-2E7F9E4C1CB5}" srcOrd="8" destOrd="0" presId="urn:microsoft.com/office/officeart/2005/8/layout/list1"/>
    <dgm:cxn modelId="{E336C5BC-823F-45D5-8515-FE06E79FDEB1}" type="presParOf" srcId="{793AAD65-627B-48D8-9581-2E7F9E4C1CB5}" destId="{0A5CD15F-7D97-452B-9736-2030441BCE57}" srcOrd="0" destOrd="0" presId="urn:microsoft.com/office/officeart/2005/8/layout/list1"/>
    <dgm:cxn modelId="{CC9C0D5D-E0FE-484E-8FF4-1B91FBA3D7C9}" type="presParOf" srcId="{793AAD65-627B-48D8-9581-2E7F9E4C1CB5}" destId="{640D65D3-D1FE-4B36-AD27-6A930FF750C6}" srcOrd="1" destOrd="0" presId="urn:microsoft.com/office/officeart/2005/8/layout/list1"/>
    <dgm:cxn modelId="{CE36963D-B0C4-4EFF-A575-185BABD40924}" type="presParOf" srcId="{4AECF22E-C065-4CEA-8231-C9277FD70864}" destId="{0CF5BF7F-6697-4C4A-90EA-9BE2B6DDFF39}" srcOrd="9" destOrd="0" presId="urn:microsoft.com/office/officeart/2005/8/layout/list1"/>
    <dgm:cxn modelId="{800E0F0A-2DC9-4182-ACE9-AA86ECDCE9A7}" type="presParOf" srcId="{4AECF22E-C065-4CEA-8231-C9277FD70864}" destId="{C641E4E4-8F5D-4528-BB5F-B4852BFF04CD}" srcOrd="10" destOrd="0" presId="urn:microsoft.com/office/officeart/2005/8/layout/list1"/>
    <dgm:cxn modelId="{A718665C-9E51-4C0A-95A9-2D730340CF53}" type="presParOf" srcId="{4AECF22E-C065-4CEA-8231-C9277FD70864}" destId="{0FC7FDAA-C7E4-4763-9D2D-704E6BE1808C}" srcOrd="11" destOrd="0" presId="urn:microsoft.com/office/officeart/2005/8/layout/list1"/>
    <dgm:cxn modelId="{835776C8-C20E-4FCB-8C88-912F34FAEFF2}" type="presParOf" srcId="{4AECF22E-C065-4CEA-8231-C9277FD70864}" destId="{393D89FC-5357-49EE-86FF-08E230E1BF02}" srcOrd="12" destOrd="0" presId="urn:microsoft.com/office/officeart/2005/8/layout/list1"/>
    <dgm:cxn modelId="{8F8A9667-0098-495C-BA7C-9DB8DA3C39B0}" type="presParOf" srcId="{393D89FC-5357-49EE-86FF-08E230E1BF02}" destId="{2A6939A5-E384-43CC-85EC-48B457B5ABD2}" srcOrd="0" destOrd="0" presId="urn:microsoft.com/office/officeart/2005/8/layout/list1"/>
    <dgm:cxn modelId="{B88A089E-B6AD-42FA-9C40-9691ADA4D295}" type="presParOf" srcId="{393D89FC-5357-49EE-86FF-08E230E1BF02}" destId="{89B1860E-488B-4DC6-8F49-B96E6218B169}" srcOrd="1" destOrd="0" presId="urn:microsoft.com/office/officeart/2005/8/layout/list1"/>
    <dgm:cxn modelId="{F08FC7B1-70AE-499E-B146-8CEF690F00A0}" type="presParOf" srcId="{4AECF22E-C065-4CEA-8231-C9277FD70864}" destId="{A9A327DF-9A1C-441D-AE05-34E4783183F8}" srcOrd="13" destOrd="0" presId="urn:microsoft.com/office/officeart/2005/8/layout/list1"/>
    <dgm:cxn modelId="{B4B60EFC-EF12-4EEA-96C6-49C3A8DF97FF}" type="presParOf" srcId="{4AECF22E-C065-4CEA-8231-C9277FD70864}" destId="{736DAD21-6346-4772-85F7-C90C4E184EC9}" srcOrd="14" destOrd="0" presId="urn:microsoft.com/office/officeart/2005/8/layout/list1"/>
    <dgm:cxn modelId="{3F3045B1-571D-44E0-AFA1-1626F5E8673A}" type="presParOf" srcId="{4AECF22E-C065-4CEA-8231-C9277FD70864}" destId="{B7F1AA78-63B4-4EE5-ACA6-33DABF98AF1A}" srcOrd="15" destOrd="0" presId="urn:microsoft.com/office/officeart/2005/8/layout/list1"/>
    <dgm:cxn modelId="{6F5BD4BB-DBAA-44ED-B823-160E4EEFACB4}" type="presParOf" srcId="{4AECF22E-C065-4CEA-8231-C9277FD70864}" destId="{673B59FD-89ED-41F8-A4B0-77F81D6D50DC}" srcOrd="16" destOrd="0" presId="urn:microsoft.com/office/officeart/2005/8/layout/list1"/>
    <dgm:cxn modelId="{4C0B18C4-31A8-4657-9BC2-CE9C9163F148}" type="presParOf" srcId="{673B59FD-89ED-41F8-A4B0-77F81D6D50DC}" destId="{809607D1-D9DC-43B8-BDB9-3D97228724A2}" srcOrd="0" destOrd="0" presId="urn:microsoft.com/office/officeart/2005/8/layout/list1"/>
    <dgm:cxn modelId="{E042E640-EFB4-4CC3-8C47-1A3F04099452}" type="presParOf" srcId="{673B59FD-89ED-41F8-A4B0-77F81D6D50DC}" destId="{276EB384-BFD1-4388-B827-6894B5E2A0F4}" srcOrd="1" destOrd="0" presId="urn:microsoft.com/office/officeart/2005/8/layout/list1"/>
    <dgm:cxn modelId="{11F446E5-0D12-4E8D-A0D8-2AA847014E59}" type="presParOf" srcId="{4AECF22E-C065-4CEA-8231-C9277FD70864}" destId="{6F20CD27-D810-4119-A3E4-1270666FDBE6}" srcOrd="17" destOrd="0" presId="urn:microsoft.com/office/officeart/2005/8/layout/list1"/>
    <dgm:cxn modelId="{82832F25-C7F4-46FE-B4D5-0EE707E79945}" type="presParOf" srcId="{4AECF22E-C065-4CEA-8231-C9277FD70864}" destId="{71DA0E21-D3A0-4A04-B34F-CFD55E49C2D0}" srcOrd="18" destOrd="0" presId="urn:microsoft.com/office/officeart/2005/8/layout/list1"/>
    <dgm:cxn modelId="{B951294C-4451-4276-A526-D4D373B39685}" type="presParOf" srcId="{4AECF22E-C065-4CEA-8231-C9277FD70864}" destId="{D2E0B5E6-E40B-4AC3-9048-7F7676CB39D3}" srcOrd="19" destOrd="0" presId="urn:microsoft.com/office/officeart/2005/8/layout/list1"/>
    <dgm:cxn modelId="{73338FFB-33B9-4035-B9F8-2693501222DC}" type="presParOf" srcId="{4AECF22E-C065-4CEA-8231-C9277FD70864}" destId="{0A5925BC-8141-4AB6-8ECD-9A113E05088F}" srcOrd="20" destOrd="0" presId="urn:microsoft.com/office/officeart/2005/8/layout/list1"/>
    <dgm:cxn modelId="{49131384-2E0D-42DC-854E-CF8804493B0D}" type="presParOf" srcId="{0A5925BC-8141-4AB6-8ECD-9A113E05088F}" destId="{B1D6F02C-3D97-40CD-B3E2-CD1F542A2626}" srcOrd="0" destOrd="0" presId="urn:microsoft.com/office/officeart/2005/8/layout/list1"/>
    <dgm:cxn modelId="{7FE4BD38-6F94-4BFD-88C5-60FD33ACF6B7}" type="presParOf" srcId="{0A5925BC-8141-4AB6-8ECD-9A113E05088F}" destId="{81D4892E-B7F0-441A-A24A-6F2DCB88757E}" srcOrd="1" destOrd="0" presId="urn:microsoft.com/office/officeart/2005/8/layout/list1"/>
    <dgm:cxn modelId="{1023302B-DB96-416C-872E-112ED39AEBB3}" type="presParOf" srcId="{4AECF22E-C065-4CEA-8231-C9277FD70864}" destId="{8F8F4EED-E95C-41A0-8F72-68E79AA28585}" srcOrd="21" destOrd="0" presId="urn:microsoft.com/office/officeart/2005/8/layout/list1"/>
    <dgm:cxn modelId="{15348837-C28A-4F80-B340-64C7A6686EB0}" type="presParOf" srcId="{4AECF22E-C065-4CEA-8231-C9277FD70864}" destId="{996213E5-9DAD-4F4B-8F16-EE9A7755B440}" srcOrd="22" destOrd="0" presId="urn:microsoft.com/office/officeart/2005/8/layout/list1"/>
    <dgm:cxn modelId="{25279074-F55A-459E-927B-DEBA37491262}" type="presParOf" srcId="{4AECF22E-C065-4CEA-8231-C9277FD70864}" destId="{2938B335-0ECB-4408-98E1-DEBD3587BCE8}" srcOrd="23" destOrd="0" presId="urn:microsoft.com/office/officeart/2005/8/layout/list1"/>
    <dgm:cxn modelId="{CEA0B317-DC24-4723-97F8-AE4E1E5E0A2A}" type="presParOf" srcId="{4AECF22E-C065-4CEA-8231-C9277FD70864}" destId="{897B51EF-1C61-483B-B803-C2D520F2F969}" srcOrd="24" destOrd="0" presId="urn:microsoft.com/office/officeart/2005/8/layout/list1"/>
    <dgm:cxn modelId="{009D07B4-0B29-48AB-A6CD-26E45ACC15F1}" type="presParOf" srcId="{897B51EF-1C61-483B-B803-C2D520F2F969}" destId="{FDD477D8-636B-48D4-A5DB-C987635D0F02}" srcOrd="0" destOrd="0" presId="urn:microsoft.com/office/officeart/2005/8/layout/list1"/>
    <dgm:cxn modelId="{4B539AC7-D700-413F-BDDE-24E010728750}" type="presParOf" srcId="{897B51EF-1C61-483B-B803-C2D520F2F969}" destId="{90393222-6A09-42FE-8A5B-021D91CD8644}" srcOrd="1" destOrd="0" presId="urn:microsoft.com/office/officeart/2005/8/layout/list1"/>
    <dgm:cxn modelId="{929D9551-9ECD-4E5B-8CA4-2F294F024032}" type="presParOf" srcId="{4AECF22E-C065-4CEA-8231-C9277FD70864}" destId="{D3A7AA06-FF6D-4A9C-BE85-589A439896D0}" srcOrd="25" destOrd="0" presId="urn:microsoft.com/office/officeart/2005/8/layout/list1"/>
    <dgm:cxn modelId="{8C4F5F9B-42FE-48AC-8435-4089CC699BEA}" type="presParOf" srcId="{4AECF22E-C065-4CEA-8231-C9277FD70864}" destId="{CA1920B5-BFD2-4444-9C69-7015C346B21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87538-B568-4B90-9A36-260AE9925DD7}">
      <dsp:nvSpPr>
        <dsp:cNvPr id="0" name=""/>
        <dsp:cNvSpPr/>
      </dsp:nvSpPr>
      <dsp:spPr>
        <a:xfrm>
          <a:off x="0" y="296781"/>
          <a:ext cx="102939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E895ED-2E3A-488E-9ED3-A9C19DC66E79}">
      <dsp:nvSpPr>
        <dsp:cNvPr id="0" name=""/>
        <dsp:cNvSpPr/>
      </dsp:nvSpPr>
      <dsp:spPr>
        <a:xfrm>
          <a:off x="514696" y="31101"/>
          <a:ext cx="7205748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2360" tIns="0" rIns="2723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Тема 1. </a:t>
          </a:r>
          <a:r>
            <a:rPr lang="ru-RU" sz="1600" b="1" kern="1200" dirty="0" smtClean="0"/>
            <a:t>«</a:t>
          </a:r>
          <a:r>
            <a:rPr lang="ru-RU" sz="1600" b="1" kern="1200" dirty="0" err="1" smtClean="0"/>
            <a:t>Основи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теорії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мовної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комунікації</a:t>
          </a:r>
          <a:r>
            <a:rPr lang="ru-RU" sz="1600" b="1" kern="1200" dirty="0" smtClean="0"/>
            <a:t>» як </a:t>
          </a:r>
          <a:r>
            <a:rPr lang="ru-RU" sz="1600" b="1" kern="1200" dirty="0" err="1" smtClean="0"/>
            <a:t>наукова</a:t>
          </a:r>
          <a:r>
            <a:rPr lang="ru-RU" sz="1600" b="1" kern="1200" dirty="0" smtClean="0"/>
            <a:t> й </a:t>
          </a:r>
          <a:r>
            <a:rPr lang="ru-RU" sz="1600" b="1" kern="1200" dirty="0" err="1" smtClean="0"/>
            <a:t>навчальна</a:t>
          </a: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дисципліна</a:t>
          </a:r>
          <a:r>
            <a:rPr lang="uk-UA" sz="1600" b="1" kern="1200" dirty="0" smtClean="0"/>
            <a:t>. </a:t>
          </a:r>
          <a:r>
            <a:rPr lang="uk-UA" sz="1600" b="1" kern="1200" dirty="0" err="1" smtClean="0"/>
            <a:t>Мовна</a:t>
          </a:r>
          <a:r>
            <a:rPr lang="uk-UA" sz="1600" b="1" kern="1200" dirty="0" smtClean="0"/>
            <a:t> комунікація як об’єкт дослідження.</a:t>
          </a:r>
          <a:endParaRPr lang="ru-RU" sz="1600" kern="1200" dirty="0"/>
        </a:p>
      </dsp:txBody>
      <dsp:txXfrm>
        <a:off x="540635" y="57040"/>
        <a:ext cx="7153870" cy="479482"/>
      </dsp:txXfrm>
    </dsp:sp>
    <dsp:sp modelId="{17781E39-6CC9-410B-8B6E-AE3A680C3837}">
      <dsp:nvSpPr>
        <dsp:cNvPr id="0" name=""/>
        <dsp:cNvSpPr/>
      </dsp:nvSpPr>
      <dsp:spPr>
        <a:xfrm>
          <a:off x="0" y="1113262"/>
          <a:ext cx="102939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51426"/>
              <a:satOff val="-2962"/>
              <a:lumOff val="101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A60D6C-BEFE-4507-B844-1B8FE404CE04}">
      <dsp:nvSpPr>
        <dsp:cNvPr id="0" name=""/>
        <dsp:cNvSpPr/>
      </dsp:nvSpPr>
      <dsp:spPr>
        <a:xfrm>
          <a:off x="514696" y="847582"/>
          <a:ext cx="7205748" cy="531360"/>
        </a:xfrm>
        <a:prstGeom prst="roundRect">
          <a:avLst/>
        </a:prstGeom>
        <a:gradFill rotWithShape="0">
          <a:gsLst>
            <a:gs pos="0">
              <a:schemeClr val="accent5">
                <a:hueOff val="-551426"/>
                <a:satOff val="-2962"/>
                <a:lumOff val="101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551426"/>
                <a:satOff val="-2962"/>
                <a:lumOff val="101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2360" tIns="0" rIns="2723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Тема 2. Мовленнєвий акт і комунікативний акт</a:t>
          </a:r>
          <a:endParaRPr lang="ru-RU" sz="1800" kern="1200" dirty="0"/>
        </a:p>
      </dsp:txBody>
      <dsp:txXfrm>
        <a:off x="540635" y="873521"/>
        <a:ext cx="7153870" cy="479482"/>
      </dsp:txXfrm>
    </dsp:sp>
    <dsp:sp modelId="{48821941-8EAA-4CCC-93E7-3F520542D7F0}">
      <dsp:nvSpPr>
        <dsp:cNvPr id="0" name=""/>
        <dsp:cNvSpPr/>
      </dsp:nvSpPr>
      <dsp:spPr>
        <a:xfrm>
          <a:off x="0" y="1929742"/>
          <a:ext cx="102939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102852"/>
              <a:satOff val="-5923"/>
              <a:lumOff val="202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E59991-3B5C-44B4-907F-32088D5404EC}">
      <dsp:nvSpPr>
        <dsp:cNvPr id="0" name=""/>
        <dsp:cNvSpPr/>
      </dsp:nvSpPr>
      <dsp:spPr>
        <a:xfrm>
          <a:off x="514696" y="1664062"/>
          <a:ext cx="7205748" cy="531360"/>
        </a:xfrm>
        <a:prstGeom prst="roundRect">
          <a:avLst/>
        </a:prstGeom>
        <a:gradFill rotWithShape="0">
          <a:gsLst>
            <a:gs pos="0">
              <a:schemeClr val="accent5">
                <a:hueOff val="-1102852"/>
                <a:satOff val="-5923"/>
                <a:lumOff val="202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102852"/>
                <a:satOff val="-5923"/>
                <a:lumOff val="202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2360" tIns="0" rIns="2723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Тема 3. Код. Дискурс. Текст</a:t>
          </a:r>
          <a:endParaRPr lang="ru-RU" sz="1800" kern="1200" dirty="0"/>
        </a:p>
      </dsp:txBody>
      <dsp:txXfrm>
        <a:off x="540635" y="1690001"/>
        <a:ext cx="7153870" cy="479482"/>
      </dsp:txXfrm>
    </dsp:sp>
    <dsp:sp modelId="{0CCF7BD4-7E7D-4D33-A3F7-C603E2EA5A52}">
      <dsp:nvSpPr>
        <dsp:cNvPr id="0" name=""/>
        <dsp:cNvSpPr/>
      </dsp:nvSpPr>
      <dsp:spPr>
        <a:xfrm>
          <a:off x="0" y="2746222"/>
          <a:ext cx="102939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4278"/>
              <a:satOff val="-8885"/>
              <a:lumOff val="303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619E08-959E-4F36-ACC7-DE280E2FBD85}">
      <dsp:nvSpPr>
        <dsp:cNvPr id="0" name=""/>
        <dsp:cNvSpPr/>
      </dsp:nvSpPr>
      <dsp:spPr>
        <a:xfrm>
          <a:off x="514696" y="2480542"/>
          <a:ext cx="7205748" cy="531360"/>
        </a:xfrm>
        <a:prstGeom prst="roundRect">
          <a:avLst/>
        </a:prstGeom>
        <a:gradFill rotWithShape="0">
          <a:gsLst>
            <a:gs pos="0">
              <a:schemeClr val="accent5">
                <a:hueOff val="-1654278"/>
                <a:satOff val="-8885"/>
                <a:lumOff val="30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654278"/>
                <a:satOff val="-8885"/>
                <a:lumOff val="30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2360" tIns="0" rIns="2723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Тема 4. Міжкультурна комунікація</a:t>
          </a:r>
          <a:endParaRPr lang="ru-RU" sz="1800" kern="1200" dirty="0"/>
        </a:p>
      </dsp:txBody>
      <dsp:txXfrm>
        <a:off x="540635" y="2506481"/>
        <a:ext cx="7153870" cy="479482"/>
      </dsp:txXfrm>
    </dsp:sp>
    <dsp:sp modelId="{B7927C8E-D417-459B-99E8-98FA701F2533}">
      <dsp:nvSpPr>
        <dsp:cNvPr id="0" name=""/>
        <dsp:cNvSpPr/>
      </dsp:nvSpPr>
      <dsp:spPr>
        <a:xfrm>
          <a:off x="0" y="3562702"/>
          <a:ext cx="102939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205704"/>
              <a:satOff val="-11847"/>
              <a:lumOff val="405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5A3B77-FE72-4EA9-8FFD-6657D9278F7E}">
      <dsp:nvSpPr>
        <dsp:cNvPr id="0" name=""/>
        <dsp:cNvSpPr/>
      </dsp:nvSpPr>
      <dsp:spPr>
        <a:xfrm>
          <a:off x="514696" y="3297022"/>
          <a:ext cx="7205748" cy="531360"/>
        </a:xfrm>
        <a:prstGeom prst="roundRect">
          <a:avLst/>
        </a:prstGeom>
        <a:gradFill rotWithShape="0">
          <a:gsLst>
            <a:gs pos="0">
              <a:schemeClr val="accent5">
                <a:hueOff val="-2205704"/>
                <a:satOff val="-11847"/>
                <a:lumOff val="405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205704"/>
                <a:satOff val="-11847"/>
                <a:lumOff val="405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2360" tIns="0" rIns="2723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Тема 5. Комунікативна особистість</a:t>
          </a:r>
          <a:endParaRPr lang="ru-RU" sz="1800" kern="1200" dirty="0"/>
        </a:p>
      </dsp:txBody>
      <dsp:txXfrm>
        <a:off x="540635" y="3322961"/>
        <a:ext cx="7153870" cy="479482"/>
      </dsp:txXfrm>
    </dsp:sp>
    <dsp:sp modelId="{C5463CB0-9E8B-442F-A63C-730DBBB446F6}">
      <dsp:nvSpPr>
        <dsp:cNvPr id="0" name=""/>
        <dsp:cNvSpPr/>
      </dsp:nvSpPr>
      <dsp:spPr>
        <a:xfrm>
          <a:off x="0" y="4379182"/>
          <a:ext cx="102939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757130"/>
              <a:satOff val="-14808"/>
              <a:lumOff val="506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57CCC4-5E8B-446F-A00E-F2F406A4AD35}">
      <dsp:nvSpPr>
        <dsp:cNvPr id="0" name=""/>
        <dsp:cNvSpPr/>
      </dsp:nvSpPr>
      <dsp:spPr>
        <a:xfrm>
          <a:off x="514696" y="4113502"/>
          <a:ext cx="7205748" cy="531360"/>
        </a:xfrm>
        <a:prstGeom prst="roundRect">
          <a:avLst/>
        </a:prstGeom>
        <a:gradFill rotWithShape="0">
          <a:gsLst>
            <a:gs pos="0">
              <a:schemeClr val="accent5">
                <a:hueOff val="-2757130"/>
                <a:satOff val="-14808"/>
                <a:lumOff val="506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757130"/>
                <a:satOff val="-14808"/>
                <a:lumOff val="506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2360" tIns="0" rIns="2723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Тема 6. Категорія контакту</a:t>
          </a:r>
          <a:endParaRPr lang="ru-RU" sz="1800" kern="1200" dirty="0"/>
        </a:p>
      </dsp:txBody>
      <dsp:txXfrm>
        <a:off x="540635" y="4139441"/>
        <a:ext cx="7153870" cy="479482"/>
      </dsp:txXfrm>
    </dsp:sp>
    <dsp:sp modelId="{DAFE0BD6-9410-44D4-A453-FB2F9F74C104}">
      <dsp:nvSpPr>
        <dsp:cNvPr id="0" name=""/>
        <dsp:cNvSpPr/>
      </dsp:nvSpPr>
      <dsp:spPr>
        <a:xfrm>
          <a:off x="0" y="5195662"/>
          <a:ext cx="102939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800A6E-A92E-4354-8ABD-9479B74A16CD}">
      <dsp:nvSpPr>
        <dsp:cNvPr id="0" name=""/>
        <dsp:cNvSpPr/>
      </dsp:nvSpPr>
      <dsp:spPr>
        <a:xfrm>
          <a:off x="514696" y="4929982"/>
          <a:ext cx="7205748" cy="531360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2360" tIns="0" rIns="2723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Тема 7. </a:t>
          </a:r>
          <a:r>
            <a:rPr lang="uk-UA" sz="1800" b="1" kern="1200" dirty="0" err="1" smtClean="0"/>
            <a:t>Етноспецифіка</a:t>
          </a:r>
          <a:r>
            <a:rPr lang="uk-UA" sz="1800" b="1" kern="1200" dirty="0" smtClean="0"/>
            <a:t> </a:t>
          </a:r>
          <a:r>
            <a:rPr lang="uk-UA" sz="1800" b="1" kern="1200" dirty="0" err="1" smtClean="0"/>
            <a:t>мовної</a:t>
          </a:r>
          <a:r>
            <a:rPr lang="uk-UA" sz="1800" b="1" kern="1200" dirty="0" smtClean="0"/>
            <a:t> комунікації</a:t>
          </a:r>
          <a:endParaRPr lang="ru-RU" sz="1800" kern="1200" dirty="0"/>
        </a:p>
      </dsp:txBody>
      <dsp:txXfrm>
        <a:off x="540635" y="4955921"/>
        <a:ext cx="7153870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EB0E4-6573-483A-8412-AB08B534D162}">
      <dsp:nvSpPr>
        <dsp:cNvPr id="0" name=""/>
        <dsp:cNvSpPr/>
      </dsp:nvSpPr>
      <dsp:spPr>
        <a:xfrm>
          <a:off x="0" y="379908"/>
          <a:ext cx="93010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EA3012-48BC-46F1-A12A-86904EBB3AD2}">
      <dsp:nvSpPr>
        <dsp:cNvPr id="0" name=""/>
        <dsp:cNvSpPr/>
      </dsp:nvSpPr>
      <dsp:spPr>
        <a:xfrm>
          <a:off x="465050" y="114228"/>
          <a:ext cx="6510713" cy="5313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089" tIns="0" rIns="2460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Тема 8. Спілкування як інструмент професійної діяльності.</a:t>
          </a:r>
          <a:endParaRPr lang="ru-RU" sz="1600" kern="1200" dirty="0"/>
        </a:p>
      </dsp:txBody>
      <dsp:txXfrm>
        <a:off x="490989" y="140167"/>
        <a:ext cx="6458835" cy="479482"/>
      </dsp:txXfrm>
    </dsp:sp>
    <dsp:sp modelId="{05C3A164-7858-4708-85E7-82C1C2D00C50}">
      <dsp:nvSpPr>
        <dsp:cNvPr id="0" name=""/>
        <dsp:cNvSpPr/>
      </dsp:nvSpPr>
      <dsp:spPr>
        <a:xfrm>
          <a:off x="0" y="1196389"/>
          <a:ext cx="93010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87589"/>
              <a:satOff val="-1261"/>
              <a:lumOff val="13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09D423-D686-421A-BA5A-1907ECDF2C72}">
      <dsp:nvSpPr>
        <dsp:cNvPr id="0" name=""/>
        <dsp:cNvSpPr/>
      </dsp:nvSpPr>
      <dsp:spPr>
        <a:xfrm>
          <a:off x="465050" y="930709"/>
          <a:ext cx="6510713" cy="531360"/>
        </a:xfrm>
        <a:prstGeom prst="roundRect">
          <a:avLst/>
        </a:prstGeom>
        <a:gradFill rotWithShape="0">
          <a:gsLst>
            <a:gs pos="0">
              <a:schemeClr val="accent4">
                <a:hueOff val="-787589"/>
                <a:satOff val="-1261"/>
                <a:lumOff val="131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-787589"/>
                <a:satOff val="-1261"/>
                <a:lumOff val="131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089" tIns="0" rIns="2460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Тема 9. Культура мови</a:t>
          </a:r>
          <a:endParaRPr lang="ru-RU" sz="1600" kern="1200" dirty="0"/>
        </a:p>
      </dsp:txBody>
      <dsp:txXfrm>
        <a:off x="490989" y="956648"/>
        <a:ext cx="6458835" cy="479482"/>
      </dsp:txXfrm>
    </dsp:sp>
    <dsp:sp modelId="{C641E4E4-8F5D-4528-BB5F-B4852BFF04CD}">
      <dsp:nvSpPr>
        <dsp:cNvPr id="0" name=""/>
        <dsp:cNvSpPr/>
      </dsp:nvSpPr>
      <dsp:spPr>
        <a:xfrm>
          <a:off x="0" y="2012869"/>
          <a:ext cx="93010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575177"/>
              <a:satOff val="-2523"/>
              <a:lumOff val="26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0D65D3-D1FE-4B36-AD27-6A930FF750C6}">
      <dsp:nvSpPr>
        <dsp:cNvPr id="0" name=""/>
        <dsp:cNvSpPr/>
      </dsp:nvSpPr>
      <dsp:spPr>
        <a:xfrm>
          <a:off x="465050" y="1747189"/>
          <a:ext cx="6510713" cy="531360"/>
        </a:xfrm>
        <a:prstGeom prst="roundRect">
          <a:avLst/>
        </a:prstGeom>
        <a:gradFill rotWithShape="0">
          <a:gsLst>
            <a:gs pos="0">
              <a:schemeClr val="accent4">
                <a:hueOff val="-1575177"/>
                <a:satOff val="-2523"/>
                <a:lumOff val="261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-1575177"/>
                <a:satOff val="-2523"/>
                <a:lumOff val="261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089" tIns="0" rIns="2460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Тема 10. Риторика та ораторське мистецтво.</a:t>
          </a:r>
          <a:endParaRPr lang="ru-RU" sz="1600" kern="1200" dirty="0"/>
        </a:p>
      </dsp:txBody>
      <dsp:txXfrm>
        <a:off x="490989" y="1773128"/>
        <a:ext cx="6458835" cy="479482"/>
      </dsp:txXfrm>
    </dsp:sp>
    <dsp:sp modelId="{736DAD21-6346-4772-85F7-C90C4E184EC9}">
      <dsp:nvSpPr>
        <dsp:cNvPr id="0" name=""/>
        <dsp:cNvSpPr/>
      </dsp:nvSpPr>
      <dsp:spPr>
        <a:xfrm>
          <a:off x="0" y="2829349"/>
          <a:ext cx="93010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362766"/>
              <a:satOff val="-3784"/>
              <a:lumOff val="39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1860E-488B-4DC6-8F49-B96E6218B169}">
      <dsp:nvSpPr>
        <dsp:cNvPr id="0" name=""/>
        <dsp:cNvSpPr/>
      </dsp:nvSpPr>
      <dsp:spPr>
        <a:xfrm>
          <a:off x="465050" y="2563669"/>
          <a:ext cx="6510713" cy="531360"/>
        </a:xfrm>
        <a:prstGeom prst="roundRect">
          <a:avLst/>
        </a:prstGeom>
        <a:gradFill rotWithShape="0">
          <a:gsLst>
            <a:gs pos="0">
              <a:schemeClr val="accent4">
                <a:hueOff val="-2362766"/>
                <a:satOff val="-3784"/>
                <a:lumOff val="39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-2362766"/>
                <a:satOff val="-3784"/>
                <a:lumOff val="39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089" tIns="0" rIns="2460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Тема 11. Етикет службового листування</a:t>
          </a:r>
          <a:r>
            <a:rPr lang="uk-UA" sz="1200" b="1" kern="1200" dirty="0" smtClean="0"/>
            <a:t>.</a:t>
          </a:r>
          <a:endParaRPr lang="ru-RU" sz="1200" kern="1200" dirty="0"/>
        </a:p>
      </dsp:txBody>
      <dsp:txXfrm>
        <a:off x="490989" y="2589608"/>
        <a:ext cx="6458835" cy="479482"/>
      </dsp:txXfrm>
    </dsp:sp>
    <dsp:sp modelId="{71DA0E21-D3A0-4A04-B34F-CFD55E49C2D0}">
      <dsp:nvSpPr>
        <dsp:cNvPr id="0" name=""/>
        <dsp:cNvSpPr/>
      </dsp:nvSpPr>
      <dsp:spPr>
        <a:xfrm>
          <a:off x="0" y="3645829"/>
          <a:ext cx="93010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150354"/>
              <a:satOff val="-5046"/>
              <a:lumOff val="52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6EB384-BFD1-4388-B827-6894B5E2A0F4}">
      <dsp:nvSpPr>
        <dsp:cNvPr id="0" name=""/>
        <dsp:cNvSpPr/>
      </dsp:nvSpPr>
      <dsp:spPr>
        <a:xfrm>
          <a:off x="465050" y="3380149"/>
          <a:ext cx="6510713" cy="531360"/>
        </a:xfrm>
        <a:prstGeom prst="roundRect">
          <a:avLst/>
        </a:prstGeom>
        <a:gradFill rotWithShape="0">
          <a:gsLst>
            <a:gs pos="0">
              <a:schemeClr val="accent4">
                <a:hueOff val="-3150354"/>
                <a:satOff val="-5046"/>
                <a:lumOff val="52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-3150354"/>
                <a:satOff val="-5046"/>
                <a:lumOff val="52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089" tIns="0" rIns="2460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Тема 12. Культура усного фахового спілкування.</a:t>
          </a:r>
          <a:endParaRPr lang="ru-RU" sz="1600" kern="1200" dirty="0"/>
        </a:p>
      </dsp:txBody>
      <dsp:txXfrm>
        <a:off x="490989" y="3406088"/>
        <a:ext cx="6458835" cy="479482"/>
      </dsp:txXfrm>
    </dsp:sp>
    <dsp:sp modelId="{996213E5-9DAD-4F4B-8F16-EE9A7755B440}">
      <dsp:nvSpPr>
        <dsp:cNvPr id="0" name=""/>
        <dsp:cNvSpPr/>
      </dsp:nvSpPr>
      <dsp:spPr>
        <a:xfrm>
          <a:off x="0" y="4462309"/>
          <a:ext cx="93010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937942"/>
              <a:satOff val="-6307"/>
              <a:lumOff val="65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D4892E-B7F0-441A-A24A-6F2DCB88757E}">
      <dsp:nvSpPr>
        <dsp:cNvPr id="0" name=""/>
        <dsp:cNvSpPr/>
      </dsp:nvSpPr>
      <dsp:spPr>
        <a:xfrm>
          <a:off x="465050" y="4196629"/>
          <a:ext cx="6510713" cy="531360"/>
        </a:xfrm>
        <a:prstGeom prst="roundRect">
          <a:avLst/>
        </a:prstGeom>
        <a:gradFill rotWithShape="0">
          <a:gsLst>
            <a:gs pos="0">
              <a:schemeClr val="accent4">
                <a:hueOff val="-3937942"/>
                <a:satOff val="-6307"/>
                <a:lumOff val="65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-3937942"/>
                <a:satOff val="-6307"/>
                <a:lumOff val="65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089" tIns="0" rIns="2460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Тема 13. Конфлікти в процесі професійного спілкування</a:t>
          </a:r>
          <a:endParaRPr lang="ru-RU" sz="1600" kern="1200" dirty="0"/>
        </a:p>
      </dsp:txBody>
      <dsp:txXfrm>
        <a:off x="490989" y="4222568"/>
        <a:ext cx="6458835" cy="479482"/>
      </dsp:txXfrm>
    </dsp:sp>
    <dsp:sp modelId="{CA1920B5-BFD2-4444-9C69-7015C346B217}">
      <dsp:nvSpPr>
        <dsp:cNvPr id="0" name=""/>
        <dsp:cNvSpPr/>
      </dsp:nvSpPr>
      <dsp:spPr>
        <a:xfrm>
          <a:off x="0" y="5278789"/>
          <a:ext cx="93010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725531"/>
              <a:satOff val="-7569"/>
              <a:lumOff val="78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393222-6A09-42FE-8A5B-021D91CD8644}">
      <dsp:nvSpPr>
        <dsp:cNvPr id="0" name=""/>
        <dsp:cNvSpPr/>
      </dsp:nvSpPr>
      <dsp:spPr>
        <a:xfrm>
          <a:off x="465050" y="5013109"/>
          <a:ext cx="6510713" cy="531360"/>
        </a:xfrm>
        <a:prstGeom prst="roundRect">
          <a:avLst/>
        </a:prstGeom>
        <a:gradFill rotWithShape="0">
          <a:gsLst>
            <a:gs pos="0">
              <a:schemeClr val="accent4">
                <a:hueOff val="-4725531"/>
                <a:satOff val="-7569"/>
                <a:lumOff val="784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-4725531"/>
                <a:satOff val="-7569"/>
                <a:lumOff val="784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089" tIns="0" rIns="2460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Тема 14. Мистецтво презентації та самопрезентації у професійній діяльності фахівця.</a:t>
          </a:r>
          <a:endParaRPr lang="ru-RU" sz="1600" kern="1200" dirty="0"/>
        </a:p>
      </dsp:txBody>
      <dsp:txXfrm>
        <a:off x="490989" y="5039048"/>
        <a:ext cx="6458835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915CB-C60F-4A4C-93D6-5B8C760239C0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E535F-95A0-4D63-9BCD-1F1B61AE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0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3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1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16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381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40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7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27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0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8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2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2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7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9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5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B70F-1E9B-407C-B64A-38DB6BEBC81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E601-17DF-4A2B-AF5B-1B354758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41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4133" y="1537854"/>
            <a:ext cx="595227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latin typeface="Arial Black" panose="020B0A04020102020204" pitchFamily="34" charset="0"/>
              </a:rPr>
              <a:t>ОСНОВИ ТЕОРІЇ</a:t>
            </a:r>
          </a:p>
          <a:p>
            <a:pPr algn="ctr"/>
            <a:r>
              <a:rPr lang="uk-UA" sz="3600" dirty="0" smtClean="0">
                <a:latin typeface="Arial Black" panose="020B0A04020102020204" pitchFamily="34" charset="0"/>
              </a:rPr>
              <a:t>МОВНОЇ КОМУНІКАЦІЇ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76" y="3089564"/>
            <a:ext cx="5446632" cy="302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26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40229" y="1497240"/>
            <a:ext cx="7598229" cy="8214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solidFill>
                  <a:srgbClr val="002060"/>
                </a:solidFill>
              </a:rPr>
              <a:t>Програмні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результати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навчання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40229" y="3592286"/>
            <a:ext cx="10515600" cy="30511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srgbClr val="002060"/>
                </a:solidFill>
              </a:rPr>
              <a:t>Здатність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самостійно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прогнозувати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комунікативнві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ситуації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вміти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застосовувати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знання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практичних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ситуаціях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Знання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розуміння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предметної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області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розуміння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професії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Використовувати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результати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самостійного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пошуку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аналізу</a:t>
            </a:r>
            <a:r>
              <a:rPr lang="ru-RU" dirty="0" smtClean="0">
                <a:solidFill>
                  <a:srgbClr val="002060"/>
                </a:solidFill>
              </a:rPr>
              <a:t> та синтезу </a:t>
            </a:r>
            <a:r>
              <a:rPr lang="ru-RU" dirty="0" err="1" smtClean="0">
                <a:solidFill>
                  <a:srgbClr val="002060"/>
                </a:solidFill>
              </a:rPr>
              <a:t>інформації</a:t>
            </a:r>
            <a:r>
              <a:rPr lang="ru-RU" dirty="0" smtClean="0">
                <a:solidFill>
                  <a:srgbClr val="002060"/>
                </a:solidFill>
              </a:rPr>
              <a:t> з </a:t>
            </a:r>
            <a:r>
              <a:rPr lang="ru-RU" dirty="0" err="1" smtClean="0">
                <a:solidFill>
                  <a:srgbClr val="002060"/>
                </a:solidFill>
              </a:rPr>
              <a:t>різних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джерел</a:t>
            </a:r>
            <a:r>
              <a:rPr lang="ru-RU" dirty="0" smtClean="0">
                <a:solidFill>
                  <a:srgbClr val="002060"/>
                </a:solidFill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</a:rPr>
              <a:t>ефективного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рішення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спеціалізованих</a:t>
            </a:r>
            <a:r>
              <a:rPr lang="ru-RU" dirty="0" smtClean="0">
                <a:solidFill>
                  <a:srgbClr val="002060"/>
                </a:solidFill>
              </a:rPr>
              <a:t> задач </a:t>
            </a:r>
            <a:r>
              <a:rPr lang="ru-RU" dirty="0" err="1" smtClean="0">
                <a:solidFill>
                  <a:srgbClr val="002060"/>
                </a:solidFill>
              </a:rPr>
              <a:t>професійної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діяльності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Создать мем &quot;белые человечки для презентации без фона образование, человечек,  человечки для презентации без фона документы&quot; - Картинки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329" y="378982"/>
            <a:ext cx="2726287" cy="30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4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6109" y="1343890"/>
            <a:ext cx="611616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dirty="0" smtClean="0"/>
              <a:t>МЕТА курсу «ОСНОВИ ТЕОРІЇ МОВНОЇ КОМУНІКАЦІЇ»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80532" y="1920650"/>
            <a:ext cx="8215744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формування </a:t>
            </a:r>
            <a:r>
              <a:rPr lang="uk-UA" sz="2000" dirty="0" err="1" smtClean="0"/>
              <a:t>мовної</a:t>
            </a:r>
            <a:r>
              <a:rPr lang="uk-UA" sz="2000" dirty="0" smtClean="0"/>
              <a:t> та комунікативної </a:t>
            </a:r>
            <a:r>
              <a:rPr lang="uk-UA" sz="2000" dirty="0"/>
              <a:t>компетентності студентів, що сприяє розвиткові креативних здібностей студентів та спонукає до самореалізації фахівців, активізує пізнавальні інтереси;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 smtClean="0"/>
              <a:t>розвиток </a:t>
            </a:r>
            <a:r>
              <a:rPr lang="uk-UA" sz="2000" dirty="0"/>
              <a:t>інтересу до державної мови, розуміння її значущості у житті кожного громадянина України;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 smtClean="0"/>
              <a:t>вироблення </a:t>
            </a:r>
            <a:r>
              <a:rPr lang="uk-UA" sz="2000" dirty="0"/>
              <a:t>навичок оптимальної </a:t>
            </a:r>
            <a:r>
              <a:rPr lang="uk-UA" sz="2000" dirty="0" err="1"/>
              <a:t>мовної</a:t>
            </a:r>
            <a:r>
              <a:rPr lang="uk-UA" sz="2000" dirty="0"/>
              <a:t> поведінки у професійній сфері: вплив на співрозмовника за допомогою вмілого використання різноманітних </a:t>
            </a:r>
            <a:r>
              <a:rPr lang="uk-UA" sz="2000" dirty="0" err="1"/>
              <a:t>мовних</a:t>
            </a:r>
            <a:r>
              <a:rPr lang="uk-UA" sz="2000" dirty="0"/>
              <a:t> засобів, оволодіння культурою монологу, діалогу та </a:t>
            </a:r>
            <a:r>
              <a:rPr lang="uk-UA" sz="2000" dirty="0" err="1"/>
              <a:t>полілогу</a:t>
            </a:r>
            <a:r>
              <a:rPr lang="uk-UA" sz="2000" dirty="0"/>
              <a:t>.</a:t>
            </a:r>
            <a:endParaRPr lang="en-US" sz="2000" dirty="0"/>
          </a:p>
        </p:txBody>
      </p:sp>
      <p:pic>
        <p:nvPicPr>
          <p:cNvPr id="2050" name="Picture 2" descr="Человечек с указкой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8" y="3846759"/>
            <a:ext cx="1868161" cy="27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2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2706263"/>
            <a:ext cx="7474527" cy="255454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сформувати чітке і правильне розуміння ролі державної мови у професійній діяльності;</a:t>
            </a:r>
            <a:endParaRPr lang="en-US" sz="20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забезпечити досконале володіння нормами сучасної української літературної мови та дотримання вимог культури усного й писемного мовлення;</a:t>
            </a:r>
            <a:endParaRPr lang="en-US" sz="20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розвивати творче мислення студентів;</a:t>
            </a:r>
            <a:endParaRPr lang="en-US" sz="20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виховати повагу до української літературної мови, до </a:t>
            </a:r>
            <a:r>
              <a:rPr lang="uk-UA" sz="2000" dirty="0" err="1">
                <a:solidFill>
                  <a:schemeClr val="bg1"/>
                </a:solidFill>
              </a:rPr>
              <a:t>мовних</a:t>
            </a:r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традицій</a:t>
            </a:r>
            <a:r>
              <a:rPr lang="uk-UA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464552"/>
            <a:ext cx="6862936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Основними </a:t>
            </a:r>
            <a:r>
              <a:rPr lang="uk-UA" sz="2000" b="1" dirty="0">
                <a:solidFill>
                  <a:schemeClr val="bg1"/>
                </a:solidFill>
              </a:rPr>
              <a:t>завданнями </a:t>
            </a:r>
            <a:r>
              <a:rPr lang="uk-UA" sz="2000" dirty="0">
                <a:solidFill>
                  <a:schemeClr val="bg1"/>
                </a:solidFill>
              </a:rPr>
              <a:t>вивчення дисципліни «Основи теорії </a:t>
            </a:r>
            <a:r>
              <a:rPr lang="uk-UA" sz="2000" dirty="0" err="1">
                <a:solidFill>
                  <a:schemeClr val="bg1"/>
                </a:solidFill>
              </a:rPr>
              <a:t>мовної</a:t>
            </a:r>
            <a:r>
              <a:rPr lang="uk-UA" sz="2000" dirty="0">
                <a:solidFill>
                  <a:schemeClr val="bg1"/>
                </a:solidFill>
              </a:rPr>
              <a:t> комунікації» є: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2" descr="1 ÐÐ¾Ð²Ð° â ÑÐµ ÑÐ¸ÑÑÐµÐ¼Ð° Ð·Ð½Ð°ÐºÑÐ²,ÑÐ»ÑÐ³ÑÑ Ð·Ð°ÑÐ¾Ð±Ð¾Ð¼ Ð»ÑÐ´ÑÑÐºÐ¾Ð³Ð¾ ÑÐ¿ÑÐ»ÐºÑÐ²Ð°Ð½Ð½Ñ, Ð¿ÐµÑÐµÐ´Ð°ÑÑ Ñ Ð·Ð±ÐµÑÐµÐ¶ÐµÐ½Ð½Ñ ÑÐ½ÑÐ¾ÑÐ¼Ð°ÑÑÑ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12523" r="63928" b="12743"/>
          <a:stretch/>
        </p:blipFill>
        <p:spPr bwMode="auto">
          <a:xfrm>
            <a:off x="9096833" y="928255"/>
            <a:ext cx="2540985" cy="43325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00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96346" y="863673"/>
            <a:ext cx="3724097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Методи навчання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2580" y="1848788"/>
            <a:ext cx="7714439" cy="193899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	Поєднання </a:t>
            </a:r>
            <a:r>
              <a:rPr lang="uk-UA" sz="2400" dirty="0">
                <a:solidFill>
                  <a:schemeClr val="bg1"/>
                </a:solidFill>
              </a:rPr>
              <a:t>практичних форм навчання з елементами лекційних теоретичних матеріалів, спрямованих на оволодіння майбутніми спеціалістами базових знань з теорії комунікації, набуття комунікативних навичок.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55" y="3048000"/>
            <a:ext cx="3357602" cy="33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4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69084" y="265194"/>
            <a:ext cx="71996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ПРОГРАМА ДИСЦИПЛІНИ ВКЛЮЧАЄ НАСТУПНІ ТЕМИ: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76718030"/>
              </p:ext>
            </p:extLst>
          </p:nvPr>
        </p:nvGraphicFramePr>
        <p:xfrm>
          <a:off x="1219199" y="900546"/>
          <a:ext cx="10293927" cy="56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04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54414801"/>
              </p:ext>
            </p:extLst>
          </p:nvPr>
        </p:nvGraphicFramePr>
        <p:xfrm>
          <a:off x="1907308" y="138545"/>
          <a:ext cx="9301019" cy="584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497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2763" y="1163782"/>
            <a:ext cx="800792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/>
              <a:t>Згідно</a:t>
            </a:r>
            <a:r>
              <a:rPr lang="ru-RU" sz="2400" b="1" dirty="0"/>
              <a:t> з </a:t>
            </a:r>
            <a:r>
              <a:rPr lang="ru-RU" sz="2400" b="1" dirty="0" err="1"/>
              <a:t>вимогами</a:t>
            </a:r>
            <a:r>
              <a:rPr lang="ru-RU" sz="2400" b="1" dirty="0"/>
              <a:t> </a:t>
            </a:r>
            <a:r>
              <a:rPr lang="ru-RU" sz="2400" b="1" dirty="0" err="1"/>
              <a:t>освітньо-професійної</a:t>
            </a:r>
            <a:r>
              <a:rPr lang="ru-RU" sz="2400" b="1" dirty="0"/>
              <a:t> </a:t>
            </a:r>
            <a:r>
              <a:rPr lang="ru-RU" sz="2400" b="1" dirty="0" err="1"/>
              <a:t>програми</a:t>
            </a:r>
            <a:r>
              <a:rPr lang="ru-RU" sz="2400" b="1" dirty="0"/>
              <a:t> (</a:t>
            </a:r>
            <a:r>
              <a:rPr lang="ru-RU" sz="2400" b="1" dirty="0" err="1"/>
              <a:t>програмні</a:t>
            </a:r>
            <a:r>
              <a:rPr lang="ru-RU" sz="2400" b="1" dirty="0"/>
              <a:t> </a:t>
            </a:r>
            <a:r>
              <a:rPr lang="ru-RU" sz="2400" b="1" dirty="0" err="1"/>
              <a:t>результати</a:t>
            </a:r>
            <a:r>
              <a:rPr lang="ru-RU" sz="2400" b="1" dirty="0"/>
              <a:t> </a:t>
            </a:r>
            <a:r>
              <a:rPr lang="ru-RU" sz="2400" b="1" dirty="0" err="1"/>
              <a:t>навчання</a:t>
            </a:r>
            <a:r>
              <a:rPr lang="ru-RU" sz="2400" b="1" dirty="0"/>
              <a:t>) </a:t>
            </a:r>
            <a:r>
              <a:rPr lang="ru-RU" sz="2400" b="1" dirty="0" err="1"/>
              <a:t>здобувачі</a:t>
            </a:r>
            <a:r>
              <a:rPr lang="ru-RU" sz="2400" b="1" dirty="0"/>
              <a:t> </a:t>
            </a:r>
            <a:r>
              <a:rPr lang="ru-RU" sz="2400" b="1" dirty="0" err="1"/>
              <a:t>освіти</a:t>
            </a:r>
            <a:r>
              <a:rPr lang="ru-RU" sz="2400" b="1" dirty="0"/>
              <a:t> </a:t>
            </a:r>
            <a:r>
              <a:rPr lang="ru-RU" sz="2400" b="1" dirty="0" err="1" smtClean="0"/>
              <a:t>повинні</a:t>
            </a:r>
            <a:r>
              <a:rPr lang="ru-RU" sz="2400" b="1" dirty="0" smtClean="0"/>
              <a:t> </a:t>
            </a:r>
            <a:r>
              <a:rPr lang="ru-RU" sz="2400" b="1" u="sng" dirty="0" smtClean="0"/>
              <a:t>знати</a:t>
            </a:r>
            <a:r>
              <a:rPr lang="ru-RU" sz="2400" b="1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95498" y="2740629"/>
            <a:ext cx="7509164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err="1" smtClean="0"/>
              <a:t>залежність</a:t>
            </a:r>
            <a:r>
              <a:rPr lang="ru-RU" sz="2400" dirty="0" smtClean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, </a:t>
            </a:r>
            <a:r>
              <a:rPr lang="ru-RU" sz="2400" dirty="0" err="1"/>
              <a:t>мовленням</a:t>
            </a:r>
            <a:r>
              <a:rPr lang="ru-RU" sz="2400" dirty="0"/>
              <a:t> і </a:t>
            </a:r>
            <a:r>
              <a:rPr lang="ru-RU" sz="2400" dirty="0" err="1"/>
              <a:t>комунікацією</a:t>
            </a:r>
            <a:r>
              <a:rPr lang="ru-RU" sz="24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2400" dirty="0" err="1" smtClean="0"/>
              <a:t>підходи</a:t>
            </a:r>
            <a:r>
              <a:rPr lang="ru-RU" sz="2400" dirty="0" smtClean="0"/>
              <a:t> </a:t>
            </a:r>
            <a:r>
              <a:rPr lang="ru-RU" sz="2400" dirty="0"/>
              <a:t>до </a:t>
            </a:r>
            <a:r>
              <a:rPr lang="ru-RU" sz="2400" dirty="0" err="1"/>
              <a:t>вивчення</a:t>
            </a:r>
            <a:r>
              <a:rPr lang="ru-RU" sz="2400" dirty="0"/>
              <a:t> і </a:t>
            </a:r>
            <a:r>
              <a:rPr lang="ru-RU" sz="2400" dirty="0" err="1"/>
              <a:t>моделі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; 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err="1" smtClean="0"/>
              <a:t>поняття</a:t>
            </a:r>
            <a:r>
              <a:rPr lang="ru-RU" sz="2400" dirty="0" smtClean="0"/>
              <a:t> </a:t>
            </a:r>
            <a:r>
              <a:rPr lang="ru-RU" sz="2400" dirty="0"/>
              <a:t>дискурсу та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 smtClean="0"/>
              <a:t>типів</a:t>
            </a:r>
            <a:r>
              <a:rPr lang="ru-RU" sz="24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2400" dirty="0" err="1" smtClean="0"/>
              <a:t>поняття</a:t>
            </a:r>
            <a:r>
              <a:rPr lang="ru-RU" sz="2400" dirty="0" smtClean="0"/>
              <a:t> </a:t>
            </a:r>
            <a:r>
              <a:rPr lang="ru-RU" sz="2400" dirty="0"/>
              <a:t>контексту та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типів</a:t>
            </a:r>
            <a:r>
              <a:rPr lang="ru-RU" sz="2400" dirty="0"/>
              <a:t>; </a:t>
            </a:r>
          </a:p>
          <a:p>
            <a:pPr marL="285750" indent="-285750">
              <a:buFontTx/>
              <a:buChar char="-"/>
            </a:pPr>
            <a:r>
              <a:rPr lang="ru-RU" sz="2400" dirty="0" err="1" smtClean="0"/>
              <a:t>гендерні,культурні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соціальні</a:t>
            </a:r>
            <a:r>
              <a:rPr lang="ru-RU" sz="2400" dirty="0"/>
              <a:t> </a:t>
            </a:r>
            <a:r>
              <a:rPr lang="ru-RU" sz="2400" dirty="0" err="1"/>
              <a:t>фактори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.</a:t>
            </a:r>
            <a:endParaRPr lang="en-US" sz="2400" dirty="0"/>
          </a:p>
        </p:txBody>
      </p:sp>
      <p:pic>
        <p:nvPicPr>
          <p:cNvPr id="3074" name="Picture 2" descr="для презентации человечки - Создать мем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128" y="3710125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0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0646" y="404751"/>
            <a:ext cx="163483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u="sng" dirty="0" smtClean="0">
                <a:solidFill>
                  <a:srgbClr val="002060"/>
                </a:solidFill>
              </a:rPr>
              <a:t>ВМІТИ:</a:t>
            </a:r>
            <a:endParaRPr 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7032" y="1351807"/>
            <a:ext cx="7495310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</a:rPr>
              <a:t>розрізняти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мову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мовлення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комунікацію</a:t>
            </a:r>
            <a:r>
              <a:rPr lang="ru-RU" sz="2000" b="1" dirty="0">
                <a:solidFill>
                  <a:srgbClr val="002060"/>
                </a:solidFill>
              </a:rPr>
              <a:t> як </a:t>
            </a:r>
            <a:r>
              <a:rPr lang="ru-RU" sz="2000" b="1" dirty="0" err="1">
                <a:solidFill>
                  <a:srgbClr val="002060"/>
                </a:solidFill>
              </a:rPr>
              <a:t>лінгвістичні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явища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</a:rPr>
              <a:t>встановлювати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типи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мовленнєвих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актів</a:t>
            </a:r>
            <a:r>
              <a:rPr lang="ru-RU" sz="2000" b="1" dirty="0">
                <a:solidFill>
                  <a:srgbClr val="002060"/>
                </a:solidFill>
              </a:rPr>
              <a:t>;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</a:rPr>
              <a:t>розрізняти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текст і дискурс;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</a:rPr>
              <a:t>визначати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типи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дискурсів</a:t>
            </a:r>
            <a:r>
              <a:rPr lang="ru-RU" sz="2000" b="1" dirty="0">
                <a:solidFill>
                  <a:srgbClr val="002060"/>
                </a:solidFill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</a:rPr>
              <a:t>володіти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відповідними</a:t>
            </a:r>
            <a:r>
              <a:rPr lang="ru-RU" sz="2000" b="1" dirty="0">
                <a:solidFill>
                  <a:srgbClr val="002060"/>
                </a:solidFill>
              </a:rPr>
              <a:t> правилами </a:t>
            </a:r>
            <a:r>
              <a:rPr lang="ru-RU" sz="2000" b="1" dirty="0" err="1">
                <a:solidFill>
                  <a:srgbClr val="002060"/>
                </a:solidFill>
              </a:rPr>
              <a:t>дискурсивної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поведінки</a:t>
            </a:r>
            <a:r>
              <a:rPr lang="ru-RU" sz="2000" b="1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</a:rPr>
              <a:t>володіти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стратегіями</a:t>
            </a:r>
            <a:r>
              <a:rPr lang="ru-RU" sz="2000" b="1" dirty="0">
                <a:solidFill>
                  <a:srgbClr val="002060"/>
                </a:solidFill>
              </a:rPr>
              <a:t> і тактиками </a:t>
            </a:r>
            <a:r>
              <a:rPr lang="ru-RU" sz="2000" b="1" dirty="0" err="1" smtClean="0">
                <a:solidFill>
                  <a:srgbClr val="002060"/>
                </a:solidFill>
              </a:rPr>
              <a:t>спілкування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</a:rPr>
              <a:t>розрізняти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комунікативні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аплікатури</a:t>
            </a:r>
            <a:r>
              <a:rPr lang="ru-RU" sz="2000" b="1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</a:rPr>
              <a:t>володіти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принципом </a:t>
            </a:r>
            <a:r>
              <a:rPr lang="ru-RU" sz="2000" b="1" dirty="0" err="1">
                <a:solidFill>
                  <a:srgbClr val="002060"/>
                </a:solidFill>
              </a:rPr>
              <a:t>ввічливості</a:t>
            </a:r>
            <a:r>
              <a:rPr lang="ru-RU" sz="2000" b="1" dirty="0">
                <a:solidFill>
                  <a:srgbClr val="002060"/>
                </a:solidFill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</a:rPr>
              <a:t>його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максимами.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3820886"/>
            <a:ext cx="2744557" cy="27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5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602" y="790699"/>
            <a:ext cx="4821382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Міждисциплінарні зв</a:t>
            </a:r>
            <a:r>
              <a:rPr lang="en-US" sz="2400" dirty="0" smtClean="0">
                <a:solidFill>
                  <a:srgbClr val="002060"/>
                </a:solidFill>
              </a:rPr>
              <a:t>’</a:t>
            </a:r>
            <a:r>
              <a:rPr lang="uk-UA" sz="2400" dirty="0" err="1" smtClean="0">
                <a:solidFill>
                  <a:srgbClr val="002060"/>
                </a:solidFill>
              </a:rPr>
              <a:t>язки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6064" y="2075212"/>
            <a:ext cx="7509164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	</a:t>
            </a:r>
            <a:r>
              <a:rPr lang="uk-UA" sz="2200" dirty="0" smtClean="0">
                <a:solidFill>
                  <a:srgbClr val="002060"/>
                </a:solidFill>
              </a:rPr>
              <a:t>Вивченням </a:t>
            </a:r>
            <a:r>
              <a:rPr lang="uk-UA" sz="2200" dirty="0">
                <a:solidFill>
                  <a:srgbClr val="002060"/>
                </a:solidFill>
              </a:rPr>
              <a:t>курсу зумовлено використання інформації теоретичного та прикладного характеру з фонетики</a:t>
            </a:r>
            <a:r>
              <a:rPr lang="uk-UA" sz="2200" dirty="0" smtClean="0">
                <a:solidFill>
                  <a:srgbClr val="002060"/>
                </a:solidFill>
              </a:rPr>
              <a:t>, орфоепії, </a:t>
            </a:r>
            <a:r>
              <a:rPr lang="uk-UA" sz="2200" dirty="0">
                <a:solidFill>
                  <a:srgbClr val="002060"/>
                </a:solidFill>
              </a:rPr>
              <a:t>лексикології, </a:t>
            </a:r>
            <a:r>
              <a:rPr lang="uk-UA" sz="2200" dirty="0" smtClean="0">
                <a:solidFill>
                  <a:srgbClr val="002060"/>
                </a:solidFill>
              </a:rPr>
              <a:t>синтаксису </a:t>
            </a:r>
            <a:r>
              <a:rPr lang="uk-UA" sz="2200" dirty="0">
                <a:solidFill>
                  <a:srgbClr val="002060"/>
                </a:solidFill>
              </a:rPr>
              <a:t>сучасної української мови, основ наукових досліджень тощо.</a:t>
            </a:r>
            <a:endParaRPr lang="en-US" sz="2200" dirty="0">
              <a:solidFill>
                <a:srgbClr val="002060"/>
              </a:solidFill>
            </a:endParaRPr>
          </a:p>
          <a:p>
            <a:endParaRPr lang="en-US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72" y="3526273"/>
            <a:ext cx="2631983" cy="321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15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285</TotalTime>
  <Words>404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Виктория</cp:lastModifiedBy>
  <cp:revision>28</cp:revision>
  <dcterms:created xsi:type="dcterms:W3CDTF">2020-10-21T17:59:39Z</dcterms:created>
  <dcterms:modified xsi:type="dcterms:W3CDTF">2023-02-22T14:00:58Z</dcterms:modified>
</cp:coreProperties>
</file>