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14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59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4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3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20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95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31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47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44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7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33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31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58B3569-73B2-4D05-8E95-886A6EE17F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8409B5-F2DF-4A5F-ADC9-7894EDAFC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60" y="541934"/>
            <a:ext cx="5218488" cy="2497101"/>
          </a:xfrm>
        </p:spPr>
        <p:txBody>
          <a:bodyPr anchor="b">
            <a:noAutofit/>
          </a:bodyPr>
          <a:lstStyle/>
          <a:p>
            <a:pPr algn="ctr"/>
            <a:r>
              <a:rPr lang="uk-UA" sz="4800" dirty="0"/>
              <a:t>Створення презентацій в </a:t>
            </a:r>
            <a:r>
              <a:rPr lang="ru-RU" sz="4800" dirty="0" err="1"/>
              <a:t>Canva</a:t>
            </a:r>
            <a:r>
              <a:rPr lang="uk-UA" sz="4800" dirty="0"/>
              <a:t> </a:t>
            </a:r>
            <a:endParaRPr lang="x-none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C7A94C0-F8E1-4D3B-94C4-14CADFF62D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r="1794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11" name="Graphic 17">
            <a:extLst>
              <a:ext uri="{FF2B5EF4-FFF2-40B4-BE49-F238E27FC236}">
                <a16:creationId xmlns="" xmlns:a16="http://schemas.microsoft.com/office/drawing/2014/main" id="{B71758F4-3F46-45DA-8AC5-4E508DA080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5">
            <a:extLst>
              <a:ext uri="{FF2B5EF4-FFF2-40B4-BE49-F238E27FC236}">
                <a16:creationId xmlns="" xmlns:a16="http://schemas.microsoft.com/office/drawing/2014/main" id="{8550FED7-7C32-42BB-98DB-30272A6331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4">
            <a:extLst>
              <a:ext uri="{FF2B5EF4-FFF2-40B4-BE49-F238E27FC236}">
                <a16:creationId xmlns="" xmlns:a16="http://schemas.microsoft.com/office/drawing/2014/main" id="{56020367-4FD5-4596-8E10-C5F095CD8D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71" y="4422308"/>
            <a:ext cx="5257800" cy="1655762"/>
          </a:xfrm>
        </p:spPr>
        <p:txBody>
          <a:bodyPr>
            <a:normAutofit/>
          </a:bodyPr>
          <a:lstStyle/>
          <a:p>
            <a:r>
              <a:rPr lang="ru-RU" sz="2000" i="1" dirty="0"/>
              <a:t>Хорошая презентация способна изменить мир, а плохая — похоронить даже гениальную идею. 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8199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Вимоги до створення презентацій</a:t>
            </a:r>
            <a:endParaRPr lang="uk-UA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99" y="1484784"/>
            <a:ext cx="10329597" cy="3706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2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О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дин 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слайд - одна 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думка;</a:t>
            </a:r>
            <a:endParaRPr lang="ru-RU" sz="32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Вибирайте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шрифти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без зарубок;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Пишіть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крупно;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Використовуйте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яскраві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фото;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Вибирайте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круті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sz="32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шаблони</a:t>
            </a:r>
            <a:r>
              <a:rPr lang="ru-RU" sz="32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endParaRPr lang="uk-UA" sz="3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6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Як розповісти презентацію?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5424" y="1484785"/>
            <a:ext cx="100531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smtClean="0"/>
              <a:t>Репетируйте свою </a:t>
            </a:r>
            <a:r>
              <a:rPr lang="ru-RU" sz="3200" dirty="0" err="1" smtClean="0"/>
              <a:t>промову</a:t>
            </a:r>
            <a:endParaRPr lang="ru-RU" sz="32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Говоріть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повільно</a:t>
            </a:r>
            <a:endParaRPr lang="ru-RU" sz="32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Постарайтеся</a:t>
            </a:r>
            <a:r>
              <a:rPr lang="ru-RU" sz="3200" dirty="0" smtClean="0"/>
              <a:t> </a:t>
            </a:r>
            <a:r>
              <a:rPr lang="ru-RU" sz="3200" dirty="0" err="1" smtClean="0"/>
              <a:t>встигнути</a:t>
            </a:r>
            <a:r>
              <a:rPr lang="ru-RU" sz="3200" dirty="0" smtClean="0"/>
              <a:t> за 10 </a:t>
            </a:r>
            <a:r>
              <a:rPr lang="ru-RU" sz="3200" dirty="0" err="1" smtClean="0"/>
              <a:t>хвилин</a:t>
            </a:r>
            <a:endParaRPr lang="ru-RU" sz="320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Використовуйте</a:t>
            </a:r>
            <a:r>
              <a:rPr lang="ru-RU" sz="3200" dirty="0" smtClean="0"/>
              <a:t> </a:t>
            </a:r>
            <a:r>
              <a:rPr lang="ru-RU" sz="3200" dirty="0" err="1" smtClean="0"/>
              <a:t>слайди</a:t>
            </a:r>
            <a:r>
              <a:rPr lang="ru-RU" sz="3200" dirty="0" smtClean="0"/>
              <a:t> як фон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Вчіться</a:t>
            </a:r>
            <a:r>
              <a:rPr lang="ru-RU" sz="3200" dirty="0" smtClean="0"/>
              <a:t> у </a:t>
            </a:r>
            <a:r>
              <a:rPr lang="ru-RU" sz="3200" dirty="0" err="1" smtClean="0"/>
              <a:t>кращих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2948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Правило </a:t>
            </a:r>
            <a:r>
              <a:rPr lang="ru-RU" b="1" dirty="0" err="1" smtClean="0"/>
              <a:t>чотирьох</a:t>
            </a:r>
            <a:r>
              <a:rPr lang="ru-RU" b="1" dirty="0" smtClean="0"/>
              <a:t> </a:t>
            </a:r>
            <a:r>
              <a:rPr lang="ru-RU" b="1" dirty="0" err="1" smtClean="0"/>
              <a:t>максимумів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815" y="1484785"/>
            <a:ext cx="10945216" cy="369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використовуйте</a:t>
            </a:r>
            <a:r>
              <a:rPr lang="ru-RU" sz="3200" dirty="0" smtClean="0"/>
              <a:t> максимум 3 </a:t>
            </a:r>
            <a:r>
              <a:rPr lang="ru-RU" sz="3200" dirty="0" err="1" smtClean="0"/>
              <a:t>кольори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всього</a:t>
            </a:r>
            <a:r>
              <a:rPr lang="ru-RU" sz="3200" dirty="0" smtClean="0"/>
              <a:t> дизайну презентації;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розміщуйте</a:t>
            </a:r>
            <a:r>
              <a:rPr lang="ru-RU" sz="3200" dirty="0" smtClean="0"/>
              <a:t> максимум 15 </a:t>
            </a:r>
            <a:r>
              <a:rPr lang="ru-RU" sz="3200" dirty="0" err="1" smtClean="0"/>
              <a:t>слів</a:t>
            </a:r>
            <a:r>
              <a:rPr lang="ru-RU" sz="3200" dirty="0" smtClean="0"/>
              <a:t> на одному </a:t>
            </a:r>
            <a:r>
              <a:rPr lang="ru-RU" sz="3200" dirty="0" err="1" smtClean="0"/>
              <a:t>слайді</a:t>
            </a:r>
            <a:endParaRPr lang="ru-RU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використовуйте</a:t>
            </a:r>
            <a:r>
              <a:rPr lang="ru-RU" sz="3200" dirty="0" smtClean="0"/>
              <a:t> максимум 2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види</a:t>
            </a:r>
            <a:r>
              <a:rPr lang="ru-RU" sz="3200" dirty="0" smtClean="0"/>
              <a:t> шрифту;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 err="1" smtClean="0"/>
              <a:t>використовуйте</a:t>
            </a:r>
            <a:r>
              <a:rPr lang="ru-RU" sz="3200" dirty="0" smtClean="0"/>
              <a:t> максимум 2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кольори</a:t>
            </a:r>
            <a:r>
              <a:rPr lang="ru-RU" sz="3200" dirty="0" smtClean="0"/>
              <a:t> шрифту.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293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Переваги створення </a:t>
            </a:r>
            <a:r>
              <a:rPr lang="uk-UA" b="1" dirty="0" smtClean="0"/>
              <a:t>презентацій </a:t>
            </a:r>
            <a:br>
              <a:rPr lang="uk-UA" b="1" dirty="0" smtClean="0"/>
            </a:br>
            <a:r>
              <a:rPr lang="uk-UA" b="1" dirty="0" smtClean="0"/>
              <a:t>он-лайн</a:t>
            </a:r>
            <a:endParaRPr lang="uk-UA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5082" y="1772816"/>
            <a:ext cx="106695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600" dirty="0" err="1" smtClean="0"/>
              <a:t>Спільне</a:t>
            </a:r>
            <a:r>
              <a:rPr lang="ru-RU" sz="3600" dirty="0" smtClean="0"/>
              <a:t> </a:t>
            </a:r>
            <a:r>
              <a:rPr lang="ru-RU" sz="3600" dirty="0" err="1" smtClean="0"/>
              <a:t>офофрмлення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слайдів</a:t>
            </a:r>
            <a:r>
              <a:rPr lang="ru-RU" sz="3600" dirty="0" smtClean="0"/>
              <a:t>  разом з </a:t>
            </a:r>
            <a:r>
              <a:rPr lang="ru-RU" sz="3600" dirty="0" err="1" smtClean="0"/>
              <a:t>колегами</a:t>
            </a:r>
            <a:r>
              <a:rPr lang="ru-RU" sz="3600" dirty="0" smtClean="0"/>
              <a:t>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err="1" smtClean="0"/>
              <a:t>Використання</a:t>
            </a:r>
            <a:r>
              <a:rPr lang="ru-RU" sz="3600" dirty="0" smtClean="0"/>
              <a:t> будь-</a:t>
            </a:r>
            <a:r>
              <a:rPr lang="ru-RU" sz="3600" dirty="0" err="1" smtClean="0"/>
              <a:t>якого</a:t>
            </a:r>
            <a:r>
              <a:rPr lang="ru-RU" sz="3600" dirty="0" smtClean="0"/>
              <a:t> пристрою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err="1" smtClean="0"/>
              <a:t>Додавання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власних</a:t>
            </a:r>
            <a:r>
              <a:rPr lang="ru-RU" sz="3600" dirty="0" smtClean="0"/>
              <a:t> фото, </a:t>
            </a:r>
            <a:r>
              <a:rPr lang="ru-RU" sz="3600" dirty="0" err="1" smtClean="0"/>
              <a:t>графіків</a:t>
            </a:r>
            <a:r>
              <a:rPr lang="ru-RU" sz="3600" dirty="0" smtClean="0"/>
              <a:t>, </a:t>
            </a:r>
            <a:r>
              <a:rPr lang="ru-RU" sz="3600" dirty="0" err="1" smtClean="0"/>
              <a:t>анімації</a:t>
            </a:r>
            <a:r>
              <a:rPr lang="ru-RU" sz="3600" dirty="0" smtClean="0"/>
              <a:t> і </a:t>
            </a:r>
            <a:r>
              <a:rPr lang="ru-RU" sz="3600" dirty="0" err="1" smtClean="0"/>
              <a:t>відео</a:t>
            </a:r>
            <a:r>
              <a:rPr lang="ru-RU" sz="3600" dirty="0" smtClean="0"/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err="1" smtClean="0"/>
              <a:t>Більше</a:t>
            </a:r>
            <a:r>
              <a:rPr lang="ru-RU" sz="3600" dirty="0" smtClean="0"/>
              <a:t> 2000 </a:t>
            </a:r>
            <a:r>
              <a:rPr lang="ru-RU" sz="3600" dirty="0" err="1" smtClean="0"/>
              <a:t>безкоштовних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шаблонів</a:t>
            </a:r>
            <a:endParaRPr lang="ru-RU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err="1" smtClean="0"/>
              <a:t>Створення</a:t>
            </a:r>
            <a:r>
              <a:rPr lang="ru-RU" sz="3600" dirty="0" smtClean="0"/>
              <a:t> пустого шаблону </a:t>
            </a:r>
            <a:r>
              <a:rPr lang="ru-RU" sz="3600" dirty="0" err="1" smtClean="0"/>
              <a:t>презенації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8085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Вибір шаблону за категоріями</a:t>
            </a:r>
            <a:endParaRPr lang="uk-UA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658" y="1628800"/>
            <a:ext cx="104659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П</a:t>
            </a: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рості </a:t>
            </a: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шаблони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Креативні презентації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Шаблони навчальних презентацій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професійні презентації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Шаблони </a:t>
            </a:r>
            <a:r>
              <a:rPr lang="uk-UA" sz="28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прикольних</a:t>
            </a: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презентацій (модні презентації)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Шаблони презентацій продуктів</a:t>
            </a:r>
            <a:endParaRPr lang="uk-UA" sz="2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7013" y="4924619"/>
            <a:ext cx="11137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Параметри презентацій</a:t>
            </a:r>
          </a:p>
          <a:p>
            <a:pPr algn="ctr"/>
            <a:r>
              <a:rPr lang="uk-UA" sz="2400" dirty="0" smtClean="0"/>
              <a:t> роздільна здатність 1920х1080 </a:t>
            </a:r>
            <a:r>
              <a:rPr lang="uk-UA" sz="2400" dirty="0" err="1" smtClean="0"/>
              <a:t>рх</a:t>
            </a:r>
            <a:r>
              <a:rPr lang="uk-UA" sz="2400" dirty="0" smtClean="0"/>
              <a:t> і 1024х768 </a:t>
            </a:r>
            <a:r>
              <a:rPr lang="uk-UA" sz="2400" dirty="0" err="1" smtClean="0"/>
              <a:t>рх</a:t>
            </a:r>
            <a:r>
              <a:rPr lang="uk-UA" sz="2400" dirty="0" smtClean="0"/>
              <a:t> (співвідношення 4: 3).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9037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5723E-6 L 0.07882 -0.674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-337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1"/>
          <a:stretch/>
        </p:blipFill>
        <p:spPr bwMode="auto">
          <a:xfrm>
            <a:off x="0" y="1367613"/>
            <a:ext cx="12192000" cy="362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VTI">
  <a:themeElements>
    <a:clrScheme name="Стандартная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161</Words>
  <Application>Microsoft Office PowerPoint</Application>
  <PresentationFormat>Произвольный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GradientVTI</vt:lpstr>
      <vt:lpstr>Створення презентацій в Canva </vt:lpstr>
      <vt:lpstr>Вимоги до створення презентацій</vt:lpstr>
      <vt:lpstr>Як розповісти презентацію?</vt:lpstr>
      <vt:lpstr>Правило чотирьох максимумів</vt:lpstr>
      <vt:lpstr>Переваги створення презентацій  он-лайн</vt:lpstr>
      <vt:lpstr>Вибір шаблону за категоріями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технології управління контентом</dc:title>
  <dc:creator>sytnitskaja@gmail.com</dc:creator>
  <cp:lastModifiedBy>admin</cp:lastModifiedBy>
  <cp:revision>25</cp:revision>
  <dcterms:created xsi:type="dcterms:W3CDTF">2021-04-15T10:33:51Z</dcterms:created>
  <dcterms:modified xsi:type="dcterms:W3CDTF">2021-10-12T12:18:11Z</dcterms:modified>
</cp:coreProperties>
</file>