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3" r:id="rId7"/>
    <p:sldId id="256" r:id="rId8"/>
    <p:sldId id="264" r:id="rId9"/>
    <p:sldId id="265" r:id="rId10"/>
    <p:sldId id="266" r:id="rId11"/>
    <p:sldId id="267" r:id="rId12"/>
    <p:sldId id="292" r:id="rId13"/>
    <p:sldId id="273" r:id="rId14"/>
    <p:sldId id="279" r:id="rId15"/>
    <p:sldId id="280" r:id="rId16"/>
    <p:sldId id="287" r:id="rId17"/>
    <p:sldId id="288" r:id="rId18"/>
    <p:sldId id="281" r:id="rId19"/>
    <p:sldId id="290" r:id="rId20"/>
    <p:sldId id="291" r:id="rId21"/>
    <p:sldId id="293" r:id="rId22"/>
    <p:sldId id="269" r:id="rId23"/>
    <p:sldId id="274" r:id="rId24"/>
    <p:sldId id="268" r:id="rId25"/>
    <p:sldId id="285" r:id="rId26"/>
    <p:sldId id="270" r:id="rId27"/>
    <p:sldId id="271" r:id="rId28"/>
    <p:sldId id="272" r:id="rId29"/>
    <p:sldId id="286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388"/>
            <a:ext cx="9143999" cy="69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21220559">
            <a:off x="970984" y="4167536"/>
            <a:ext cx="561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Властивості кольору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0569" b="55349"/>
          <a:stretch>
            <a:fillRect/>
          </a:stretch>
        </p:blipFill>
        <p:spPr bwMode="auto">
          <a:xfrm>
            <a:off x="590441" y="1124744"/>
            <a:ext cx="78581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863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Колірний спектр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olour-wheel-1740381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5072098" cy="50720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050"/>
            <a:ext cx="8858280" cy="661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01"/>
            <a:ext cx="9144000" cy="68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835" y="0"/>
            <a:ext cx="91698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1038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1013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863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КОЛЬОРИ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7158" y="3000372"/>
            <a:ext cx="3669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теплі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474943" y="3000372"/>
            <a:ext cx="3669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холодні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514252">
            <a:off x="1862401" y="1943134"/>
            <a:ext cx="2071702" cy="5000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515060">
            <a:off x="5259788" y="1985329"/>
            <a:ext cx="2071702" cy="5000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158" y="4214818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43042" y="4214818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64" y="4214818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72132" y="4286256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58016" y="4286256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01024" y="4286256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Thinking-clip-art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12946"/>
            <a:ext cx="1571636" cy="1573530"/>
          </a:xfrm>
          <a:prstGeom prst="rect">
            <a:avLst/>
          </a:prstGeom>
        </p:spPr>
      </p:pic>
      <p:pic>
        <p:nvPicPr>
          <p:cNvPr id="15" name="Рисунок 14" descr="question_mark_PNG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214818"/>
            <a:ext cx="129022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err="1" smtClean="0">
                <a:solidFill>
                  <a:srgbClr val="002060"/>
                </a:solidFill>
              </a:rPr>
              <a:t>“Розтяжка”</a:t>
            </a:r>
            <a:r>
              <a:rPr lang="uk-UA" sz="4800" b="1" dirty="0" smtClean="0">
                <a:solidFill>
                  <a:srgbClr val="002060"/>
                </a:solidFill>
              </a:rPr>
              <a:t> кольору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178678"/>
            <a:ext cx="7572428" cy="567932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-1496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tablitsa_smeshivaniya_tsvet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290"/>
            <a:ext cx="7286676" cy="65762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9515"/>
            <a:ext cx="8929718" cy="66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939"/>
            <a:ext cx="8429684" cy="62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638"/>
            <a:ext cx="8929718" cy="65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КОЛЬОРИ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7158" y="3000372"/>
            <a:ext cx="3669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474943" y="3000372"/>
            <a:ext cx="3669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Похідні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514252">
            <a:off x="1862401" y="1943134"/>
            <a:ext cx="2071702" cy="5000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515060">
            <a:off x="5259788" y="1985329"/>
            <a:ext cx="2071702" cy="5000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472" y="4500570"/>
            <a:ext cx="714380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14480" y="4500570"/>
            <a:ext cx="714380" cy="7143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4429132"/>
            <a:ext cx="714380" cy="7143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0694" y="4429132"/>
            <a:ext cx="714380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58016" y="4357694"/>
            <a:ext cx="714380" cy="714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01024" y="4357694"/>
            <a:ext cx="714380" cy="7143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dirty="0" smtClean="0"/>
              <a:t>ЖИВОПИС- це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uk-UA" sz="6000" b="1" dirty="0" smtClean="0">
                <a:solidFill>
                  <a:srgbClr val="990033"/>
                </a:solidFill>
              </a:rPr>
              <a:t>вид образотворчого мистецтва, зображення на площині за допомогою фарб</a:t>
            </a:r>
            <a:endParaRPr lang="ru-RU" sz="6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</a:rPr>
              <a:t>“Добування”</a:t>
            </a:r>
            <a:r>
              <a:rPr lang="uk-UA" b="1" dirty="0" smtClean="0">
                <a:solidFill>
                  <a:srgbClr val="002060"/>
                </a:solidFill>
              </a:rPr>
              <a:t> похідних кольорів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olor-mixing-chart-1.png"/>
          <p:cNvPicPr>
            <a:picLocks noGrp="1" noChangeAspect="1"/>
          </p:cNvPicPr>
          <p:nvPr>
            <p:ph idx="1"/>
          </p:nvPr>
        </p:nvPicPr>
        <p:blipFill>
          <a:blip r:embed="rId2"/>
          <a:srcRect t="19888" r="3700" b="15398"/>
          <a:stretch>
            <a:fillRect/>
          </a:stretch>
        </p:blipFill>
        <p:spPr>
          <a:xfrm>
            <a:off x="857224" y="857232"/>
            <a:ext cx="6429420" cy="576085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Практична   робота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98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8572560" cy="533784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klazhan-mor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39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uits_in_p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9981"/>
            <a:ext cx="7715304" cy="6648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687"/>
            <a:ext cx="8715436" cy="65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500042"/>
            <a:ext cx="7851648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МОНУМЕНТАЛЬНИЙ</a:t>
            </a:r>
            <a:r>
              <a:rPr kumimoji="0" lang="uk-U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живопис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8195493">
            <a:off x="1259750" y="2647661"/>
            <a:ext cx="1610593" cy="35719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3321834" y="3393282"/>
            <a:ext cx="2286017" cy="35719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2814348">
            <a:off x="5903227" y="2776628"/>
            <a:ext cx="1890061" cy="35719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2962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ФРЕСКА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072074"/>
            <a:ext cx="2935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ВІТРАЖ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5667" y="3857628"/>
            <a:ext cx="3508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МОЗАЇКА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35" y="142852"/>
            <a:ext cx="911140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Засіб виразності 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>живопису-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КОЛІР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1118"/>
            <a:ext cx="8715436" cy="648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8474"/>
            <a:ext cx="8715436" cy="65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</Words>
  <Application>Microsoft Office PowerPoint</Application>
  <PresentationFormat>Экран (4:3)</PresentationFormat>
  <Paragraphs>19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Презентация PowerPoint</vt:lpstr>
      <vt:lpstr>Презентация PowerPoint</vt:lpstr>
      <vt:lpstr>ЖИВОПИС- це</vt:lpstr>
      <vt:lpstr>Презентация PowerPoint</vt:lpstr>
      <vt:lpstr>Презентация PowerPoint</vt:lpstr>
      <vt:lpstr>Презентация PowerPoint</vt:lpstr>
      <vt:lpstr>Засіб виразності  живопису-</vt:lpstr>
      <vt:lpstr>Презентация PowerPoint</vt:lpstr>
      <vt:lpstr>Презентация PowerPoint</vt:lpstr>
      <vt:lpstr>Презентация PowerPoint</vt:lpstr>
      <vt:lpstr>Презентация PowerPoint</vt:lpstr>
      <vt:lpstr>Колірний спектр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КОЛЬОРИ</vt:lpstr>
      <vt:lpstr>Презентация PowerPoint</vt:lpstr>
      <vt:lpstr>“Розтяжка” кольору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КОЛЬОРИ</vt:lpstr>
      <vt:lpstr>“Добування” похідних кольорів</vt:lpstr>
      <vt:lpstr>Практична   робота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</cp:revision>
  <dcterms:created xsi:type="dcterms:W3CDTF">2013-03-16T18:01:09Z</dcterms:created>
  <dcterms:modified xsi:type="dcterms:W3CDTF">2018-01-31T07:28:08Z</dcterms:modified>
</cp:coreProperties>
</file>