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6" r:id="rId2"/>
    <p:sldId id="267" r:id="rId3"/>
    <p:sldId id="268" r:id="rId4"/>
    <p:sldId id="26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Практичне заняття з просторових уявлень в </a:t>
            </a:r>
            <a:r>
              <a:rPr lang="uk-UA" sz="3600" smtClean="0"/>
              <a:t>молодшому дошкільному  віці.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352928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Мета: актуалізувати знання  з використанням педагогічних задач формувати уявлення про використання ігор-вправ з теми, складати конспект заняття в середній групі, створювати </a:t>
            </a:r>
            <a:r>
              <a:rPr lang="uk-UA" dirty="0" err="1" smtClean="0"/>
              <a:t>комп</a:t>
            </a:r>
            <a:r>
              <a:rPr lang="en-US" dirty="0" smtClean="0"/>
              <a:t>’ </a:t>
            </a:r>
            <a:r>
              <a:rPr lang="uk-UA" dirty="0" err="1" smtClean="0"/>
              <a:t>ютерні</a:t>
            </a:r>
            <a:r>
              <a:rPr lang="uk-UA" dirty="0" smtClean="0"/>
              <a:t> ігри для використання в роботі для формування просторових уявлень у дітей 5 року життя. </a:t>
            </a:r>
          </a:p>
          <a:p>
            <a:pPr algn="ctr"/>
            <a:r>
              <a:rPr lang="uk-UA" dirty="0" smtClean="0"/>
              <a:t>Гра-вправа на просторові уявлення </a:t>
            </a:r>
            <a:r>
              <a:rPr lang="en-US" dirty="0"/>
              <a:t>https://www.youtube.com/watch?v=2h4aENytQF4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37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43136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Дидактичні завдання: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 «Дзеркало»</a:t>
            </a:r>
          </a:p>
          <a:p>
            <a:pPr algn="ctr"/>
            <a:endParaRPr lang="ru-RU" sz="10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	закріпити вміння орієнтуватися «на самому собі», знати частини тіла, розрізняти праву і ліву руку, розвиток уваги, пам'яті, діяти за алгоритмом.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Завдання: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діти стоять вільно перед педагогом, який пропонує їм стати «дзеркалом» і повторювати всі його рухи. Діти відображають рухи вихователя. Спочатку даються нескладні рухи, а потім їх можна ускладнити.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Матеріал: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просторова кімната, набір підготовлених рухів, в якому задіяні всі частини тіла.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Милая маленькая девочка, глядя в зеркало | Премиум векто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607064"/>
            <a:ext cx="2880320" cy="225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НОД рисование на тему &amp;quot;Автопортрет&amp;quot; для старшей возрастной группы  | План-конспект занятия по рисованию (старшая группа): | Образовательная  социальная се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97862">
            <a:off x="1380357" y="798109"/>
            <a:ext cx="965985" cy="1171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04088"/>
            <a:ext cx="7359352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Дидактичні завдання: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8352928" cy="380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«Вгадай, що загадали»</a:t>
            </a:r>
          </a:p>
          <a:p>
            <a:pPr algn="ctr"/>
            <a:endParaRPr lang="ru-RU" sz="10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закріпити вміння орієнтуватися «від себе», формувати уявлення про ознаки розмірів предметів, розвивати мислення, спостережливість, пам'ять, увагу.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іграшки необхідно розкласти навколо (попереду, ззаду, зліва, справа). Загадати одну з іграшок, яку ж треба і відгадати. Для цього пропонується визначення: вона перед тобою (за тобою, попереду) вона має розмір (велика, маленька, коротка, довга). Дитина називає іграшку, що знаходиться в зазначеному напрямку.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Матеріал: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будь-які предмети, іграшки різного розміру.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:\Users\User\Desktop\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293096"/>
            <a:ext cx="1872208" cy="237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725144"/>
            <a:ext cx="1640582" cy="194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⬇ Скачать картинки Игрушка, стоковые фото Игрушка в хорошем качестве |  Depositphot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97152"/>
            <a:ext cx="4023320" cy="1877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488832" cy="86409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Дидактичні завдання: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3529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 «Знайди гараж за схемою»</a:t>
            </a:r>
          </a:p>
          <a:p>
            <a:pPr algn="ctr"/>
            <a:endParaRPr lang="ru-RU" sz="10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Мета: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	розвиток орієнтуватися на площині за допомогою схеми, простежуючи  функції око – рука; вивчення назв транспорту, вміння диференціювати легковий та вантажний; формувати  правильне називання кольорів та їх відтінків; розвиток зв’язного мовлення.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за допомогою схеми діти орієнтуються в малому просторі: "Їдуть" до гаража, відкривають кольорові  "ворота", називаючи колір (рожевий, червоний, малиновий, салатовий, зелений, болотний, блакитний, синій, фіолетовий машину, визначають вид транспорту - легковий чи вантажний.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Матеріал: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"гаражі" з кольоровим воротами,  кольорові фішки, схеми шляхів до "гаражів".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:\Users\User\Desktop\risunok1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013176"/>
            <a:ext cx="2160240" cy="172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Настольная игра - векторные изображения, Настольная игра картинки |  Depositphot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71705">
            <a:off x="3832812" y="5328030"/>
            <a:ext cx="1351921" cy="1189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344816" cy="72008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Дидактичні завдання: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Вправа-гра </a:t>
            </a:r>
            <a:r>
              <a:rPr lang="uk-UA" sz="3600" b="1" i="1" u="sng" spc="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“Цуценя”</a:t>
            </a:r>
            <a:endParaRPr lang="uk-UA" sz="36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0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Мета: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	наслідування мовленнєвому зразку педагога, розвиток уявлення про взаємозв’язок між змінами позиції, вміння розрізняти просторове орієнтування -в,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-на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-біля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-за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-під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-поза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-поміж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розвиток уваги.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	перед дитиною розкладаються картки, педагог називає картинку із місцем знаходження цуценя: за будиночком, поміж будиночками, біля будиночку, під будиночком і т.д. Дитина має віднайти названі варіанти на картинках та відтворювати мовленнєвий зразок педагога.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Матеріал: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кольорові картки з будиночками та цуценятком.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Дидактична гра. Орієнтування дітей у просторі. 3+ 230х345 мм Ранок 15211008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157192"/>
            <a:ext cx="2520280" cy="157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Іван Франко. Казка &quot;Війна між Псом і Вовком&quot; | Тест з літературного читання  – «На Урок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1462">
            <a:off x="1347885" y="625154"/>
            <a:ext cx="1296144" cy="147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72973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Рефлексія, підведення підсумків</a:t>
            </a:r>
            <a:r>
              <a:rPr lang="ru-RU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Просторова орієнтація</a:t>
            </a:r>
            <a:r>
              <a:rPr lang="uk-UA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uk-UA" sz="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запорука успішного навчання. Розвиток просторових навичок має бути систематичним. Від того, наскільки точно дитина сприймає навколишній світ, як вона у ньому діє, залежить точність і адекватність її уявлень про цей світ.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Організація освітнього процесу – ЗДО № 10 &quot;Катруся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05064"/>
            <a:ext cx="468052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Практичне заняття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352928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/>
              <a:t> </a:t>
            </a:r>
            <a:r>
              <a:rPr lang="uk-UA" dirty="0" smtClean="0"/>
              <a:t>хід практичного заняття:</a:t>
            </a:r>
          </a:p>
          <a:p>
            <a:r>
              <a:rPr lang="uk-UA" dirty="0"/>
              <a:t> </a:t>
            </a:r>
            <a:r>
              <a:rPr lang="uk-UA" dirty="0" smtClean="0"/>
              <a:t>І. Педагогічні задачі: </a:t>
            </a:r>
          </a:p>
          <a:p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1.Рішення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 завдань.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№ 1</a:t>
            </a:r>
            <a:r>
              <a:rPr lang="uk-UA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4 роки багато дітей сприймають геометричні фігури як іграшки або за аналогією з добре знайомими предметами: циліндр називають склянкою, прямокутник - віконцем, овал - яєчком, куля - м'ячиком.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5-6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років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порівнюють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відомими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постатями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м'яч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куля,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тарілка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коло, ваза як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овал як яйце.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05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105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sz="105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05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105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закономірні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порівняння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Дайте психолого-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педагогічне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обгрунтування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фактів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враховує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елементарних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математичних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уявлень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дитячому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садку?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105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105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№ 2:</a:t>
            </a: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вихователя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руках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зображенням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фігур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різного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кольору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розміру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стрілка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картки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намальовані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Вихователь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стрілкою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показує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фігуру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піднімають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картку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ту ж форму, вони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пояснити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підняли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саме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цю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картку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05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105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1.В якій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віковій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вправу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Яке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математики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займати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/>
              <a:t>2Гра-вправа на просторові уявлення </a:t>
            </a:r>
            <a:r>
              <a:rPr lang="en-US" dirty="0"/>
              <a:t>https://www.youtube.com/watch?v=2h4aENytQF4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32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Практичне заняття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5040560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sz="2800" dirty="0"/>
              <a:t> Х</a:t>
            </a:r>
            <a:r>
              <a:rPr lang="uk-UA" sz="2800" dirty="0" smtClean="0"/>
              <a:t>ід практичного заняття:</a:t>
            </a:r>
          </a:p>
          <a:p>
            <a:r>
              <a:rPr lang="uk-UA" sz="2800" dirty="0"/>
              <a:t> </a:t>
            </a:r>
            <a:r>
              <a:rPr lang="uk-UA" sz="2800" dirty="0" smtClean="0"/>
              <a:t>ІІ. Демонстрація ігор – вправ на розвиток орієнтування в просторі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800" dirty="0" err="1" smtClean="0"/>
              <a:t>ІІІ.Гра</a:t>
            </a:r>
            <a:r>
              <a:rPr lang="uk-UA" sz="2800" dirty="0" smtClean="0"/>
              <a:t>-вправа на просторові уявлення </a:t>
            </a:r>
            <a:r>
              <a:rPr lang="en-US" sz="2800" dirty="0"/>
              <a:t>https://www.youtube.com/watch?v=2h4aENytQF4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699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Практичне заняття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5040560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sz="2800" dirty="0"/>
              <a:t> Х</a:t>
            </a:r>
            <a:r>
              <a:rPr lang="uk-UA" sz="2800" dirty="0" smtClean="0"/>
              <a:t>ід практичного заняття:</a:t>
            </a:r>
          </a:p>
          <a:p>
            <a:r>
              <a:rPr lang="ru-RU" sz="2000" dirty="0"/>
              <a:t> </a:t>
            </a:r>
            <a:r>
              <a:rPr lang="en-US" sz="2000" dirty="0" smtClean="0"/>
              <a:t>IV.</a:t>
            </a:r>
            <a:r>
              <a:rPr lang="uk-UA" sz="2000" dirty="0" smtClean="0"/>
              <a:t> Ознайомлення з конспектом </a:t>
            </a:r>
            <a:r>
              <a:rPr lang="uk-UA" sz="2000" dirty="0" err="1" smtClean="0"/>
              <a:t>комплесного</a:t>
            </a:r>
            <a:r>
              <a:rPr lang="uk-UA" sz="2000" dirty="0" smtClean="0"/>
              <a:t> заняття (інтегрованого) заняття з ФЕМУ.</a:t>
            </a:r>
          </a:p>
        </p:txBody>
      </p:sp>
    </p:spTree>
    <p:extLst>
      <p:ext uri="{BB962C8B-B14F-4D97-AF65-F5344CB8AC3E}">
        <p14:creationId xmlns:p14="http://schemas.microsoft.com/office/powerpoint/2010/main" val="39477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432048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Практичне заняття.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3568" y="1268760"/>
            <a:ext cx="7616509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1" u="sng" strike="noStrike" cap="none" spc="30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4400" b="1" i="1" u="sng" strike="noStrike" cap="none" spc="30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Вправи на розвиток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1" u="sng" strike="noStrike" cap="none" spc="30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орієнтування в просторі</a:t>
            </a:r>
            <a:r>
              <a:rPr kumimoji="0" lang="uk-UA" sz="4400" b="1" i="1" u="sng" strike="noStrike" cap="none" spc="30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000" b="1" i="1" u="sng" strike="noStrike" cap="none" spc="300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7" name="Рисунок 1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5328592" cy="2822675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513712" cy="1224136"/>
          </a:xfrm>
        </p:spPr>
        <p:txBody>
          <a:bodyPr>
            <a:noAutofit/>
          </a:bodyPr>
          <a:lstStyle/>
          <a:p>
            <a:pPr algn="just"/>
            <a:r>
              <a:rPr lang="uk-UA" sz="24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Просторове орієнтування 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це складний системний механізм, в основі якого лежать процеси сприймання та уявлення, беруть участь зоровий, слуховий, </a:t>
            </a:r>
            <a:r>
              <a:rPr lang="uk-UA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кінестетичний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аналізатори (відчуття положення і руху тіла та його частин)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348880"/>
            <a:ext cx="8064896" cy="43204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2348879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3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розвиток вмінь і навичок самостійної роботи і орієнтації у просторі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Завдання:</a:t>
            </a:r>
          </a:p>
          <a:p>
            <a:endParaRPr lang="uk-UA" sz="13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знання власного тіла;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розрізнення просторових ознак і відношень предметів;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сприймання простору й оцінювання відстані;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визначення віддаленості предмета та його місцезнаходження;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орієнтування в просторі;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визначення просторових відношень між предметами.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uk-UA" sz="4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Компоненти </a:t>
            </a:r>
            <a:br>
              <a:rPr lang="uk-UA" sz="4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просторового орієнтування:</a:t>
            </a:r>
            <a:endParaRPr lang="ru-RU" b="1" i="1" u="sng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3573016"/>
            <a:ext cx="302433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573016"/>
            <a:ext cx="309634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7584" y="2132856"/>
            <a:ext cx="3240360" cy="1224136"/>
          </a:xfrm>
          <a:prstGeom prst="ellipse">
            <a:avLst/>
          </a:prstGeom>
          <a:noFill/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8064" y="2132856"/>
            <a:ext cx="3096344" cy="1152128"/>
          </a:xfrm>
          <a:prstGeom prst="ellipse">
            <a:avLst/>
          </a:prstGeom>
          <a:noFill/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відношення 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717032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spc="300" dirty="0" smtClean="0">
                <a:latin typeface="Times New Roman" pitchFamily="18" charset="0"/>
                <a:cs typeface="Times New Roman" pitchFamily="18" charset="0"/>
              </a:rPr>
              <a:t>  форми</a:t>
            </a:r>
          </a:p>
          <a:p>
            <a:pPr>
              <a:buFont typeface="Wingdings" pitchFamily="2" charset="2"/>
              <a:buChar char="v"/>
            </a:pPr>
            <a:r>
              <a:rPr lang="uk-UA" sz="2400" b="1" spc="300" dirty="0" smtClean="0">
                <a:latin typeface="Times New Roman" pitchFamily="18" charset="0"/>
                <a:cs typeface="Times New Roman" pitchFamily="18" charset="0"/>
              </a:rPr>
              <a:t>  величини</a:t>
            </a:r>
            <a:endParaRPr lang="ru-RU" sz="24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573016"/>
            <a:ext cx="3024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spc="300" dirty="0" smtClean="0">
                <a:latin typeface="Times New Roman" pitchFamily="18" charset="0"/>
                <a:cs typeface="Times New Roman" pitchFamily="18" charset="0"/>
              </a:rPr>
              <a:t>  напрямки </a:t>
            </a:r>
          </a:p>
          <a:p>
            <a:pPr>
              <a:buFont typeface="Wingdings" pitchFamily="2" charset="2"/>
              <a:buChar char="v"/>
            </a:pPr>
            <a:r>
              <a:rPr lang="uk-UA" sz="2400" b="1" spc="300" dirty="0" smtClean="0">
                <a:latin typeface="Times New Roman" pitchFamily="18" charset="0"/>
                <a:cs typeface="Times New Roman" pitchFamily="18" charset="0"/>
              </a:rPr>
              <a:t>  положення</a:t>
            </a:r>
          </a:p>
          <a:p>
            <a:pPr>
              <a:buFont typeface="Wingdings" pitchFamily="2" charset="2"/>
              <a:buChar char="v"/>
            </a:pPr>
            <a:r>
              <a:rPr lang="uk-UA" sz="2400" b="1" spc="300" dirty="0" smtClean="0">
                <a:latin typeface="Times New Roman" pitchFamily="18" charset="0"/>
                <a:cs typeface="Times New Roman" pitchFamily="18" charset="0"/>
              </a:rPr>
              <a:t>  віддаленість</a:t>
            </a:r>
            <a:endParaRPr lang="ru-RU" sz="2400" b="1" spc="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Дидактичні ігри &quot;Молодший вік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085184"/>
            <a:ext cx="3024336" cy="150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130 Орієнтація ideas in 2021 | освіта, навчання, логопеді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941168"/>
            <a:ext cx="3240360" cy="1729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642324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Етапи розвитку практичного </a:t>
            </a:r>
            <a:br>
              <a:rPr lang="uk-UA" sz="27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7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орієнтування у просторі </a:t>
            </a:r>
            <a:br>
              <a:rPr lang="uk-UA" sz="27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7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(за Л.І.</a:t>
            </a:r>
            <a:r>
              <a:rPr lang="uk-UA" sz="2700" b="1" i="1" u="sng" spc="3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Плаксиною</a:t>
            </a:r>
            <a:r>
              <a:rPr lang="uk-UA" sz="27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i="1" u="sng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83529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2000" b="1" i="1" u="sng" spc="3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етап-</a:t>
            </a:r>
            <a:r>
              <a:rPr lang="uk-UA" sz="20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орієнтування «на себе»: </a:t>
            </a:r>
            <a:endParaRPr lang="ru-RU" sz="2000" b="1" i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	вміти розрізняти і правильно називати частини свого тіла, їх розташування, орієнтуватися у кімнатах,  розрізняти ознаки предметів за допомогою зору,  орієнтуватися із залученням дотику, слуху, нюху.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b="1" i="1" u="sng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 етап -</a:t>
            </a:r>
            <a:r>
              <a:rPr lang="uk-UA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орієнтування «від себе» (точка відліку - власне тіло):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	мати уявлення про верхню і нижню, передню і задню, праву і ліву сторони тіла, ознайомлення з поняттями: далеко, близько;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ІІІ</a:t>
            </a:r>
            <a:r>
              <a:rPr lang="uk-UA" sz="20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етап -</a:t>
            </a:r>
            <a:r>
              <a:rPr lang="uk-UA" sz="20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орієнтування «розташування»:</a:t>
            </a:r>
            <a:endParaRPr lang="ru-RU" sz="2000" b="1" i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		словесне позначати розташування предметів у найближчому просторі з точкою відліку від себе, знаходити, пересуватися в у названих напрямках, 	визначати сторони предметів.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Формування просторового орієнтування у дітей з порушенням зору в  підготовчій групі з використанням цікавого математичного матеріалу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1737742" cy="111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6552728" cy="1512168"/>
          </a:xfrm>
        </p:spPr>
        <p:txBody>
          <a:bodyPr>
            <a:normAutofit/>
          </a:bodyPr>
          <a:lstStyle/>
          <a:p>
            <a:pPr algn="ctr"/>
            <a:r>
              <a:rPr lang="uk-UA" sz="24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Етапи розвитку практичного </a:t>
            </a:r>
            <a:br>
              <a:rPr lang="uk-UA" sz="24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орієнтування у просторі </a:t>
            </a:r>
            <a:br>
              <a:rPr lang="uk-UA" sz="24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(за Л.І.</a:t>
            </a:r>
            <a:r>
              <a:rPr lang="uk-UA" sz="2400" b="1" i="1" u="sng" spc="3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Плаксиною</a:t>
            </a:r>
            <a:r>
              <a:rPr lang="uk-UA" sz="2400" b="1" i="1" u="sng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i="1" u="sng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рмування просторового орієнтування у дітей з порушенням зору в  підготовчій групі з використанням цікавого математичного матеріалу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1809750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2132856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 етап -</a:t>
            </a:r>
            <a:r>
              <a:rPr lang="uk-UA" sz="20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орієнтування по схемі:</a:t>
            </a:r>
            <a:endParaRPr lang="ru-RU" sz="2000" b="1" i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	визначати напрямок розташування предметів, що знаходяться на значній відстані від них, позначати розташування предметів відносно один одного в навколишньому середовищі (стоїть, висить, тощо); позначити напряму руху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u="sng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етап</a:t>
            </a:r>
            <a:r>
              <a:rPr lang="uk-UA" sz="20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-	самостійне складання схем простору:</a:t>
            </a:r>
            <a:endParaRPr lang="ru-RU" sz="2000" b="1" i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	подумки уявляти себе на місці,  порівнювати розташування предметів у реальному просторі з їх відображенням у дзеркалі, використовувати та позначати просторові відношення прийменниками і прислівниками, виділяти в навколишньому просторі предмети,  які є орієнтирами.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281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Практичне заняття з просторових уявлень в молодшому дошкільному  віці.</vt:lpstr>
      <vt:lpstr>Практичне заняття</vt:lpstr>
      <vt:lpstr>Практичне заняття</vt:lpstr>
      <vt:lpstr>Практичне заняття</vt:lpstr>
      <vt:lpstr>Практичне заняття. </vt:lpstr>
      <vt:lpstr>  Просторове орієнтування – це складний системний механізм, в основі якого лежать процеси сприймання та уявлення, беруть участь зоровий, слуховий, кінестетичний аналізатори (відчуття положення і руху тіла та його частин)</vt:lpstr>
      <vt:lpstr> Компоненти  просторового орієнтування:</vt:lpstr>
      <vt:lpstr>        Етапи розвитку практичного  орієнтування у просторі  (за Л.І.Плаксиною)</vt:lpstr>
      <vt:lpstr>Етапи розвитку практичного  орієнтування у просторі  (за Л.І.Плаксиною) </vt:lpstr>
      <vt:lpstr> Дидактичні завдання: </vt:lpstr>
      <vt:lpstr>Дидактичні завдання: </vt:lpstr>
      <vt:lpstr>Дидактичні завдання:</vt:lpstr>
      <vt:lpstr>Дидактичні завдання:</vt:lpstr>
      <vt:lpstr>  Рефлексія, підведення підсумків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заняття для дітей з освітніми особливими потребами</dc:title>
  <dc:creator>User</dc:creator>
  <cp:lastModifiedBy>User</cp:lastModifiedBy>
  <cp:revision>33</cp:revision>
  <dcterms:created xsi:type="dcterms:W3CDTF">2021-03-28T06:05:19Z</dcterms:created>
  <dcterms:modified xsi:type="dcterms:W3CDTF">2023-04-14T07:24:24Z</dcterms:modified>
</cp:coreProperties>
</file>