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5" r:id="rId9"/>
    <p:sldId id="264" r:id="rId10"/>
    <p:sldId id="266" r:id="rId11"/>
    <p:sldId id="267" r:id="rId12"/>
    <p:sldId id="268" r:id="rId13"/>
    <p:sldId id="270" r:id="rId14"/>
    <p:sldId id="272" r:id="rId15"/>
    <p:sldId id="273" r:id="rId16"/>
    <p:sldId id="274" r:id="rId1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2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D285C5-92F2-4BEF-A3B1-EE3E2C316DDE}"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6A4916D0-C600-4B4C-8481-82E036C9392A}">
      <dgm:prSet phldrT="[Текст]"/>
      <dgm:spPr/>
      <dgm:t>
        <a:bodyPr/>
        <a:lstStyle/>
        <a:p>
          <a:r>
            <a:rPr lang="uk-UA" b="1" dirty="0" smtClean="0">
              <a:latin typeface="Times New Roman" pitchFamily="18" charset="0"/>
              <a:cs typeface="Times New Roman" pitchFamily="18" charset="0"/>
            </a:rPr>
            <a:t>Олігофренія</a:t>
          </a:r>
          <a:r>
            <a:rPr lang="uk-UA" dirty="0" smtClean="0">
              <a:latin typeface="Times New Roman" pitchFamily="18" charset="0"/>
              <a:cs typeface="Times New Roman" pitchFamily="18" charset="0"/>
            </a:rPr>
            <a:t> – це стан тотального </a:t>
          </a:r>
          <a:r>
            <a:rPr lang="uk-UA" dirty="0" err="1" smtClean="0">
              <a:latin typeface="Times New Roman" pitchFamily="18" charset="0"/>
              <a:cs typeface="Times New Roman" pitchFamily="18" charset="0"/>
            </a:rPr>
            <a:t>непроградієнтного</a:t>
          </a:r>
          <a:r>
            <a:rPr lang="uk-UA" dirty="0" smtClean="0">
              <a:latin typeface="Times New Roman" pitchFamily="18" charset="0"/>
              <a:cs typeface="Times New Roman" pitchFamily="18" charset="0"/>
            </a:rPr>
            <a:t> (стабільного) ураження ЦНС, який виникає на ранніх етапах онтогенезу, до 3-х річного віку.</a:t>
          </a:r>
          <a:endParaRPr lang="ru-RU" dirty="0"/>
        </a:p>
      </dgm:t>
    </dgm:pt>
    <dgm:pt modelId="{67390678-F376-47AF-B4A6-D7B47820B9B5}" type="parTrans" cxnId="{576DDD2D-525C-4F62-9640-C620CA3CB764}">
      <dgm:prSet/>
      <dgm:spPr/>
      <dgm:t>
        <a:bodyPr/>
        <a:lstStyle/>
        <a:p>
          <a:endParaRPr lang="ru-RU"/>
        </a:p>
      </dgm:t>
    </dgm:pt>
    <dgm:pt modelId="{E608EBCD-B796-4350-BE94-E782013AFC3E}" type="sibTrans" cxnId="{576DDD2D-525C-4F62-9640-C620CA3CB764}">
      <dgm:prSet/>
      <dgm:spPr/>
      <dgm:t>
        <a:bodyPr/>
        <a:lstStyle/>
        <a:p>
          <a:endParaRPr lang="ru-RU"/>
        </a:p>
      </dgm:t>
    </dgm:pt>
    <dgm:pt modelId="{5F51478C-CF53-4406-B503-FB9AC796B961}">
      <dgm:prSet phldrT="[Текст]"/>
      <dgm:spPr/>
      <dgm:t>
        <a:bodyPr/>
        <a:lstStyle/>
        <a:p>
          <a:r>
            <a:rPr lang="uk-UA" b="1" dirty="0" smtClean="0">
              <a:latin typeface="Times New Roman" pitchFamily="18" charset="0"/>
              <a:cs typeface="Times New Roman" pitchFamily="18" charset="0"/>
            </a:rPr>
            <a:t>ідіотія</a:t>
          </a:r>
        </a:p>
        <a:p>
          <a:r>
            <a:rPr lang="uk-UA" dirty="0" smtClean="0">
              <a:latin typeface="Times New Roman" pitchFamily="18" charset="0"/>
              <a:cs typeface="Times New Roman" pitchFamily="18" charset="0"/>
            </a:rPr>
            <a:t>(найтяжча), </a:t>
          </a:r>
          <a:endParaRPr lang="ru-RU" dirty="0"/>
        </a:p>
      </dgm:t>
    </dgm:pt>
    <dgm:pt modelId="{F9D5F85C-F0E5-4EAB-B34D-8BD77FBF7421}" type="parTrans" cxnId="{37A7226F-3534-4563-B1E4-CDC39BE1198F}">
      <dgm:prSet/>
      <dgm:spPr/>
      <dgm:t>
        <a:bodyPr/>
        <a:lstStyle/>
        <a:p>
          <a:endParaRPr lang="ru-RU"/>
        </a:p>
      </dgm:t>
    </dgm:pt>
    <dgm:pt modelId="{268E1E43-C66D-4DBD-9797-0A66CEC6DB29}" type="sibTrans" cxnId="{37A7226F-3534-4563-B1E4-CDC39BE1198F}">
      <dgm:prSet/>
      <dgm:spPr/>
      <dgm:t>
        <a:bodyPr/>
        <a:lstStyle/>
        <a:p>
          <a:endParaRPr lang="ru-RU"/>
        </a:p>
      </dgm:t>
    </dgm:pt>
    <dgm:pt modelId="{66D748E0-2203-4705-ACAE-3FB80E30AD24}">
      <dgm:prSet phldrT="[Текст]"/>
      <dgm:spPr/>
      <dgm:t>
        <a:bodyPr/>
        <a:lstStyle/>
        <a:p>
          <a:r>
            <a:rPr lang="uk-UA" b="1" dirty="0" smtClean="0">
              <a:latin typeface="Times New Roman" pitchFamily="18" charset="0"/>
              <a:cs typeface="Times New Roman" pitchFamily="18" charset="0"/>
            </a:rPr>
            <a:t>дебільність</a:t>
          </a:r>
        </a:p>
        <a:p>
          <a:r>
            <a:rPr lang="uk-UA" dirty="0" smtClean="0">
              <a:latin typeface="Times New Roman" pitchFamily="18" charset="0"/>
              <a:cs typeface="Times New Roman" pitchFamily="18" charset="0"/>
            </a:rPr>
            <a:t>(найлегша).</a:t>
          </a:r>
          <a:endParaRPr lang="ru-RU" dirty="0"/>
        </a:p>
      </dgm:t>
    </dgm:pt>
    <dgm:pt modelId="{64E69A63-AEF6-473C-B8DB-104C7786AE9B}" type="parTrans" cxnId="{C391FC30-319E-4A9E-AE40-DF300AA20B84}">
      <dgm:prSet/>
      <dgm:spPr/>
      <dgm:t>
        <a:bodyPr/>
        <a:lstStyle/>
        <a:p>
          <a:endParaRPr lang="ru-RU"/>
        </a:p>
      </dgm:t>
    </dgm:pt>
    <dgm:pt modelId="{BE095F6B-CEF9-4D2D-92C5-3FAA110C7BCB}" type="sibTrans" cxnId="{C391FC30-319E-4A9E-AE40-DF300AA20B84}">
      <dgm:prSet/>
      <dgm:spPr/>
      <dgm:t>
        <a:bodyPr/>
        <a:lstStyle/>
        <a:p>
          <a:endParaRPr lang="ru-RU"/>
        </a:p>
      </dgm:t>
    </dgm:pt>
    <dgm:pt modelId="{8BFAAC3F-6CC3-4CE8-BB52-45BCBA96FBA8}">
      <dgm:prSet phldrT="[Текст]"/>
      <dgm:spPr/>
      <dgm:t>
        <a:bodyPr/>
        <a:lstStyle/>
        <a:p>
          <a:r>
            <a:rPr lang="uk-UA" b="1" dirty="0" smtClean="0">
              <a:latin typeface="Times New Roman" pitchFamily="18" charset="0"/>
              <a:cs typeface="Times New Roman" pitchFamily="18" charset="0"/>
            </a:rPr>
            <a:t>імбецильність</a:t>
          </a:r>
          <a:r>
            <a:rPr lang="uk-UA" dirty="0" smtClean="0">
              <a:latin typeface="Times New Roman" pitchFamily="18" charset="0"/>
              <a:cs typeface="Times New Roman" pitchFamily="18" charset="0"/>
            </a:rPr>
            <a:t> (менш тяжка форма), </a:t>
          </a:r>
          <a:endParaRPr lang="ru-RU" dirty="0"/>
        </a:p>
      </dgm:t>
    </dgm:pt>
    <dgm:pt modelId="{4EFF166D-920C-444D-9914-531D55F5F8A2}" type="parTrans" cxnId="{DF0F02C3-10AF-4FFE-A1E4-C57C2CCB04B9}">
      <dgm:prSet/>
      <dgm:spPr/>
      <dgm:t>
        <a:bodyPr/>
        <a:lstStyle/>
        <a:p>
          <a:endParaRPr lang="ru-RU"/>
        </a:p>
      </dgm:t>
    </dgm:pt>
    <dgm:pt modelId="{359129BB-807D-450A-A07E-B1CFC9AE248A}" type="sibTrans" cxnId="{DF0F02C3-10AF-4FFE-A1E4-C57C2CCB04B9}">
      <dgm:prSet/>
      <dgm:spPr/>
      <dgm:t>
        <a:bodyPr/>
        <a:lstStyle/>
        <a:p>
          <a:endParaRPr lang="ru-RU"/>
        </a:p>
      </dgm:t>
    </dgm:pt>
    <dgm:pt modelId="{EF2AC495-053D-454D-8882-3B9E658C5A9E}" type="pres">
      <dgm:prSet presAssocID="{88D285C5-92F2-4BEF-A3B1-EE3E2C316DDE}" presName="Name0" presStyleCnt="0">
        <dgm:presLayoutVars>
          <dgm:chPref val="1"/>
          <dgm:dir/>
          <dgm:animOne val="branch"/>
          <dgm:animLvl val="lvl"/>
          <dgm:resizeHandles/>
        </dgm:presLayoutVars>
      </dgm:prSet>
      <dgm:spPr/>
      <dgm:t>
        <a:bodyPr/>
        <a:lstStyle/>
        <a:p>
          <a:endParaRPr lang="ru-RU"/>
        </a:p>
      </dgm:t>
    </dgm:pt>
    <dgm:pt modelId="{714FAE20-323D-4F31-B0CC-16F0D50E54EB}" type="pres">
      <dgm:prSet presAssocID="{6A4916D0-C600-4B4C-8481-82E036C9392A}" presName="vertOne" presStyleCnt="0"/>
      <dgm:spPr/>
    </dgm:pt>
    <dgm:pt modelId="{4F341D38-6DEE-4F18-A0C5-75F24C772565}" type="pres">
      <dgm:prSet presAssocID="{6A4916D0-C600-4B4C-8481-82E036C9392A}" presName="txOne" presStyleLbl="node0" presStyleIdx="0" presStyleCnt="1" custLinFactNeighborX="904" custLinFactNeighborY="15802">
        <dgm:presLayoutVars>
          <dgm:chPref val="3"/>
        </dgm:presLayoutVars>
      </dgm:prSet>
      <dgm:spPr/>
      <dgm:t>
        <a:bodyPr/>
        <a:lstStyle/>
        <a:p>
          <a:endParaRPr lang="ru-RU"/>
        </a:p>
      </dgm:t>
    </dgm:pt>
    <dgm:pt modelId="{57F1B6F5-1075-4022-80AB-14C9590C14BE}" type="pres">
      <dgm:prSet presAssocID="{6A4916D0-C600-4B4C-8481-82E036C9392A}" presName="parTransOne" presStyleCnt="0"/>
      <dgm:spPr/>
    </dgm:pt>
    <dgm:pt modelId="{1BEA2F36-4A06-4BE6-B170-BA32426E9360}" type="pres">
      <dgm:prSet presAssocID="{6A4916D0-C600-4B4C-8481-82E036C9392A}" presName="horzOne" presStyleCnt="0"/>
      <dgm:spPr/>
    </dgm:pt>
    <dgm:pt modelId="{E85FFA06-80C8-4871-A9EC-67EDB9362E53}" type="pres">
      <dgm:prSet presAssocID="{5F51478C-CF53-4406-B503-FB9AC796B961}" presName="vertTwo" presStyleCnt="0"/>
      <dgm:spPr/>
    </dgm:pt>
    <dgm:pt modelId="{C27837D7-1466-4717-BDBB-07040A480936}" type="pres">
      <dgm:prSet presAssocID="{5F51478C-CF53-4406-B503-FB9AC796B961}" presName="txTwo" presStyleLbl="node2" presStyleIdx="0" presStyleCnt="2" custScaleX="27932" custLinFactY="24814" custLinFactNeighborX="-12728" custLinFactNeighborY="100000">
        <dgm:presLayoutVars>
          <dgm:chPref val="3"/>
        </dgm:presLayoutVars>
      </dgm:prSet>
      <dgm:spPr/>
      <dgm:t>
        <a:bodyPr/>
        <a:lstStyle/>
        <a:p>
          <a:endParaRPr lang="ru-RU"/>
        </a:p>
      </dgm:t>
    </dgm:pt>
    <dgm:pt modelId="{DD5AE580-8E1C-4487-9E0E-EA546AD3D036}" type="pres">
      <dgm:prSet presAssocID="{5F51478C-CF53-4406-B503-FB9AC796B961}" presName="parTransTwo" presStyleCnt="0"/>
      <dgm:spPr/>
    </dgm:pt>
    <dgm:pt modelId="{8A7C75D3-A836-4C8E-B35E-59907DC0315B}" type="pres">
      <dgm:prSet presAssocID="{5F51478C-CF53-4406-B503-FB9AC796B961}" presName="horzTwo" presStyleCnt="0"/>
      <dgm:spPr/>
    </dgm:pt>
    <dgm:pt modelId="{57225447-1925-445E-AE51-D7778DA560F4}" type="pres">
      <dgm:prSet presAssocID="{66D748E0-2203-4705-ACAE-3FB80E30AD24}" presName="vertThree" presStyleCnt="0"/>
      <dgm:spPr/>
    </dgm:pt>
    <dgm:pt modelId="{DD0C2F7B-38E9-486E-8A96-E4C6D402A84B}" type="pres">
      <dgm:prSet presAssocID="{66D748E0-2203-4705-ACAE-3FB80E30AD24}" presName="txThree" presStyleLbl="node3" presStyleIdx="0" presStyleCnt="1" custScaleX="25000" custLinFactNeighborX="54280" custLinFactNeighborY="-75186">
        <dgm:presLayoutVars>
          <dgm:chPref val="3"/>
        </dgm:presLayoutVars>
      </dgm:prSet>
      <dgm:spPr/>
      <dgm:t>
        <a:bodyPr/>
        <a:lstStyle/>
        <a:p>
          <a:endParaRPr lang="ru-RU"/>
        </a:p>
      </dgm:t>
    </dgm:pt>
    <dgm:pt modelId="{9A37F74E-48BC-424F-A5E4-CEE6956053BC}" type="pres">
      <dgm:prSet presAssocID="{66D748E0-2203-4705-ACAE-3FB80E30AD24}" presName="horzThree" presStyleCnt="0"/>
      <dgm:spPr/>
    </dgm:pt>
    <dgm:pt modelId="{8B96E0F3-955A-4F2E-9414-EE275666DC37}" type="pres">
      <dgm:prSet presAssocID="{268E1E43-C66D-4DBD-9797-0A66CEC6DB29}" presName="sibSpaceTwo" presStyleCnt="0"/>
      <dgm:spPr/>
    </dgm:pt>
    <dgm:pt modelId="{7894AFCF-AFA3-44BC-8E94-E7F79305A76C}" type="pres">
      <dgm:prSet presAssocID="{8BFAAC3F-6CC3-4CE8-BB52-45BCBA96FBA8}" presName="vertTwo" presStyleCnt="0"/>
      <dgm:spPr/>
    </dgm:pt>
    <dgm:pt modelId="{37C2A792-FB20-417C-9F0A-ABF628BE6AAD}" type="pres">
      <dgm:prSet presAssocID="{8BFAAC3F-6CC3-4CE8-BB52-45BCBA96FBA8}" presName="txTwo" presStyleLbl="node2" presStyleIdx="1" presStyleCnt="2" custScaleX="35998" custLinFactNeighborX="-18494" custLinFactNeighborY="35070">
        <dgm:presLayoutVars>
          <dgm:chPref val="3"/>
        </dgm:presLayoutVars>
      </dgm:prSet>
      <dgm:spPr/>
      <dgm:t>
        <a:bodyPr/>
        <a:lstStyle/>
        <a:p>
          <a:endParaRPr lang="ru-RU"/>
        </a:p>
      </dgm:t>
    </dgm:pt>
    <dgm:pt modelId="{C43583F6-7FDB-428A-9A36-AD30740B8DEB}" type="pres">
      <dgm:prSet presAssocID="{8BFAAC3F-6CC3-4CE8-BB52-45BCBA96FBA8}" presName="horzTwo" presStyleCnt="0"/>
      <dgm:spPr/>
    </dgm:pt>
  </dgm:ptLst>
  <dgm:cxnLst>
    <dgm:cxn modelId="{60995C2B-B36B-482A-9ED1-C2729D265386}" type="presOf" srcId="{88D285C5-92F2-4BEF-A3B1-EE3E2C316DDE}" destId="{EF2AC495-053D-454D-8882-3B9E658C5A9E}" srcOrd="0" destOrd="0" presId="urn:microsoft.com/office/officeart/2005/8/layout/hierarchy4"/>
    <dgm:cxn modelId="{F1072128-AABF-444B-81C5-E5D1684A7840}" type="presOf" srcId="{8BFAAC3F-6CC3-4CE8-BB52-45BCBA96FBA8}" destId="{37C2A792-FB20-417C-9F0A-ABF628BE6AAD}" srcOrd="0" destOrd="0" presId="urn:microsoft.com/office/officeart/2005/8/layout/hierarchy4"/>
    <dgm:cxn modelId="{37A7226F-3534-4563-B1E4-CDC39BE1198F}" srcId="{6A4916D0-C600-4B4C-8481-82E036C9392A}" destId="{5F51478C-CF53-4406-B503-FB9AC796B961}" srcOrd="0" destOrd="0" parTransId="{F9D5F85C-F0E5-4EAB-B34D-8BD77FBF7421}" sibTransId="{268E1E43-C66D-4DBD-9797-0A66CEC6DB29}"/>
    <dgm:cxn modelId="{DF0F02C3-10AF-4FFE-A1E4-C57C2CCB04B9}" srcId="{6A4916D0-C600-4B4C-8481-82E036C9392A}" destId="{8BFAAC3F-6CC3-4CE8-BB52-45BCBA96FBA8}" srcOrd="1" destOrd="0" parTransId="{4EFF166D-920C-444D-9914-531D55F5F8A2}" sibTransId="{359129BB-807D-450A-A07E-B1CFC9AE248A}"/>
    <dgm:cxn modelId="{C391FC30-319E-4A9E-AE40-DF300AA20B84}" srcId="{5F51478C-CF53-4406-B503-FB9AC796B961}" destId="{66D748E0-2203-4705-ACAE-3FB80E30AD24}" srcOrd="0" destOrd="0" parTransId="{64E69A63-AEF6-473C-B8DB-104C7786AE9B}" sibTransId="{BE095F6B-CEF9-4D2D-92C5-3FAA110C7BCB}"/>
    <dgm:cxn modelId="{4033FAEC-B9DF-4879-965E-EEB2CB130617}" type="presOf" srcId="{66D748E0-2203-4705-ACAE-3FB80E30AD24}" destId="{DD0C2F7B-38E9-486E-8A96-E4C6D402A84B}" srcOrd="0" destOrd="0" presId="urn:microsoft.com/office/officeart/2005/8/layout/hierarchy4"/>
    <dgm:cxn modelId="{576DDD2D-525C-4F62-9640-C620CA3CB764}" srcId="{88D285C5-92F2-4BEF-A3B1-EE3E2C316DDE}" destId="{6A4916D0-C600-4B4C-8481-82E036C9392A}" srcOrd="0" destOrd="0" parTransId="{67390678-F376-47AF-B4A6-D7B47820B9B5}" sibTransId="{E608EBCD-B796-4350-BE94-E782013AFC3E}"/>
    <dgm:cxn modelId="{DAD34960-46E3-4751-AC1F-67C9B586D1C0}" type="presOf" srcId="{5F51478C-CF53-4406-B503-FB9AC796B961}" destId="{C27837D7-1466-4717-BDBB-07040A480936}" srcOrd="0" destOrd="0" presId="urn:microsoft.com/office/officeart/2005/8/layout/hierarchy4"/>
    <dgm:cxn modelId="{40702155-6170-44AD-AA7C-DC581A8F1389}" type="presOf" srcId="{6A4916D0-C600-4B4C-8481-82E036C9392A}" destId="{4F341D38-6DEE-4F18-A0C5-75F24C772565}" srcOrd="0" destOrd="0" presId="urn:microsoft.com/office/officeart/2005/8/layout/hierarchy4"/>
    <dgm:cxn modelId="{DC00159B-CD96-4468-8625-525F367580B0}" type="presParOf" srcId="{EF2AC495-053D-454D-8882-3B9E658C5A9E}" destId="{714FAE20-323D-4F31-B0CC-16F0D50E54EB}" srcOrd="0" destOrd="0" presId="urn:microsoft.com/office/officeart/2005/8/layout/hierarchy4"/>
    <dgm:cxn modelId="{9240AB4C-11A8-4E8B-B6C3-59F3B1FA0326}" type="presParOf" srcId="{714FAE20-323D-4F31-B0CC-16F0D50E54EB}" destId="{4F341D38-6DEE-4F18-A0C5-75F24C772565}" srcOrd="0" destOrd="0" presId="urn:microsoft.com/office/officeart/2005/8/layout/hierarchy4"/>
    <dgm:cxn modelId="{061671A3-4EB7-4B6E-9F1A-398F5DFDA29B}" type="presParOf" srcId="{714FAE20-323D-4F31-B0CC-16F0D50E54EB}" destId="{57F1B6F5-1075-4022-80AB-14C9590C14BE}" srcOrd="1" destOrd="0" presId="urn:microsoft.com/office/officeart/2005/8/layout/hierarchy4"/>
    <dgm:cxn modelId="{A26370F0-BA5B-405C-9389-C23B1A08FE4D}" type="presParOf" srcId="{714FAE20-323D-4F31-B0CC-16F0D50E54EB}" destId="{1BEA2F36-4A06-4BE6-B170-BA32426E9360}" srcOrd="2" destOrd="0" presId="urn:microsoft.com/office/officeart/2005/8/layout/hierarchy4"/>
    <dgm:cxn modelId="{A9BF07F7-75DA-4572-9A0B-45E168CFD32A}" type="presParOf" srcId="{1BEA2F36-4A06-4BE6-B170-BA32426E9360}" destId="{E85FFA06-80C8-4871-A9EC-67EDB9362E53}" srcOrd="0" destOrd="0" presId="urn:microsoft.com/office/officeart/2005/8/layout/hierarchy4"/>
    <dgm:cxn modelId="{375DBC6D-ED35-4A85-A778-5645D6B51A2D}" type="presParOf" srcId="{E85FFA06-80C8-4871-A9EC-67EDB9362E53}" destId="{C27837D7-1466-4717-BDBB-07040A480936}" srcOrd="0" destOrd="0" presId="urn:microsoft.com/office/officeart/2005/8/layout/hierarchy4"/>
    <dgm:cxn modelId="{7D5DFD7A-FEC7-48C3-BA48-870C51393B7D}" type="presParOf" srcId="{E85FFA06-80C8-4871-A9EC-67EDB9362E53}" destId="{DD5AE580-8E1C-4487-9E0E-EA546AD3D036}" srcOrd="1" destOrd="0" presId="urn:microsoft.com/office/officeart/2005/8/layout/hierarchy4"/>
    <dgm:cxn modelId="{0B6BB37E-7824-44B8-87C0-258740BF4E65}" type="presParOf" srcId="{E85FFA06-80C8-4871-A9EC-67EDB9362E53}" destId="{8A7C75D3-A836-4C8E-B35E-59907DC0315B}" srcOrd="2" destOrd="0" presId="urn:microsoft.com/office/officeart/2005/8/layout/hierarchy4"/>
    <dgm:cxn modelId="{6CCF8F1E-5A30-49BE-B50A-E6244CA251C9}" type="presParOf" srcId="{8A7C75D3-A836-4C8E-B35E-59907DC0315B}" destId="{57225447-1925-445E-AE51-D7778DA560F4}" srcOrd="0" destOrd="0" presId="urn:microsoft.com/office/officeart/2005/8/layout/hierarchy4"/>
    <dgm:cxn modelId="{7EFDFEE6-3E64-4DEF-BB9B-44A39F210691}" type="presParOf" srcId="{57225447-1925-445E-AE51-D7778DA560F4}" destId="{DD0C2F7B-38E9-486E-8A96-E4C6D402A84B}" srcOrd="0" destOrd="0" presId="urn:microsoft.com/office/officeart/2005/8/layout/hierarchy4"/>
    <dgm:cxn modelId="{91899A20-B06B-41CB-A8ED-26AAB3242774}" type="presParOf" srcId="{57225447-1925-445E-AE51-D7778DA560F4}" destId="{9A37F74E-48BC-424F-A5E4-CEE6956053BC}" srcOrd="1" destOrd="0" presId="urn:microsoft.com/office/officeart/2005/8/layout/hierarchy4"/>
    <dgm:cxn modelId="{46A956FD-75EA-464F-AFF5-05A8B922670C}" type="presParOf" srcId="{1BEA2F36-4A06-4BE6-B170-BA32426E9360}" destId="{8B96E0F3-955A-4F2E-9414-EE275666DC37}" srcOrd="1" destOrd="0" presId="urn:microsoft.com/office/officeart/2005/8/layout/hierarchy4"/>
    <dgm:cxn modelId="{94A67776-4E1F-43FE-8305-1969C95151DD}" type="presParOf" srcId="{1BEA2F36-4A06-4BE6-B170-BA32426E9360}" destId="{7894AFCF-AFA3-44BC-8E94-E7F79305A76C}" srcOrd="2" destOrd="0" presId="urn:microsoft.com/office/officeart/2005/8/layout/hierarchy4"/>
    <dgm:cxn modelId="{F24F66AA-B8EE-4812-BE4A-11A3551E25D5}" type="presParOf" srcId="{7894AFCF-AFA3-44BC-8E94-E7F79305A76C}" destId="{37C2A792-FB20-417C-9F0A-ABF628BE6AAD}" srcOrd="0" destOrd="0" presId="urn:microsoft.com/office/officeart/2005/8/layout/hierarchy4"/>
    <dgm:cxn modelId="{D2623332-16A8-4EE7-B8B3-BB3BBC490B3C}" type="presParOf" srcId="{7894AFCF-AFA3-44BC-8E94-E7F79305A76C}" destId="{C43583F6-7FDB-428A-9A36-AD30740B8DEB}"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278C10-92CD-4879-B1EA-E809F65200A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D13A64E5-BAEA-4594-BA4E-D1EDC8C34EAE}">
      <dgm:prSet phldrT="[Текст]" custT="1"/>
      <dgm:spPr/>
      <dgm:t>
        <a:bodyPr/>
        <a:lstStyle/>
        <a:p>
          <a:r>
            <a:rPr lang="uk-UA" sz="2000" b="1" dirty="0" smtClean="0">
              <a:latin typeface="Times New Roman" pitchFamily="18" charset="0"/>
              <a:cs typeface="Times New Roman" pitchFamily="18" charset="0"/>
            </a:rPr>
            <a:t>легка</a:t>
          </a:r>
          <a:r>
            <a:rPr lang="uk-UA"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IQ</a:t>
          </a:r>
          <a:r>
            <a:rPr lang="uk-UA" sz="2000" dirty="0" smtClean="0">
              <a:latin typeface="Times New Roman" pitchFamily="18" charset="0"/>
              <a:cs typeface="Times New Roman" pitchFamily="18" charset="0"/>
            </a:rPr>
            <a:t> у межах 40-69), </a:t>
          </a:r>
          <a:endParaRPr lang="ru-RU" sz="2000" dirty="0"/>
        </a:p>
      </dgm:t>
    </dgm:pt>
    <dgm:pt modelId="{35D6A32D-5EDB-4A1D-B66C-2699B4DB7A74}" type="parTrans" cxnId="{F9385321-5073-4A4C-B0B9-7B42178E0886}">
      <dgm:prSet/>
      <dgm:spPr/>
      <dgm:t>
        <a:bodyPr/>
        <a:lstStyle/>
        <a:p>
          <a:endParaRPr lang="ru-RU"/>
        </a:p>
      </dgm:t>
    </dgm:pt>
    <dgm:pt modelId="{87394314-15F0-4BF1-97A7-188F231FEA64}" type="sibTrans" cxnId="{F9385321-5073-4A4C-B0B9-7B42178E0886}">
      <dgm:prSet/>
      <dgm:spPr/>
      <dgm:t>
        <a:bodyPr/>
        <a:lstStyle/>
        <a:p>
          <a:endParaRPr lang="ru-RU"/>
        </a:p>
      </dgm:t>
    </dgm:pt>
    <dgm:pt modelId="{3B793877-9F1C-4386-BD3A-D78F82997D51}">
      <dgm:prSet phldrT="[Текст]" custT="1"/>
      <dgm:spPr/>
      <dgm:t>
        <a:bodyPr/>
        <a:lstStyle/>
        <a:p>
          <a:r>
            <a:rPr lang="uk-UA" sz="2000" b="1" dirty="0" smtClean="0">
              <a:latin typeface="Times New Roman" pitchFamily="18" charset="0"/>
              <a:cs typeface="Times New Roman" pitchFamily="18" charset="0"/>
            </a:rPr>
            <a:t>тяжка</a:t>
          </a:r>
          <a:r>
            <a:rPr lang="uk-UA"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IQ</a:t>
          </a:r>
          <a:r>
            <a:rPr lang="uk-UA" sz="2000" dirty="0" smtClean="0">
              <a:latin typeface="Times New Roman" pitchFamily="18" charset="0"/>
              <a:cs typeface="Times New Roman" pitchFamily="18" charset="0"/>
            </a:rPr>
            <a:t> у </a:t>
          </a:r>
          <a:r>
            <a:rPr lang="uk-UA" sz="2000" b="1" dirty="0" smtClean="0">
              <a:latin typeface="Times New Roman" pitchFamily="18" charset="0"/>
              <a:cs typeface="Times New Roman" pitchFamily="18" charset="0"/>
            </a:rPr>
            <a:t>межах</a:t>
          </a:r>
          <a:r>
            <a:rPr lang="uk-UA" sz="2000" dirty="0" smtClean="0">
              <a:latin typeface="Times New Roman" pitchFamily="18" charset="0"/>
              <a:cs typeface="Times New Roman" pitchFamily="18" charset="0"/>
            </a:rPr>
            <a:t> 20-34),  </a:t>
          </a:r>
          <a:endParaRPr lang="ru-RU" sz="2000" dirty="0"/>
        </a:p>
      </dgm:t>
    </dgm:pt>
    <dgm:pt modelId="{0802D798-077A-40CC-8077-98A545C57C50}" type="parTrans" cxnId="{5E391014-D3F3-469E-9B28-5D3A5C9CD25E}">
      <dgm:prSet/>
      <dgm:spPr/>
      <dgm:t>
        <a:bodyPr/>
        <a:lstStyle/>
        <a:p>
          <a:endParaRPr lang="ru-RU"/>
        </a:p>
      </dgm:t>
    </dgm:pt>
    <dgm:pt modelId="{F6CCD542-78BC-4DF3-9B05-7B25173CD4AD}" type="sibTrans" cxnId="{5E391014-D3F3-469E-9B28-5D3A5C9CD25E}">
      <dgm:prSet/>
      <dgm:spPr/>
      <dgm:t>
        <a:bodyPr/>
        <a:lstStyle/>
        <a:p>
          <a:endParaRPr lang="ru-RU"/>
        </a:p>
      </dgm:t>
    </dgm:pt>
    <dgm:pt modelId="{18CE7639-1CAB-4321-8CCD-96E0A132B401}">
      <dgm:prSet phldrT="[Текст]" custT="1"/>
      <dgm:spPr/>
      <dgm:t>
        <a:bodyPr/>
        <a:lstStyle/>
        <a:p>
          <a:r>
            <a:rPr lang="uk-UA" sz="2000" b="1" dirty="0" smtClean="0">
              <a:latin typeface="Times New Roman" pitchFamily="18" charset="0"/>
              <a:cs typeface="Times New Roman" pitchFamily="18" charset="0"/>
            </a:rPr>
            <a:t>глибока</a:t>
          </a:r>
          <a:r>
            <a:rPr lang="uk-UA"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IQ</a:t>
          </a:r>
          <a:r>
            <a:rPr lang="uk-UA" sz="2000" dirty="0" smtClean="0">
              <a:latin typeface="Times New Roman" pitchFamily="18" charset="0"/>
              <a:cs typeface="Times New Roman" pitchFamily="18" charset="0"/>
            </a:rPr>
            <a:t> нижче 20) розумова відсталість.</a:t>
          </a:r>
          <a:endParaRPr lang="ru-RU" sz="2000" dirty="0"/>
        </a:p>
      </dgm:t>
    </dgm:pt>
    <dgm:pt modelId="{4732DB2C-00FE-42A1-81AC-95026CB1BCE3}" type="parTrans" cxnId="{8107A34D-FF95-4F8E-AA72-D8052FD8D564}">
      <dgm:prSet/>
      <dgm:spPr/>
      <dgm:t>
        <a:bodyPr/>
        <a:lstStyle/>
        <a:p>
          <a:endParaRPr lang="ru-RU"/>
        </a:p>
      </dgm:t>
    </dgm:pt>
    <dgm:pt modelId="{52A82848-C433-46DC-9F76-29CA11AAACF6}" type="sibTrans" cxnId="{8107A34D-FF95-4F8E-AA72-D8052FD8D564}">
      <dgm:prSet/>
      <dgm:spPr/>
      <dgm:t>
        <a:bodyPr/>
        <a:lstStyle/>
        <a:p>
          <a:endParaRPr lang="ru-RU"/>
        </a:p>
      </dgm:t>
    </dgm:pt>
    <dgm:pt modelId="{F0C7AB08-87FC-4F0B-A997-22067FFD8141}">
      <dgm:prSet custT="1"/>
      <dgm:spPr/>
      <dgm:t>
        <a:bodyPr/>
        <a:lstStyle/>
        <a:p>
          <a:r>
            <a:rPr lang="uk-UA" sz="2000" b="1" smtClean="0">
              <a:latin typeface="Times New Roman" pitchFamily="18" charset="0"/>
              <a:cs typeface="Times New Roman" pitchFamily="18" charset="0"/>
            </a:rPr>
            <a:t>помірна</a:t>
          </a:r>
          <a:r>
            <a:rPr lang="uk-UA" sz="2000" smtClean="0">
              <a:latin typeface="Times New Roman" pitchFamily="18" charset="0"/>
              <a:cs typeface="Times New Roman" pitchFamily="18" charset="0"/>
            </a:rPr>
            <a:t>(</a:t>
          </a:r>
          <a:r>
            <a:rPr lang="en-US" sz="2000" smtClean="0">
              <a:latin typeface="Times New Roman" pitchFamily="18" charset="0"/>
              <a:cs typeface="Times New Roman" pitchFamily="18" charset="0"/>
            </a:rPr>
            <a:t>IQ</a:t>
          </a:r>
          <a:r>
            <a:rPr lang="uk-UA" sz="2000" smtClean="0">
              <a:latin typeface="Times New Roman" pitchFamily="18" charset="0"/>
              <a:cs typeface="Times New Roman" pitchFamily="18" charset="0"/>
            </a:rPr>
            <a:t> у межах 35-49), </a:t>
          </a:r>
          <a:endParaRPr lang="uk-UA" sz="2000" dirty="0" smtClean="0">
            <a:latin typeface="Times New Roman" pitchFamily="18" charset="0"/>
            <a:cs typeface="Times New Roman" pitchFamily="18" charset="0"/>
          </a:endParaRPr>
        </a:p>
      </dgm:t>
    </dgm:pt>
    <dgm:pt modelId="{AA76589B-E668-473B-A3CF-59BDAB37687B}" type="parTrans" cxnId="{9882938A-4370-4A15-8120-F5D70C8AFF96}">
      <dgm:prSet/>
      <dgm:spPr/>
      <dgm:t>
        <a:bodyPr/>
        <a:lstStyle/>
        <a:p>
          <a:endParaRPr lang="ru-RU"/>
        </a:p>
      </dgm:t>
    </dgm:pt>
    <dgm:pt modelId="{9824213A-E5B9-4B9A-9776-D84A5FFE54F1}" type="sibTrans" cxnId="{9882938A-4370-4A15-8120-F5D70C8AFF96}">
      <dgm:prSet/>
      <dgm:spPr/>
      <dgm:t>
        <a:bodyPr/>
        <a:lstStyle/>
        <a:p>
          <a:endParaRPr lang="ru-RU"/>
        </a:p>
      </dgm:t>
    </dgm:pt>
    <dgm:pt modelId="{C51DC14A-4D04-4D72-B22D-4F2E28B5CD57}" type="pres">
      <dgm:prSet presAssocID="{43278C10-92CD-4879-B1EA-E809F65200A1}" presName="linear" presStyleCnt="0">
        <dgm:presLayoutVars>
          <dgm:dir/>
          <dgm:animLvl val="lvl"/>
          <dgm:resizeHandles val="exact"/>
        </dgm:presLayoutVars>
      </dgm:prSet>
      <dgm:spPr/>
      <dgm:t>
        <a:bodyPr/>
        <a:lstStyle/>
        <a:p>
          <a:endParaRPr lang="ru-RU"/>
        </a:p>
      </dgm:t>
    </dgm:pt>
    <dgm:pt modelId="{EC784A2D-06D3-40AC-92A3-263881EBFFD3}" type="pres">
      <dgm:prSet presAssocID="{D13A64E5-BAEA-4594-BA4E-D1EDC8C34EAE}" presName="parentLin" presStyleCnt="0"/>
      <dgm:spPr/>
    </dgm:pt>
    <dgm:pt modelId="{06F54783-6AF5-4EEF-A60B-EEC0A7CE779C}" type="pres">
      <dgm:prSet presAssocID="{D13A64E5-BAEA-4594-BA4E-D1EDC8C34EAE}" presName="parentLeftMargin" presStyleLbl="node1" presStyleIdx="0" presStyleCnt="4"/>
      <dgm:spPr/>
      <dgm:t>
        <a:bodyPr/>
        <a:lstStyle/>
        <a:p>
          <a:endParaRPr lang="ru-RU"/>
        </a:p>
      </dgm:t>
    </dgm:pt>
    <dgm:pt modelId="{668C18EE-76B6-4F71-9B2F-CC2BF7117DC0}" type="pres">
      <dgm:prSet presAssocID="{D13A64E5-BAEA-4594-BA4E-D1EDC8C34EAE}" presName="parentText" presStyleLbl="node1" presStyleIdx="0" presStyleCnt="4">
        <dgm:presLayoutVars>
          <dgm:chMax val="0"/>
          <dgm:bulletEnabled val="1"/>
        </dgm:presLayoutVars>
      </dgm:prSet>
      <dgm:spPr/>
      <dgm:t>
        <a:bodyPr/>
        <a:lstStyle/>
        <a:p>
          <a:endParaRPr lang="ru-RU"/>
        </a:p>
      </dgm:t>
    </dgm:pt>
    <dgm:pt modelId="{FAA99EC6-02B2-490B-94A5-A7D25894A9CA}" type="pres">
      <dgm:prSet presAssocID="{D13A64E5-BAEA-4594-BA4E-D1EDC8C34EAE}" presName="negativeSpace" presStyleCnt="0"/>
      <dgm:spPr/>
    </dgm:pt>
    <dgm:pt modelId="{6E590B7C-4574-4EAF-910C-13507BB08397}" type="pres">
      <dgm:prSet presAssocID="{D13A64E5-BAEA-4594-BA4E-D1EDC8C34EAE}" presName="childText" presStyleLbl="conFgAcc1" presStyleIdx="0" presStyleCnt="4">
        <dgm:presLayoutVars>
          <dgm:bulletEnabled val="1"/>
        </dgm:presLayoutVars>
      </dgm:prSet>
      <dgm:spPr/>
    </dgm:pt>
    <dgm:pt modelId="{4834D590-54E4-4BB7-9D9D-786E03ECBA4D}" type="pres">
      <dgm:prSet presAssocID="{87394314-15F0-4BF1-97A7-188F231FEA64}" presName="spaceBetweenRectangles" presStyleCnt="0"/>
      <dgm:spPr/>
    </dgm:pt>
    <dgm:pt modelId="{B20BBD29-21EB-4B21-BE80-57756AA7B0C9}" type="pres">
      <dgm:prSet presAssocID="{F0C7AB08-87FC-4F0B-A997-22067FFD8141}" presName="parentLin" presStyleCnt="0"/>
      <dgm:spPr/>
    </dgm:pt>
    <dgm:pt modelId="{A1EB58C8-EE3B-4040-AD29-6EBC881B4949}" type="pres">
      <dgm:prSet presAssocID="{F0C7AB08-87FC-4F0B-A997-22067FFD8141}" presName="parentLeftMargin" presStyleLbl="node1" presStyleIdx="0" presStyleCnt="4"/>
      <dgm:spPr/>
      <dgm:t>
        <a:bodyPr/>
        <a:lstStyle/>
        <a:p>
          <a:endParaRPr lang="ru-RU"/>
        </a:p>
      </dgm:t>
    </dgm:pt>
    <dgm:pt modelId="{17DA488E-AC4D-45A0-BC78-93384351C119}" type="pres">
      <dgm:prSet presAssocID="{F0C7AB08-87FC-4F0B-A997-22067FFD8141}" presName="parentText" presStyleLbl="node1" presStyleIdx="1" presStyleCnt="4">
        <dgm:presLayoutVars>
          <dgm:chMax val="0"/>
          <dgm:bulletEnabled val="1"/>
        </dgm:presLayoutVars>
      </dgm:prSet>
      <dgm:spPr/>
      <dgm:t>
        <a:bodyPr/>
        <a:lstStyle/>
        <a:p>
          <a:endParaRPr lang="ru-RU"/>
        </a:p>
      </dgm:t>
    </dgm:pt>
    <dgm:pt modelId="{33D68265-68B4-4A5B-B40A-D9129A38DFB6}" type="pres">
      <dgm:prSet presAssocID="{F0C7AB08-87FC-4F0B-A997-22067FFD8141}" presName="negativeSpace" presStyleCnt="0"/>
      <dgm:spPr/>
    </dgm:pt>
    <dgm:pt modelId="{3CB0F935-0EA1-43FC-B26A-1A98C200B986}" type="pres">
      <dgm:prSet presAssocID="{F0C7AB08-87FC-4F0B-A997-22067FFD8141}" presName="childText" presStyleLbl="conFgAcc1" presStyleIdx="1" presStyleCnt="4">
        <dgm:presLayoutVars>
          <dgm:bulletEnabled val="1"/>
        </dgm:presLayoutVars>
      </dgm:prSet>
      <dgm:spPr/>
    </dgm:pt>
    <dgm:pt modelId="{1A8370A1-2D46-4FC1-83D9-57DE201E5BE3}" type="pres">
      <dgm:prSet presAssocID="{9824213A-E5B9-4B9A-9776-D84A5FFE54F1}" presName="spaceBetweenRectangles" presStyleCnt="0"/>
      <dgm:spPr/>
    </dgm:pt>
    <dgm:pt modelId="{D4F6C6AF-B353-45CB-AF7D-904C31D0722E}" type="pres">
      <dgm:prSet presAssocID="{3B793877-9F1C-4386-BD3A-D78F82997D51}" presName="parentLin" presStyleCnt="0"/>
      <dgm:spPr/>
    </dgm:pt>
    <dgm:pt modelId="{60EEFE38-A922-49D4-874A-69044A1A99AE}" type="pres">
      <dgm:prSet presAssocID="{3B793877-9F1C-4386-BD3A-D78F82997D51}" presName="parentLeftMargin" presStyleLbl="node1" presStyleIdx="1" presStyleCnt="4"/>
      <dgm:spPr/>
      <dgm:t>
        <a:bodyPr/>
        <a:lstStyle/>
        <a:p>
          <a:endParaRPr lang="ru-RU"/>
        </a:p>
      </dgm:t>
    </dgm:pt>
    <dgm:pt modelId="{9658E9AF-586C-4103-95FC-EC6C21682770}" type="pres">
      <dgm:prSet presAssocID="{3B793877-9F1C-4386-BD3A-D78F82997D51}" presName="parentText" presStyleLbl="node1" presStyleIdx="2" presStyleCnt="4">
        <dgm:presLayoutVars>
          <dgm:chMax val="0"/>
          <dgm:bulletEnabled val="1"/>
        </dgm:presLayoutVars>
      </dgm:prSet>
      <dgm:spPr/>
      <dgm:t>
        <a:bodyPr/>
        <a:lstStyle/>
        <a:p>
          <a:endParaRPr lang="ru-RU"/>
        </a:p>
      </dgm:t>
    </dgm:pt>
    <dgm:pt modelId="{B261486E-5E60-4C3F-BECE-E57ADDD1B8FE}" type="pres">
      <dgm:prSet presAssocID="{3B793877-9F1C-4386-BD3A-D78F82997D51}" presName="negativeSpace" presStyleCnt="0"/>
      <dgm:spPr/>
    </dgm:pt>
    <dgm:pt modelId="{3FFDDF2C-FB53-4DF7-9789-68DAAB5B84C7}" type="pres">
      <dgm:prSet presAssocID="{3B793877-9F1C-4386-BD3A-D78F82997D51}" presName="childText" presStyleLbl="conFgAcc1" presStyleIdx="2" presStyleCnt="4">
        <dgm:presLayoutVars>
          <dgm:bulletEnabled val="1"/>
        </dgm:presLayoutVars>
      </dgm:prSet>
      <dgm:spPr/>
    </dgm:pt>
    <dgm:pt modelId="{6CF9E970-1171-4124-8FD5-A177DC011C00}" type="pres">
      <dgm:prSet presAssocID="{F6CCD542-78BC-4DF3-9B05-7B25173CD4AD}" presName="spaceBetweenRectangles" presStyleCnt="0"/>
      <dgm:spPr/>
    </dgm:pt>
    <dgm:pt modelId="{31C8C8B7-E4B0-442B-84BA-6C862F6C2939}" type="pres">
      <dgm:prSet presAssocID="{18CE7639-1CAB-4321-8CCD-96E0A132B401}" presName="parentLin" presStyleCnt="0"/>
      <dgm:spPr/>
    </dgm:pt>
    <dgm:pt modelId="{0A828376-185A-4662-8144-5DF32355A3B2}" type="pres">
      <dgm:prSet presAssocID="{18CE7639-1CAB-4321-8CCD-96E0A132B401}" presName="parentLeftMargin" presStyleLbl="node1" presStyleIdx="2" presStyleCnt="4"/>
      <dgm:spPr/>
      <dgm:t>
        <a:bodyPr/>
        <a:lstStyle/>
        <a:p>
          <a:endParaRPr lang="ru-RU"/>
        </a:p>
      </dgm:t>
    </dgm:pt>
    <dgm:pt modelId="{2C8CC4A2-DF91-4C54-A33B-6B56ED7DA640}" type="pres">
      <dgm:prSet presAssocID="{18CE7639-1CAB-4321-8CCD-96E0A132B401}" presName="parentText" presStyleLbl="node1" presStyleIdx="3" presStyleCnt="4">
        <dgm:presLayoutVars>
          <dgm:chMax val="0"/>
          <dgm:bulletEnabled val="1"/>
        </dgm:presLayoutVars>
      </dgm:prSet>
      <dgm:spPr/>
      <dgm:t>
        <a:bodyPr/>
        <a:lstStyle/>
        <a:p>
          <a:endParaRPr lang="ru-RU"/>
        </a:p>
      </dgm:t>
    </dgm:pt>
    <dgm:pt modelId="{F4C84959-D151-43A8-9B90-A3A9CF8D2D62}" type="pres">
      <dgm:prSet presAssocID="{18CE7639-1CAB-4321-8CCD-96E0A132B401}" presName="negativeSpace" presStyleCnt="0"/>
      <dgm:spPr/>
    </dgm:pt>
    <dgm:pt modelId="{AF328CC2-362E-4B1B-A0DD-892BDD7732D6}" type="pres">
      <dgm:prSet presAssocID="{18CE7639-1CAB-4321-8CCD-96E0A132B401}" presName="childText" presStyleLbl="conFgAcc1" presStyleIdx="3" presStyleCnt="4">
        <dgm:presLayoutVars>
          <dgm:bulletEnabled val="1"/>
        </dgm:presLayoutVars>
      </dgm:prSet>
      <dgm:spPr/>
    </dgm:pt>
  </dgm:ptLst>
  <dgm:cxnLst>
    <dgm:cxn modelId="{9882938A-4370-4A15-8120-F5D70C8AFF96}" srcId="{43278C10-92CD-4879-B1EA-E809F65200A1}" destId="{F0C7AB08-87FC-4F0B-A997-22067FFD8141}" srcOrd="1" destOrd="0" parTransId="{AA76589B-E668-473B-A3CF-59BDAB37687B}" sibTransId="{9824213A-E5B9-4B9A-9776-D84A5FFE54F1}"/>
    <dgm:cxn modelId="{7D3951FF-5F3B-4A8D-A889-00369600C16A}" type="presOf" srcId="{18CE7639-1CAB-4321-8CCD-96E0A132B401}" destId="{2C8CC4A2-DF91-4C54-A33B-6B56ED7DA640}" srcOrd="1" destOrd="0" presId="urn:microsoft.com/office/officeart/2005/8/layout/list1"/>
    <dgm:cxn modelId="{8977A085-BA78-4187-9A83-40BCB96CC9B6}" type="presOf" srcId="{43278C10-92CD-4879-B1EA-E809F65200A1}" destId="{C51DC14A-4D04-4D72-B22D-4F2E28B5CD57}" srcOrd="0" destOrd="0" presId="urn:microsoft.com/office/officeart/2005/8/layout/list1"/>
    <dgm:cxn modelId="{B6C174C5-7C34-4A70-A3BD-C1EED1A2A26B}" type="presOf" srcId="{3B793877-9F1C-4386-BD3A-D78F82997D51}" destId="{60EEFE38-A922-49D4-874A-69044A1A99AE}" srcOrd="0" destOrd="0" presId="urn:microsoft.com/office/officeart/2005/8/layout/list1"/>
    <dgm:cxn modelId="{5E391014-D3F3-469E-9B28-5D3A5C9CD25E}" srcId="{43278C10-92CD-4879-B1EA-E809F65200A1}" destId="{3B793877-9F1C-4386-BD3A-D78F82997D51}" srcOrd="2" destOrd="0" parTransId="{0802D798-077A-40CC-8077-98A545C57C50}" sibTransId="{F6CCD542-78BC-4DF3-9B05-7B25173CD4AD}"/>
    <dgm:cxn modelId="{C48D3696-7EC9-4B61-B396-F79D76A285B4}" type="presOf" srcId="{F0C7AB08-87FC-4F0B-A997-22067FFD8141}" destId="{A1EB58C8-EE3B-4040-AD29-6EBC881B4949}" srcOrd="0" destOrd="0" presId="urn:microsoft.com/office/officeart/2005/8/layout/list1"/>
    <dgm:cxn modelId="{B761CDE0-91E0-486D-9DDA-DA8D4D66A3EA}" type="presOf" srcId="{F0C7AB08-87FC-4F0B-A997-22067FFD8141}" destId="{17DA488E-AC4D-45A0-BC78-93384351C119}" srcOrd="1" destOrd="0" presId="urn:microsoft.com/office/officeart/2005/8/layout/list1"/>
    <dgm:cxn modelId="{720308D8-5D92-4FBA-B7A7-D0E43A92EE2C}" type="presOf" srcId="{3B793877-9F1C-4386-BD3A-D78F82997D51}" destId="{9658E9AF-586C-4103-95FC-EC6C21682770}" srcOrd="1" destOrd="0" presId="urn:microsoft.com/office/officeart/2005/8/layout/list1"/>
    <dgm:cxn modelId="{6CC62D6E-F4A7-4788-9EAF-06ADBFFCB679}" type="presOf" srcId="{D13A64E5-BAEA-4594-BA4E-D1EDC8C34EAE}" destId="{668C18EE-76B6-4F71-9B2F-CC2BF7117DC0}" srcOrd="1" destOrd="0" presId="urn:microsoft.com/office/officeart/2005/8/layout/list1"/>
    <dgm:cxn modelId="{F9385321-5073-4A4C-B0B9-7B42178E0886}" srcId="{43278C10-92CD-4879-B1EA-E809F65200A1}" destId="{D13A64E5-BAEA-4594-BA4E-D1EDC8C34EAE}" srcOrd="0" destOrd="0" parTransId="{35D6A32D-5EDB-4A1D-B66C-2699B4DB7A74}" sibTransId="{87394314-15F0-4BF1-97A7-188F231FEA64}"/>
    <dgm:cxn modelId="{B921C462-F986-4BC6-8B2B-3252356B9A66}" type="presOf" srcId="{18CE7639-1CAB-4321-8CCD-96E0A132B401}" destId="{0A828376-185A-4662-8144-5DF32355A3B2}" srcOrd="0" destOrd="0" presId="urn:microsoft.com/office/officeart/2005/8/layout/list1"/>
    <dgm:cxn modelId="{8107A34D-FF95-4F8E-AA72-D8052FD8D564}" srcId="{43278C10-92CD-4879-B1EA-E809F65200A1}" destId="{18CE7639-1CAB-4321-8CCD-96E0A132B401}" srcOrd="3" destOrd="0" parTransId="{4732DB2C-00FE-42A1-81AC-95026CB1BCE3}" sibTransId="{52A82848-C433-46DC-9F76-29CA11AAACF6}"/>
    <dgm:cxn modelId="{73B6392B-379B-4C8B-A28D-84C27B53C55A}" type="presOf" srcId="{D13A64E5-BAEA-4594-BA4E-D1EDC8C34EAE}" destId="{06F54783-6AF5-4EEF-A60B-EEC0A7CE779C}" srcOrd="0" destOrd="0" presId="urn:microsoft.com/office/officeart/2005/8/layout/list1"/>
    <dgm:cxn modelId="{1B71E076-6BE9-4A6D-B159-0C4F8266FD0F}" type="presParOf" srcId="{C51DC14A-4D04-4D72-B22D-4F2E28B5CD57}" destId="{EC784A2D-06D3-40AC-92A3-263881EBFFD3}" srcOrd="0" destOrd="0" presId="urn:microsoft.com/office/officeart/2005/8/layout/list1"/>
    <dgm:cxn modelId="{F750FEB9-AAB2-4989-B411-8EC2B18598B6}" type="presParOf" srcId="{EC784A2D-06D3-40AC-92A3-263881EBFFD3}" destId="{06F54783-6AF5-4EEF-A60B-EEC0A7CE779C}" srcOrd="0" destOrd="0" presId="urn:microsoft.com/office/officeart/2005/8/layout/list1"/>
    <dgm:cxn modelId="{5DC5B333-87FA-4E0B-ABBE-76BA639DC251}" type="presParOf" srcId="{EC784A2D-06D3-40AC-92A3-263881EBFFD3}" destId="{668C18EE-76B6-4F71-9B2F-CC2BF7117DC0}" srcOrd="1" destOrd="0" presId="urn:microsoft.com/office/officeart/2005/8/layout/list1"/>
    <dgm:cxn modelId="{073EABD4-1045-43A6-818B-8EB61DEA58F9}" type="presParOf" srcId="{C51DC14A-4D04-4D72-B22D-4F2E28B5CD57}" destId="{FAA99EC6-02B2-490B-94A5-A7D25894A9CA}" srcOrd="1" destOrd="0" presId="urn:microsoft.com/office/officeart/2005/8/layout/list1"/>
    <dgm:cxn modelId="{107D7E9D-35AF-492D-8FA6-DFA7C13417EB}" type="presParOf" srcId="{C51DC14A-4D04-4D72-B22D-4F2E28B5CD57}" destId="{6E590B7C-4574-4EAF-910C-13507BB08397}" srcOrd="2" destOrd="0" presId="urn:microsoft.com/office/officeart/2005/8/layout/list1"/>
    <dgm:cxn modelId="{45FD9412-D2CF-4513-A4DD-A2D4A4A777B0}" type="presParOf" srcId="{C51DC14A-4D04-4D72-B22D-4F2E28B5CD57}" destId="{4834D590-54E4-4BB7-9D9D-786E03ECBA4D}" srcOrd="3" destOrd="0" presId="urn:microsoft.com/office/officeart/2005/8/layout/list1"/>
    <dgm:cxn modelId="{FA41646F-CAB5-4E7F-BC52-66C8AD49EEC4}" type="presParOf" srcId="{C51DC14A-4D04-4D72-B22D-4F2E28B5CD57}" destId="{B20BBD29-21EB-4B21-BE80-57756AA7B0C9}" srcOrd="4" destOrd="0" presId="urn:microsoft.com/office/officeart/2005/8/layout/list1"/>
    <dgm:cxn modelId="{F2B26D28-7E42-46B9-86F0-646EA1B7B4E7}" type="presParOf" srcId="{B20BBD29-21EB-4B21-BE80-57756AA7B0C9}" destId="{A1EB58C8-EE3B-4040-AD29-6EBC881B4949}" srcOrd="0" destOrd="0" presId="urn:microsoft.com/office/officeart/2005/8/layout/list1"/>
    <dgm:cxn modelId="{6F71EF88-D96C-4367-9C64-5D19E61E8FA9}" type="presParOf" srcId="{B20BBD29-21EB-4B21-BE80-57756AA7B0C9}" destId="{17DA488E-AC4D-45A0-BC78-93384351C119}" srcOrd="1" destOrd="0" presId="urn:microsoft.com/office/officeart/2005/8/layout/list1"/>
    <dgm:cxn modelId="{654A371F-8867-4702-BD20-CAB8886389A4}" type="presParOf" srcId="{C51DC14A-4D04-4D72-B22D-4F2E28B5CD57}" destId="{33D68265-68B4-4A5B-B40A-D9129A38DFB6}" srcOrd="5" destOrd="0" presId="urn:microsoft.com/office/officeart/2005/8/layout/list1"/>
    <dgm:cxn modelId="{BEE70178-2465-4340-99BD-E4895AA376E9}" type="presParOf" srcId="{C51DC14A-4D04-4D72-B22D-4F2E28B5CD57}" destId="{3CB0F935-0EA1-43FC-B26A-1A98C200B986}" srcOrd="6" destOrd="0" presId="urn:microsoft.com/office/officeart/2005/8/layout/list1"/>
    <dgm:cxn modelId="{049A477D-218B-4BFF-9786-11ACEF07E66E}" type="presParOf" srcId="{C51DC14A-4D04-4D72-B22D-4F2E28B5CD57}" destId="{1A8370A1-2D46-4FC1-83D9-57DE201E5BE3}" srcOrd="7" destOrd="0" presId="urn:microsoft.com/office/officeart/2005/8/layout/list1"/>
    <dgm:cxn modelId="{DE283F47-CB72-4596-B291-F4E7342EDAE5}" type="presParOf" srcId="{C51DC14A-4D04-4D72-B22D-4F2E28B5CD57}" destId="{D4F6C6AF-B353-45CB-AF7D-904C31D0722E}" srcOrd="8" destOrd="0" presId="urn:microsoft.com/office/officeart/2005/8/layout/list1"/>
    <dgm:cxn modelId="{44233028-124E-418D-923F-03A4BA4ED3E2}" type="presParOf" srcId="{D4F6C6AF-B353-45CB-AF7D-904C31D0722E}" destId="{60EEFE38-A922-49D4-874A-69044A1A99AE}" srcOrd="0" destOrd="0" presId="urn:microsoft.com/office/officeart/2005/8/layout/list1"/>
    <dgm:cxn modelId="{9DC95B33-BD75-4FB8-BD95-B9721C9C1EAD}" type="presParOf" srcId="{D4F6C6AF-B353-45CB-AF7D-904C31D0722E}" destId="{9658E9AF-586C-4103-95FC-EC6C21682770}" srcOrd="1" destOrd="0" presId="urn:microsoft.com/office/officeart/2005/8/layout/list1"/>
    <dgm:cxn modelId="{8E9949FB-E8FA-4527-A773-2667F6834C87}" type="presParOf" srcId="{C51DC14A-4D04-4D72-B22D-4F2E28B5CD57}" destId="{B261486E-5E60-4C3F-BECE-E57ADDD1B8FE}" srcOrd="9" destOrd="0" presId="urn:microsoft.com/office/officeart/2005/8/layout/list1"/>
    <dgm:cxn modelId="{AFCB14E0-6D42-4C81-8686-2C35D6CAAABD}" type="presParOf" srcId="{C51DC14A-4D04-4D72-B22D-4F2E28B5CD57}" destId="{3FFDDF2C-FB53-4DF7-9789-68DAAB5B84C7}" srcOrd="10" destOrd="0" presId="urn:microsoft.com/office/officeart/2005/8/layout/list1"/>
    <dgm:cxn modelId="{8BB0BB73-1B79-4588-9560-3017377C4823}" type="presParOf" srcId="{C51DC14A-4D04-4D72-B22D-4F2E28B5CD57}" destId="{6CF9E970-1171-4124-8FD5-A177DC011C00}" srcOrd="11" destOrd="0" presId="urn:microsoft.com/office/officeart/2005/8/layout/list1"/>
    <dgm:cxn modelId="{F545B58C-8833-47A7-B453-F8DE40140F85}" type="presParOf" srcId="{C51DC14A-4D04-4D72-B22D-4F2E28B5CD57}" destId="{31C8C8B7-E4B0-442B-84BA-6C862F6C2939}" srcOrd="12" destOrd="0" presId="urn:microsoft.com/office/officeart/2005/8/layout/list1"/>
    <dgm:cxn modelId="{8B548657-DC46-4FFC-AAF9-68B9D1BAF937}" type="presParOf" srcId="{31C8C8B7-E4B0-442B-84BA-6C862F6C2939}" destId="{0A828376-185A-4662-8144-5DF32355A3B2}" srcOrd="0" destOrd="0" presId="urn:microsoft.com/office/officeart/2005/8/layout/list1"/>
    <dgm:cxn modelId="{A483DB5E-CE8C-42FD-B576-D2C3A653DAE2}" type="presParOf" srcId="{31C8C8B7-E4B0-442B-84BA-6C862F6C2939}" destId="{2C8CC4A2-DF91-4C54-A33B-6B56ED7DA640}" srcOrd="1" destOrd="0" presId="urn:microsoft.com/office/officeart/2005/8/layout/list1"/>
    <dgm:cxn modelId="{0DED116E-D4FF-4493-92A7-0EA1243DB37E}" type="presParOf" srcId="{C51DC14A-4D04-4D72-B22D-4F2E28B5CD57}" destId="{F4C84959-D151-43A8-9B90-A3A9CF8D2D62}" srcOrd="13" destOrd="0" presId="urn:microsoft.com/office/officeart/2005/8/layout/list1"/>
    <dgm:cxn modelId="{B5F027ED-1F26-4A1F-B4B4-2AF0493ECEE3}" type="presParOf" srcId="{C51DC14A-4D04-4D72-B22D-4F2E28B5CD57}" destId="{AF328CC2-362E-4B1B-A0DD-892BDD7732D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86AD05-6C5D-4816-9C36-2D3D040218C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2426FB00-B92F-4895-B409-18E802B1819B}">
      <dgm:prSet phldrT="[Текст]"/>
      <dgm:spPr/>
      <dgm:t>
        <a:bodyPr/>
        <a:lstStyle/>
        <a:p>
          <a:r>
            <a:rPr lang="ru-RU" b="1" dirty="0" smtClean="0">
              <a:latin typeface="Times New Roman" pitchFamily="18" charset="0"/>
              <a:cs typeface="Times New Roman" pitchFamily="18" charset="0"/>
            </a:rPr>
            <a:t>1) </a:t>
          </a:r>
          <a:r>
            <a:rPr lang="ru-RU" b="1" dirty="0" err="1" smtClean="0">
              <a:latin typeface="Times New Roman" pitchFamily="18" charset="0"/>
              <a:cs typeface="Times New Roman" pitchFamily="18" charset="0"/>
            </a:rPr>
            <a:t>тотальність</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нервово-психічного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недорозвитку</a:t>
          </a:r>
          <a:endParaRPr lang="ru-RU" dirty="0"/>
        </a:p>
      </dgm:t>
    </dgm:pt>
    <dgm:pt modelId="{6ACE3311-3D39-45DF-8AF7-FCC9A6A1CBF7}" type="parTrans" cxnId="{05289C51-FED6-42BC-8A67-996CB33E7B28}">
      <dgm:prSet/>
      <dgm:spPr/>
      <dgm:t>
        <a:bodyPr/>
        <a:lstStyle/>
        <a:p>
          <a:endParaRPr lang="ru-RU"/>
        </a:p>
      </dgm:t>
    </dgm:pt>
    <dgm:pt modelId="{5811D43A-B5A0-4222-A2EE-D3730F6EA955}" type="sibTrans" cxnId="{05289C51-FED6-42BC-8A67-996CB33E7B28}">
      <dgm:prSet/>
      <dgm:spPr/>
      <dgm:t>
        <a:bodyPr/>
        <a:lstStyle/>
        <a:p>
          <a:endParaRPr lang="ru-RU"/>
        </a:p>
      </dgm:t>
    </dgm:pt>
    <dgm:pt modelId="{807ADCA2-357D-456D-8AC0-C5D30DFFE63A}">
      <dgm:prSet phldrT="[Текст]"/>
      <dgm:spPr/>
      <dgm:t>
        <a:bodyPr/>
        <a:lstStyle/>
        <a:p>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тотальність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означає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стані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недорозвитку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знаходяться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нервово-психічні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сенсорика</a:t>
          </a:r>
          <a:r>
            <a:rPr lang="ru-RU" dirty="0" smtClean="0">
              <a:latin typeface="Times New Roman" pitchFamily="18" charset="0"/>
              <a:cs typeface="Times New Roman" pitchFamily="18" charset="0"/>
            </a:rPr>
            <a:t>, моторика, </a:t>
          </a:r>
          <a:r>
            <a:rPr lang="ru-RU" dirty="0" err="1" smtClean="0">
              <a:latin typeface="Times New Roman" pitchFamily="18" charset="0"/>
              <a:cs typeface="Times New Roman" pitchFamily="18" charset="0"/>
            </a:rPr>
            <a:t>елементарні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емоції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вищі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психічні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загалом</a:t>
          </a:r>
          <a:r>
            <a:rPr lang="ru-RU" dirty="0" smtClean="0">
              <a:latin typeface="Times New Roman" pitchFamily="18" charset="0"/>
              <a:cs typeface="Times New Roman" pitchFamily="18" charset="0"/>
            </a:rPr>
            <a:t>).</a:t>
          </a:r>
          <a:endParaRPr lang="ru-RU" dirty="0"/>
        </a:p>
      </dgm:t>
    </dgm:pt>
    <dgm:pt modelId="{36A0177A-9A9F-4EDD-B618-082CC0688F0F}" type="parTrans" cxnId="{3F3C9E9F-DD26-4291-8134-7AEE0B250AF7}">
      <dgm:prSet/>
      <dgm:spPr/>
      <dgm:t>
        <a:bodyPr/>
        <a:lstStyle/>
        <a:p>
          <a:endParaRPr lang="ru-RU"/>
        </a:p>
      </dgm:t>
    </dgm:pt>
    <dgm:pt modelId="{5436C8B0-239D-44F6-BCFC-EE5DADD66FFC}" type="sibTrans" cxnId="{3F3C9E9F-DD26-4291-8134-7AEE0B250AF7}">
      <dgm:prSet/>
      <dgm:spPr/>
      <dgm:t>
        <a:bodyPr/>
        <a:lstStyle/>
        <a:p>
          <a:endParaRPr lang="ru-RU"/>
        </a:p>
      </dgm:t>
    </dgm:pt>
    <dgm:pt modelId="{4BDFA676-8426-43C7-8357-39A5CF5E4B3F}">
      <dgm:prSet phldrT="[Текст]"/>
      <dgm:spPr/>
      <dgm:t>
        <a:bodyPr/>
        <a:lstStyle/>
        <a:p>
          <a:r>
            <a:rPr lang="ru-RU" b="1" dirty="0" smtClean="0">
              <a:latin typeface="Times New Roman" pitchFamily="18" charset="0"/>
              <a:cs typeface="Times New Roman" pitchFamily="18" charset="0"/>
            </a:rPr>
            <a:t>2) </a:t>
          </a:r>
          <a:r>
            <a:rPr lang="ru-RU" b="1" dirty="0" err="1" smtClean="0">
              <a:latin typeface="Times New Roman" pitchFamily="18" charset="0"/>
              <a:cs typeface="Times New Roman" pitchFamily="18" charset="0"/>
            </a:rPr>
            <a:t>його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ієрархічність</a:t>
          </a:r>
          <a:endParaRPr lang="ru-RU" dirty="0"/>
        </a:p>
      </dgm:t>
    </dgm:pt>
    <dgm:pt modelId="{3B059804-7A05-47D8-A666-2CFC68E29E3D}" type="parTrans" cxnId="{E23E5A88-C0F4-405F-88BB-827E11CE9E7B}">
      <dgm:prSet/>
      <dgm:spPr/>
      <dgm:t>
        <a:bodyPr/>
        <a:lstStyle/>
        <a:p>
          <a:endParaRPr lang="ru-RU"/>
        </a:p>
      </dgm:t>
    </dgm:pt>
    <dgm:pt modelId="{CD97F816-8ED6-4638-B13D-180F61058B92}" type="sibTrans" cxnId="{E23E5A88-C0F4-405F-88BB-827E11CE9E7B}">
      <dgm:prSet/>
      <dgm:spPr/>
      <dgm:t>
        <a:bodyPr/>
        <a:lstStyle/>
        <a:p>
          <a:endParaRPr lang="ru-RU"/>
        </a:p>
      </dgm:t>
    </dgm:pt>
    <dgm:pt modelId="{2AB4C8EB-1B9F-4925-B34C-640FAF4500CC}">
      <dgm:prSet phldrT="[Текст]"/>
      <dgm:spPr/>
      <dgm:t>
        <a:bodyPr/>
        <a:lstStyle/>
        <a:p>
          <a:r>
            <a:rPr lang="ru-RU" dirty="0" err="1" smtClean="0">
              <a:latin typeface="Times New Roman" pitchFamily="18" charset="0"/>
              <a:cs typeface="Times New Roman" pitchFamily="18" charset="0"/>
            </a:rPr>
            <a:t>Вищі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мозкові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функції</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існують</a:t>
          </a:r>
          <a:r>
            <a:rPr lang="ru-RU" dirty="0" smtClean="0">
              <a:latin typeface="Times New Roman" pitchFamily="18" charset="0"/>
              <a:cs typeface="Times New Roman" pitchFamily="18" charset="0"/>
            </a:rPr>
            <a:t> без </a:t>
          </a:r>
          <a:r>
            <a:rPr lang="ru-RU" dirty="0" err="1" smtClean="0">
              <a:latin typeface="Times New Roman" pitchFamily="18" charset="0"/>
              <a:cs typeface="Times New Roman" pitchFamily="18" charset="0"/>
            </a:rPr>
            <a:t>нижчих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мозкових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Недорозвинення</a:t>
          </a:r>
          <a:r>
            <a:rPr lang="ru-RU" dirty="0" smtClean="0">
              <a:latin typeface="Times New Roman" pitchFamily="18" charset="0"/>
              <a:cs typeface="Times New Roman" pitchFamily="18" charset="0"/>
            </a:rPr>
            <a:t> ВПФ </a:t>
          </a:r>
          <a:r>
            <a:rPr lang="ru-RU" dirty="0" err="1" smtClean="0">
              <a:latin typeface="Times New Roman" pitchFamily="18" charset="0"/>
              <a:cs typeface="Times New Roman" pitchFamily="18" charset="0"/>
            </a:rPr>
            <a:t>відбувається</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усіх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рівнях</a:t>
          </a:r>
          <a:r>
            <a:rPr lang="ru-RU" dirty="0" smtClean="0">
              <a:latin typeface="Times New Roman" pitchFamily="18" charset="0"/>
              <a:cs typeface="Times New Roman" pitchFamily="18" charset="0"/>
            </a:rPr>
            <a:t>.</a:t>
          </a:r>
          <a:endParaRPr lang="ru-RU" dirty="0"/>
        </a:p>
      </dgm:t>
    </dgm:pt>
    <dgm:pt modelId="{DA96C212-A5E5-4742-970B-136CF22EB14B}" type="parTrans" cxnId="{FDA6C104-A881-480D-A4B7-FD2A26C3DDC8}">
      <dgm:prSet/>
      <dgm:spPr/>
      <dgm:t>
        <a:bodyPr/>
        <a:lstStyle/>
        <a:p>
          <a:endParaRPr lang="ru-RU"/>
        </a:p>
      </dgm:t>
    </dgm:pt>
    <dgm:pt modelId="{2217C4E5-D256-480C-8A40-03F0B955D0E0}" type="sibTrans" cxnId="{FDA6C104-A881-480D-A4B7-FD2A26C3DDC8}">
      <dgm:prSet/>
      <dgm:spPr/>
      <dgm:t>
        <a:bodyPr/>
        <a:lstStyle/>
        <a:p>
          <a:endParaRPr lang="ru-RU"/>
        </a:p>
      </dgm:t>
    </dgm:pt>
    <dgm:pt modelId="{FC8A2774-B066-43E0-8FA3-3CBA4A5E30F1}" type="pres">
      <dgm:prSet presAssocID="{2D86AD05-6C5D-4816-9C36-2D3D040218CB}" presName="Name0" presStyleCnt="0">
        <dgm:presLayoutVars>
          <dgm:dir/>
          <dgm:animLvl val="lvl"/>
          <dgm:resizeHandles val="exact"/>
        </dgm:presLayoutVars>
      </dgm:prSet>
      <dgm:spPr/>
      <dgm:t>
        <a:bodyPr/>
        <a:lstStyle/>
        <a:p>
          <a:endParaRPr lang="ru-RU"/>
        </a:p>
      </dgm:t>
    </dgm:pt>
    <dgm:pt modelId="{4A8C7A5B-F0CC-4346-99C8-50A9C2785F74}" type="pres">
      <dgm:prSet presAssocID="{2426FB00-B92F-4895-B409-18E802B1819B}" presName="composite" presStyleCnt="0"/>
      <dgm:spPr/>
    </dgm:pt>
    <dgm:pt modelId="{DF99CB9C-4BE0-4B8A-8602-6CAFA8BB150F}" type="pres">
      <dgm:prSet presAssocID="{2426FB00-B92F-4895-B409-18E802B1819B}" presName="parTx" presStyleLbl="alignNode1" presStyleIdx="0" presStyleCnt="2">
        <dgm:presLayoutVars>
          <dgm:chMax val="0"/>
          <dgm:chPref val="0"/>
          <dgm:bulletEnabled val="1"/>
        </dgm:presLayoutVars>
      </dgm:prSet>
      <dgm:spPr/>
      <dgm:t>
        <a:bodyPr/>
        <a:lstStyle/>
        <a:p>
          <a:endParaRPr lang="ru-RU"/>
        </a:p>
      </dgm:t>
    </dgm:pt>
    <dgm:pt modelId="{E8F453E4-3C33-4C75-B68C-E13639CDF839}" type="pres">
      <dgm:prSet presAssocID="{2426FB00-B92F-4895-B409-18E802B1819B}" presName="desTx" presStyleLbl="alignAccFollowNode1" presStyleIdx="0" presStyleCnt="2">
        <dgm:presLayoutVars>
          <dgm:bulletEnabled val="1"/>
        </dgm:presLayoutVars>
      </dgm:prSet>
      <dgm:spPr/>
      <dgm:t>
        <a:bodyPr/>
        <a:lstStyle/>
        <a:p>
          <a:endParaRPr lang="ru-RU"/>
        </a:p>
      </dgm:t>
    </dgm:pt>
    <dgm:pt modelId="{C001397B-9CAA-47ED-A37D-46AE555CB4CF}" type="pres">
      <dgm:prSet presAssocID="{5811D43A-B5A0-4222-A2EE-D3730F6EA955}" presName="space" presStyleCnt="0"/>
      <dgm:spPr/>
    </dgm:pt>
    <dgm:pt modelId="{C21D6538-02AC-4AE0-AEFD-BEB8D7B00504}" type="pres">
      <dgm:prSet presAssocID="{4BDFA676-8426-43C7-8357-39A5CF5E4B3F}" presName="composite" presStyleCnt="0"/>
      <dgm:spPr/>
    </dgm:pt>
    <dgm:pt modelId="{7725D4FB-6A4B-46B9-9E5F-2910CACB49C7}" type="pres">
      <dgm:prSet presAssocID="{4BDFA676-8426-43C7-8357-39A5CF5E4B3F}" presName="parTx" presStyleLbl="alignNode1" presStyleIdx="1" presStyleCnt="2">
        <dgm:presLayoutVars>
          <dgm:chMax val="0"/>
          <dgm:chPref val="0"/>
          <dgm:bulletEnabled val="1"/>
        </dgm:presLayoutVars>
      </dgm:prSet>
      <dgm:spPr/>
      <dgm:t>
        <a:bodyPr/>
        <a:lstStyle/>
        <a:p>
          <a:endParaRPr lang="ru-RU"/>
        </a:p>
      </dgm:t>
    </dgm:pt>
    <dgm:pt modelId="{6D0D2F37-0198-40C5-909E-D67C9E6EF108}" type="pres">
      <dgm:prSet presAssocID="{4BDFA676-8426-43C7-8357-39A5CF5E4B3F}" presName="desTx" presStyleLbl="alignAccFollowNode1" presStyleIdx="1" presStyleCnt="2">
        <dgm:presLayoutVars>
          <dgm:bulletEnabled val="1"/>
        </dgm:presLayoutVars>
      </dgm:prSet>
      <dgm:spPr/>
      <dgm:t>
        <a:bodyPr/>
        <a:lstStyle/>
        <a:p>
          <a:endParaRPr lang="ru-RU"/>
        </a:p>
      </dgm:t>
    </dgm:pt>
  </dgm:ptLst>
  <dgm:cxnLst>
    <dgm:cxn modelId="{6B6066B6-F698-4CB5-BAC6-0339EA36EE33}" type="presOf" srcId="{2426FB00-B92F-4895-B409-18E802B1819B}" destId="{DF99CB9C-4BE0-4B8A-8602-6CAFA8BB150F}" srcOrd="0" destOrd="0" presId="urn:microsoft.com/office/officeart/2005/8/layout/hList1"/>
    <dgm:cxn modelId="{C9E3D2EC-14A8-4C43-9107-F963AD37F4CD}" type="presOf" srcId="{2D86AD05-6C5D-4816-9C36-2D3D040218CB}" destId="{FC8A2774-B066-43E0-8FA3-3CBA4A5E30F1}" srcOrd="0" destOrd="0" presId="urn:microsoft.com/office/officeart/2005/8/layout/hList1"/>
    <dgm:cxn modelId="{55C2167A-DD16-484F-869B-B86B364976B9}" type="presOf" srcId="{2AB4C8EB-1B9F-4925-B34C-640FAF4500CC}" destId="{6D0D2F37-0198-40C5-909E-D67C9E6EF108}" srcOrd="0" destOrd="0" presId="urn:microsoft.com/office/officeart/2005/8/layout/hList1"/>
    <dgm:cxn modelId="{3F3C9E9F-DD26-4291-8134-7AEE0B250AF7}" srcId="{2426FB00-B92F-4895-B409-18E802B1819B}" destId="{807ADCA2-357D-456D-8AC0-C5D30DFFE63A}" srcOrd="0" destOrd="0" parTransId="{36A0177A-9A9F-4EDD-B618-082CC0688F0F}" sibTransId="{5436C8B0-239D-44F6-BCFC-EE5DADD66FFC}"/>
    <dgm:cxn modelId="{FDA6C104-A881-480D-A4B7-FD2A26C3DDC8}" srcId="{4BDFA676-8426-43C7-8357-39A5CF5E4B3F}" destId="{2AB4C8EB-1B9F-4925-B34C-640FAF4500CC}" srcOrd="0" destOrd="0" parTransId="{DA96C212-A5E5-4742-970B-136CF22EB14B}" sibTransId="{2217C4E5-D256-480C-8A40-03F0B955D0E0}"/>
    <dgm:cxn modelId="{878F36BA-49DC-4E48-A601-CECD496BB22D}" type="presOf" srcId="{4BDFA676-8426-43C7-8357-39A5CF5E4B3F}" destId="{7725D4FB-6A4B-46B9-9E5F-2910CACB49C7}" srcOrd="0" destOrd="0" presId="urn:microsoft.com/office/officeart/2005/8/layout/hList1"/>
    <dgm:cxn modelId="{E23E5A88-C0F4-405F-88BB-827E11CE9E7B}" srcId="{2D86AD05-6C5D-4816-9C36-2D3D040218CB}" destId="{4BDFA676-8426-43C7-8357-39A5CF5E4B3F}" srcOrd="1" destOrd="0" parTransId="{3B059804-7A05-47D8-A666-2CFC68E29E3D}" sibTransId="{CD97F816-8ED6-4638-B13D-180F61058B92}"/>
    <dgm:cxn modelId="{E6F52043-9733-4BE4-B9E6-FF65224903D4}" type="presOf" srcId="{807ADCA2-357D-456D-8AC0-C5D30DFFE63A}" destId="{E8F453E4-3C33-4C75-B68C-E13639CDF839}" srcOrd="0" destOrd="0" presId="urn:microsoft.com/office/officeart/2005/8/layout/hList1"/>
    <dgm:cxn modelId="{05289C51-FED6-42BC-8A67-996CB33E7B28}" srcId="{2D86AD05-6C5D-4816-9C36-2D3D040218CB}" destId="{2426FB00-B92F-4895-B409-18E802B1819B}" srcOrd="0" destOrd="0" parTransId="{6ACE3311-3D39-45DF-8AF7-FCC9A6A1CBF7}" sibTransId="{5811D43A-B5A0-4222-A2EE-D3730F6EA955}"/>
    <dgm:cxn modelId="{0FD55331-B82F-412E-BECB-5746310CC5BA}" type="presParOf" srcId="{FC8A2774-B066-43E0-8FA3-3CBA4A5E30F1}" destId="{4A8C7A5B-F0CC-4346-99C8-50A9C2785F74}" srcOrd="0" destOrd="0" presId="urn:microsoft.com/office/officeart/2005/8/layout/hList1"/>
    <dgm:cxn modelId="{B5CE6BD4-BE87-4B60-A1E8-A591F9F39800}" type="presParOf" srcId="{4A8C7A5B-F0CC-4346-99C8-50A9C2785F74}" destId="{DF99CB9C-4BE0-4B8A-8602-6CAFA8BB150F}" srcOrd="0" destOrd="0" presId="urn:microsoft.com/office/officeart/2005/8/layout/hList1"/>
    <dgm:cxn modelId="{A19A01A9-58E8-432D-B350-A0B9E889AB2A}" type="presParOf" srcId="{4A8C7A5B-F0CC-4346-99C8-50A9C2785F74}" destId="{E8F453E4-3C33-4C75-B68C-E13639CDF839}" srcOrd="1" destOrd="0" presId="urn:microsoft.com/office/officeart/2005/8/layout/hList1"/>
    <dgm:cxn modelId="{D9E3D45E-978E-4043-80B9-2B2BAA20FB7E}" type="presParOf" srcId="{FC8A2774-B066-43E0-8FA3-3CBA4A5E30F1}" destId="{C001397B-9CAA-47ED-A37D-46AE555CB4CF}" srcOrd="1" destOrd="0" presId="urn:microsoft.com/office/officeart/2005/8/layout/hList1"/>
    <dgm:cxn modelId="{D06F5438-948D-41A3-863C-1A0072FF549D}" type="presParOf" srcId="{FC8A2774-B066-43E0-8FA3-3CBA4A5E30F1}" destId="{C21D6538-02AC-4AE0-AEFD-BEB8D7B00504}" srcOrd="2" destOrd="0" presId="urn:microsoft.com/office/officeart/2005/8/layout/hList1"/>
    <dgm:cxn modelId="{684F6228-60F1-46A5-ABB2-7FD7DEE00391}" type="presParOf" srcId="{C21D6538-02AC-4AE0-AEFD-BEB8D7B00504}" destId="{7725D4FB-6A4B-46B9-9E5F-2910CACB49C7}" srcOrd="0" destOrd="0" presId="urn:microsoft.com/office/officeart/2005/8/layout/hList1"/>
    <dgm:cxn modelId="{ADBDD7D8-A5A2-49F8-B57E-32CB90A69C23}" type="presParOf" srcId="{C21D6538-02AC-4AE0-AEFD-BEB8D7B00504}" destId="{6D0D2F37-0198-40C5-909E-D67C9E6EF10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B7124F-3B38-4C45-B312-2CBA298CFB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B2235EE6-863D-458B-8004-202A875541D3}">
      <dgm:prSet phldrT="[Текст]" custT="1"/>
      <dgm:spPr/>
      <dgm:t>
        <a:bodyPr/>
        <a:lstStyle/>
        <a:p>
          <a:r>
            <a:rPr lang="uk-UA" sz="3000" b="1" dirty="0" smtClean="0">
              <a:latin typeface="Times New Roman" pitchFamily="18" charset="0"/>
              <a:cs typeface="Times New Roman" pitchFamily="18" charset="0"/>
            </a:rPr>
            <a:t>Затримка психічного розвитку (ЗПР) </a:t>
          </a:r>
          <a:endParaRPr lang="ru-RU" sz="3000" dirty="0"/>
        </a:p>
      </dgm:t>
    </dgm:pt>
    <dgm:pt modelId="{5A11379B-E2D8-4F6B-874F-8CD9BD5A06ED}" type="parTrans" cxnId="{C54D1824-8001-4149-BDFD-AF4AA618BA40}">
      <dgm:prSet/>
      <dgm:spPr/>
      <dgm:t>
        <a:bodyPr/>
        <a:lstStyle/>
        <a:p>
          <a:endParaRPr lang="ru-RU"/>
        </a:p>
      </dgm:t>
    </dgm:pt>
    <dgm:pt modelId="{45E8302A-E63F-44F9-9112-68E0C9D9E05C}" type="sibTrans" cxnId="{C54D1824-8001-4149-BDFD-AF4AA618BA40}">
      <dgm:prSet/>
      <dgm:spPr/>
      <dgm:t>
        <a:bodyPr/>
        <a:lstStyle/>
        <a:p>
          <a:endParaRPr lang="ru-RU"/>
        </a:p>
      </dgm:t>
    </dgm:pt>
    <dgm:pt modelId="{9D5A6440-6C48-4692-B214-43A2051D96B2}">
      <dgm:prSet phldrT="[Текст]" custT="1"/>
      <dgm:spPr/>
      <dgm:t>
        <a:bodyPr/>
        <a:lstStyle/>
        <a:p>
          <a:r>
            <a:rPr lang="uk-UA" sz="3000" b="1" dirty="0" smtClean="0">
              <a:latin typeface="Times New Roman" pitchFamily="18" charset="0"/>
              <a:cs typeface="Times New Roman" pitchFamily="18" charset="0"/>
            </a:rPr>
            <a:t>– </a:t>
          </a:r>
          <a:r>
            <a:rPr lang="uk-UA" sz="3000" dirty="0" smtClean="0">
              <a:latin typeface="Times New Roman" pitchFamily="18" charset="0"/>
              <a:cs typeface="Times New Roman" pitchFamily="18" charset="0"/>
            </a:rPr>
            <a:t>межовий стан між інтелектуальною нормою та легкою РВ.  При ЗПР ураження усіх психічних функцій мозаїчне на ранніх етапах онтогенезу (до 3-ьох років). </a:t>
          </a:r>
          <a:endParaRPr lang="ru-RU" sz="3000" dirty="0"/>
        </a:p>
      </dgm:t>
    </dgm:pt>
    <dgm:pt modelId="{EA825AC7-3C65-4098-9B5D-AAE3749585FD}" type="parTrans" cxnId="{54FAE822-1F57-487D-A9E7-23B9A1C10B0A}">
      <dgm:prSet/>
      <dgm:spPr/>
      <dgm:t>
        <a:bodyPr/>
        <a:lstStyle/>
        <a:p>
          <a:endParaRPr lang="ru-RU"/>
        </a:p>
      </dgm:t>
    </dgm:pt>
    <dgm:pt modelId="{1B597FD0-7FE2-4CD4-964A-FEDBFAB4C857}" type="sibTrans" cxnId="{54FAE822-1F57-487D-A9E7-23B9A1C10B0A}">
      <dgm:prSet/>
      <dgm:spPr/>
      <dgm:t>
        <a:bodyPr/>
        <a:lstStyle/>
        <a:p>
          <a:endParaRPr lang="ru-RU"/>
        </a:p>
      </dgm:t>
    </dgm:pt>
    <dgm:pt modelId="{2F112665-B71A-4608-B9CE-D8B515EAB7F2}" type="pres">
      <dgm:prSet presAssocID="{EDB7124F-3B38-4C45-B312-2CBA298CFB6B}" presName="linear" presStyleCnt="0">
        <dgm:presLayoutVars>
          <dgm:animLvl val="lvl"/>
          <dgm:resizeHandles val="exact"/>
        </dgm:presLayoutVars>
      </dgm:prSet>
      <dgm:spPr/>
      <dgm:t>
        <a:bodyPr/>
        <a:lstStyle/>
        <a:p>
          <a:endParaRPr lang="ru-RU"/>
        </a:p>
      </dgm:t>
    </dgm:pt>
    <dgm:pt modelId="{E18CCC51-473D-4872-9385-6D6956D7C177}" type="pres">
      <dgm:prSet presAssocID="{B2235EE6-863D-458B-8004-202A875541D3}" presName="parentText" presStyleLbl="node1" presStyleIdx="0" presStyleCnt="1" custLinFactNeighborX="50000" custLinFactNeighborY="-7200">
        <dgm:presLayoutVars>
          <dgm:chMax val="0"/>
          <dgm:bulletEnabled val="1"/>
        </dgm:presLayoutVars>
      </dgm:prSet>
      <dgm:spPr/>
      <dgm:t>
        <a:bodyPr/>
        <a:lstStyle/>
        <a:p>
          <a:endParaRPr lang="ru-RU"/>
        </a:p>
      </dgm:t>
    </dgm:pt>
    <dgm:pt modelId="{6A8AC376-0D90-4D77-B767-BB41F4118A1E}" type="pres">
      <dgm:prSet presAssocID="{B2235EE6-863D-458B-8004-202A875541D3}" presName="childText" presStyleLbl="revTx" presStyleIdx="0" presStyleCnt="1">
        <dgm:presLayoutVars>
          <dgm:bulletEnabled val="1"/>
        </dgm:presLayoutVars>
      </dgm:prSet>
      <dgm:spPr/>
      <dgm:t>
        <a:bodyPr/>
        <a:lstStyle/>
        <a:p>
          <a:endParaRPr lang="ru-RU"/>
        </a:p>
      </dgm:t>
    </dgm:pt>
  </dgm:ptLst>
  <dgm:cxnLst>
    <dgm:cxn modelId="{C54D1824-8001-4149-BDFD-AF4AA618BA40}" srcId="{EDB7124F-3B38-4C45-B312-2CBA298CFB6B}" destId="{B2235EE6-863D-458B-8004-202A875541D3}" srcOrd="0" destOrd="0" parTransId="{5A11379B-E2D8-4F6B-874F-8CD9BD5A06ED}" sibTransId="{45E8302A-E63F-44F9-9112-68E0C9D9E05C}"/>
    <dgm:cxn modelId="{762084C1-82F9-4FE6-A95B-A2E7DFDA3197}" type="presOf" srcId="{9D5A6440-6C48-4692-B214-43A2051D96B2}" destId="{6A8AC376-0D90-4D77-B767-BB41F4118A1E}" srcOrd="0" destOrd="0" presId="urn:microsoft.com/office/officeart/2005/8/layout/vList2"/>
    <dgm:cxn modelId="{D8440562-0354-40F0-BD86-456C46AA08A6}" type="presOf" srcId="{B2235EE6-863D-458B-8004-202A875541D3}" destId="{E18CCC51-473D-4872-9385-6D6956D7C177}" srcOrd="0" destOrd="0" presId="urn:microsoft.com/office/officeart/2005/8/layout/vList2"/>
    <dgm:cxn modelId="{5DF7D051-FE39-4FD7-89D0-FB35C10DB0F3}" type="presOf" srcId="{EDB7124F-3B38-4C45-B312-2CBA298CFB6B}" destId="{2F112665-B71A-4608-B9CE-D8B515EAB7F2}" srcOrd="0" destOrd="0" presId="urn:microsoft.com/office/officeart/2005/8/layout/vList2"/>
    <dgm:cxn modelId="{54FAE822-1F57-487D-A9E7-23B9A1C10B0A}" srcId="{B2235EE6-863D-458B-8004-202A875541D3}" destId="{9D5A6440-6C48-4692-B214-43A2051D96B2}" srcOrd="0" destOrd="0" parTransId="{EA825AC7-3C65-4098-9B5D-AAE3749585FD}" sibTransId="{1B597FD0-7FE2-4CD4-964A-FEDBFAB4C857}"/>
    <dgm:cxn modelId="{D43C2E93-4A8C-4FBB-90E6-38C06A43DA70}" type="presParOf" srcId="{2F112665-B71A-4608-B9CE-D8B515EAB7F2}" destId="{E18CCC51-473D-4872-9385-6D6956D7C177}" srcOrd="0" destOrd="0" presId="urn:microsoft.com/office/officeart/2005/8/layout/vList2"/>
    <dgm:cxn modelId="{299CEB65-6B7F-437D-9C02-5462D84C33D9}" type="presParOf" srcId="{2F112665-B71A-4608-B9CE-D8B515EAB7F2}" destId="{6A8AC376-0D90-4D77-B767-BB41F4118A1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0ADBBB-E832-42F7-8962-A17FD52D8E4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93AFFEE-1DB4-499D-A22A-10D042CD605C}">
      <dgm:prSet phldrT="[Текст]" custT="1"/>
      <dgm:spPr/>
      <dgm:t>
        <a:bodyPr/>
        <a:lstStyle/>
        <a:p>
          <a:r>
            <a:rPr lang="uk-UA" sz="2500" b="1" dirty="0" smtClean="0">
              <a:latin typeface="Times New Roman" pitchFamily="18" charset="0"/>
              <a:cs typeface="Times New Roman" pitchFamily="18" charset="0"/>
            </a:rPr>
            <a:t>1. ЗПР конституційного походження</a:t>
          </a:r>
          <a:r>
            <a:rPr lang="uk-UA" sz="6000" dirty="0" smtClean="0">
              <a:latin typeface="Times New Roman" pitchFamily="18" charset="0"/>
              <a:cs typeface="Times New Roman" pitchFamily="18" charset="0"/>
            </a:rPr>
            <a:t> </a:t>
          </a:r>
          <a:endParaRPr lang="ru-RU" sz="6000" dirty="0"/>
        </a:p>
      </dgm:t>
    </dgm:pt>
    <dgm:pt modelId="{12A8C63F-1F7B-4E26-BF19-3904F46D15D3}" type="parTrans" cxnId="{CFB75E7A-7816-4533-AB66-BE3A9A06D392}">
      <dgm:prSet/>
      <dgm:spPr/>
      <dgm:t>
        <a:bodyPr/>
        <a:lstStyle/>
        <a:p>
          <a:endParaRPr lang="ru-RU"/>
        </a:p>
      </dgm:t>
    </dgm:pt>
    <dgm:pt modelId="{95127695-1468-42E3-97EB-43BC853C2818}" type="sibTrans" cxnId="{CFB75E7A-7816-4533-AB66-BE3A9A06D392}">
      <dgm:prSet/>
      <dgm:spPr/>
      <dgm:t>
        <a:bodyPr/>
        <a:lstStyle/>
        <a:p>
          <a:endParaRPr lang="ru-RU"/>
        </a:p>
      </dgm:t>
    </dgm:pt>
    <dgm:pt modelId="{9063E7F8-4B61-4926-9908-A71B941A4E4C}">
      <dgm:prSet phldrT="[Текст]" custT="1"/>
      <dgm:spPr/>
      <dgm:t>
        <a:bodyPr/>
        <a:lstStyle/>
        <a:p>
          <a:r>
            <a:rPr lang="uk-UA" sz="2500" dirty="0" smtClean="0">
              <a:latin typeface="Times New Roman" pitchFamily="18" charset="0"/>
              <a:cs typeface="Times New Roman" pitchFamily="18" charset="0"/>
            </a:rPr>
            <a:t>При затримці психічного розвитку конституційного походження  часто спостерігається </a:t>
          </a:r>
          <a:r>
            <a:rPr lang="uk-UA" sz="2500" u="sng" dirty="0" smtClean="0">
              <a:latin typeface="Times New Roman" pitchFamily="18" charset="0"/>
              <a:cs typeface="Times New Roman" pitchFamily="18" charset="0"/>
            </a:rPr>
            <a:t>інфантильний тип статури </a:t>
          </a:r>
          <a:r>
            <a:rPr lang="uk-UA" sz="2500" dirty="0" smtClean="0">
              <a:latin typeface="Times New Roman" pitchFamily="18" charset="0"/>
              <a:cs typeface="Times New Roman" pitchFamily="18" charset="0"/>
            </a:rPr>
            <a:t>з дитячою пластичністю міміки і моторики.   ЗПР зумовлена уповільненістю й нерівномірністю дозрівання різних систем дитячого організму. </a:t>
          </a:r>
          <a:endParaRPr lang="ru-RU" sz="2500" dirty="0"/>
        </a:p>
      </dgm:t>
    </dgm:pt>
    <dgm:pt modelId="{557F9EC7-F1C5-4286-877F-F1EE965E0CE6}" type="parTrans" cxnId="{CA8D588A-AA69-4537-9D7D-6015F0105E83}">
      <dgm:prSet/>
      <dgm:spPr/>
      <dgm:t>
        <a:bodyPr/>
        <a:lstStyle/>
        <a:p>
          <a:endParaRPr lang="ru-RU"/>
        </a:p>
      </dgm:t>
    </dgm:pt>
    <dgm:pt modelId="{AF5517C4-3E00-4757-8BF0-9346A798C951}" type="sibTrans" cxnId="{CA8D588A-AA69-4537-9D7D-6015F0105E83}">
      <dgm:prSet/>
      <dgm:spPr/>
      <dgm:t>
        <a:bodyPr/>
        <a:lstStyle/>
        <a:p>
          <a:endParaRPr lang="ru-RU"/>
        </a:p>
      </dgm:t>
    </dgm:pt>
    <dgm:pt modelId="{1C73C4E4-A08D-4E54-A427-A643EF300DC0}" type="pres">
      <dgm:prSet presAssocID="{990ADBBB-E832-42F7-8962-A17FD52D8E4C}" presName="linear" presStyleCnt="0">
        <dgm:presLayoutVars>
          <dgm:animLvl val="lvl"/>
          <dgm:resizeHandles val="exact"/>
        </dgm:presLayoutVars>
      </dgm:prSet>
      <dgm:spPr/>
      <dgm:t>
        <a:bodyPr/>
        <a:lstStyle/>
        <a:p>
          <a:endParaRPr lang="ru-RU"/>
        </a:p>
      </dgm:t>
    </dgm:pt>
    <dgm:pt modelId="{6FB93E4E-E670-4E57-9C9D-E39FE948F3B9}" type="pres">
      <dgm:prSet presAssocID="{F93AFFEE-1DB4-499D-A22A-10D042CD605C}" presName="parentText" presStyleLbl="node1" presStyleIdx="0" presStyleCnt="1" custScaleY="55535">
        <dgm:presLayoutVars>
          <dgm:chMax val="0"/>
          <dgm:bulletEnabled val="1"/>
        </dgm:presLayoutVars>
      </dgm:prSet>
      <dgm:spPr/>
      <dgm:t>
        <a:bodyPr/>
        <a:lstStyle/>
        <a:p>
          <a:endParaRPr lang="ru-RU"/>
        </a:p>
      </dgm:t>
    </dgm:pt>
    <dgm:pt modelId="{A0471D98-C0BE-4647-B848-3D15A9100E77}" type="pres">
      <dgm:prSet presAssocID="{F93AFFEE-1DB4-499D-A22A-10D042CD605C}" presName="childText" presStyleLbl="revTx" presStyleIdx="0" presStyleCnt="1">
        <dgm:presLayoutVars>
          <dgm:bulletEnabled val="1"/>
        </dgm:presLayoutVars>
      </dgm:prSet>
      <dgm:spPr/>
      <dgm:t>
        <a:bodyPr/>
        <a:lstStyle/>
        <a:p>
          <a:endParaRPr lang="ru-RU"/>
        </a:p>
      </dgm:t>
    </dgm:pt>
  </dgm:ptLst>
  <dgm:cxnLst>
    <dgm:cxn modelId="{CFB75E7A-7816-4533-AB66-BE3A9A06D392}" srcId="{990ADBBB-E832-42F7-8962-A17FD52D8E4C}" destId="{F93AFFEE-1DB4-499D-A22A-10D042CD605C}" srcOrd="0" destOrd="0" parTransId="{12A8C63F-1F7B-4E26-BF19-3904F46D15D3}" sibTransId="{95127695-1468-42E3-97EB-43BC853C2818}"/>
    <dgm:cxn modelId="{CA8D588A-AA69-4537-9D7D-6015F0105E83}" srcId="{F93AFFEE-1DB4-499D-A22A-10D042CD605C}" destId="{9063E7F8-4B61-4926-9908-A71B941A4E4C}" srcOrd="0" destOrd="0" parTransId="{557F9EC7-F1C5-4286-877F-F1EE965E0CE6}" sibTransId="{AF5517C4-3E00-4757-8BF0-9346A798C951}"/>
    <dgm:cxn modelId="{62E0FF9F-CE1D-408C-8D98-0327ABECDBB6}" type="presOf" srcId="{9063E7F8-4B61-4926-9908-A71B941A4E4C}" destId="{A0471D98-C0BE-4647-B848-3D15A9100E77}" srcOrd="0" destOrd="0" presId="urn:microsoft.com/office/officeart/2005/8/layout/vList2"/>
    <dgm:cxn modelId="{F299EC0C-250D-4124-95E4-92840208F3D0}" type="presOf" srcId="{990ADBBB-E832-42F7-8962-A17FD52D8E4C}" destId="{1C73C4E4-A08D-4E54-A427-A643EF300DC0}" srcOrd="0" destOrd="0" presId="urn:microsoft.com/office/officeart/2005/8/layout/vList2"/>
    <dgm:cxn modelId="{1CF3E899-8DD5-4438-B1E9-423C2DFB59D4}" type="presOf" srcId="{F93AFFEE-1DB4-499D-A22A-10D042CD605C}" destId="{6FB93E4E-E670-4E57-9C9D-E39FE948F3B9}" srcOrd="0" destOrd="0" presId="urn:microsoft.com/office/officeart/2005/8/layout/vList2"/>
    <dgm:cxn modelId="{7F65EBEB-7332-4B96-AEEF-61155B231538}" type="presParOf" srcId="{1C73C4E4-A08D-4E54-A427-A643EF300DC0}" destId="{6FB93E4E-E670-4E57-9C9D-E39FE948F3B9}" srcOrd="0" destOrd="0" presId="urn:microsoft.com/office/officeart/2005/8/layout/vList2"/>
    <dgm:cxn modelId="{CA82BE3A-73B7-4A11-B95D-6E0C2378A165}" type="presParOf" srcId="{1C73C4E4-A08D-4E54-A427-A643EF300DC0}" destId="{A0471D98-C0BE-4647-B848-3D15A9100E7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40B202D-8C09-4291-BBE7-C78B4C08632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8EA091F-8EAA-4369-87C7-FB60A0DB6D47}">
      <dgm:prSet phldrT="[Текст]"/>
      <dgm:spPr/>
      <dgm:t>
        <a:bodyPr/>
        <a:lstStyle/>
        <a:p>
          <a:r>
            <a:rPr lang="uk-UA" b="1" dirty="0" smtClean="0">
              <a:latin typeface="Times New Roman" pitchFamily="18" charset="0"/>
              <a:cs typeface="Times New Roman" pitchFamily="18" charset="0"/>
            </a:rPr>
            <a:t>2. ЗПР </a:t>
          </a:r>
          <a:r>
            <a:rPr lang="uk-UA" b="1" dirty="0" err="1" smtClean="0">
              <a:latin typeface="Times New Roman" pitchFamily="18" charset="0"/>
              <a:cs typeface="Times New Roman" pitchFamily="18" charset="0"/>
            </a:rPr>
            <a:t>соматогенного</a:t>
          </a:r>
          <a:r>
            <a:rPr lang="uk-UA" b="1" dirty="0" smtClean="0">
              <a:latin typeface="Times New Roman" pitchFamily="18" charset="0"/>
              <a:cs typeface="Times New Roman" pitchFamily="18" charset="0"/>
            </a:rPr>
            <a:t> походження</a:t>
          </a:r>
          <a:r>
            <a:rPr lang="uk-UA" dirty="0" smtClean="0">
              <a:latin typeface="Times New Roman" pitchFamily="18" charset="0"/>
              <a:cs typeface="Times New Roman" pitchFamily="18" charset="0"/>
            </a:rPr>
            <a:t>  </a:t>
          </a:r>
          <a:endParaRPr lang="ru-RU" dirty="0"/>
        </a:p>
      </dgm:t>
    </dgm:pt>
    <dgm:pt modelId="{B52AE956-1979-4D4E-844C-9E4E21C7FFC1}" type="parTrans" cxnId="{2D29B1FC-F165-4081-90FD-39D8EA2D077F}">
      <dgm:prSet/>
      <dgm:spPr/>
      <dgm:t>
        <a:bodyPr/>
        <a:lstStyle/>
        <a:p>
          <a:endParaRPr lang="ru-RU"/>
        </a:p>
      </dgm:t>
    </dgm:pt>
    <dgm:pt modelId="{F92DBC41-F01A-475D-B91E-209C0AF65A55}" type="sibTrans" cxnId="{2D29B1FC-F165-4081-90FD-39D8EA2D077F}">
      <dgm:prSet/>
      <dgm:spPr/>
      <dgm:t>
        <a:bodyPr/>
        <a:lstStyle/>
        <a:p>
          <a:endParaRPr lang="ru-RU"/>
        </a:p>
      </dgm:t>
    </dgm:pt>
    <dgm:pt modelId="{C023D75A-D54E-4543-92F8-A51E705070CC}">
      <dgm:prSet phldrT="[Текст]"/>
      <dgm:spPr/>
      <dgm:t>
        <a:bodyPr/>
        <a:lstStyle/>
        <a:p>
          <a:r>
            <a:rPr lang="uk-UA" dirty="0" smtClean="0">
              <a:latin typeface="Times New Roman" pitchFamily="18" charset="0"/>
              <a:cs typeface="Times New Roman" pitchFamily="18" charset="0"/>
            </a:rPr>
            <a:t>Зумовлюється </a:t>
          </a:r>
          <a:r>
            <a:rPr lang="uk-UA" b="1" i="1" u="none" dirty="0" smtClean="0">
              <a:latin typeface="Times New Roman" pitchFamily="18" charset="0"/>
              <a:cs typeface="Times New Roman" pitchFamily="18" charset="0"/>
            </a:rPr>
            <a:t>хронічними соматичними захворюваннями внутрішніх органів дитини </a:t>
          </a:r>
          <a:r>
            <a:rPr lang="uk-UA" dirty="0" smtClean="0">
              <a:latin typeface="Times New Roman" pitchFamily="18" charset="0"/>
              <a:cs typeface="Times New Roman" pitchFamily="18" charset="0"/>
            </a:rPr>
            <a:t>— серця, нирок, печінки, легень, ендокринної системи. Центральна нервова система у таких випадках не вражається прямо хворобою, але потерпає від виснаження дитячого організму в цілому. Хвороба знижує  психічний  тонус  дитини,  робить  її  млявою,  несприйнятливою до різноманітних вражень.</a:t>
          </a:r>
          <a:endParaRPr lang="ru-RU" dirty="0"/>
        </a:p>
      </dgm:t>
    </dgm:pt>
    <dgm:pt modelId="{8F833E4F-6F0C-4ACA-A147-6F61A32DED9B}" type="parTrans" cxnId="{15C9C778-BF3F-4D42-B6E9-CE244A69F90C}">
      <dgm:prSet/>
      <dgm:spPr/>
      <dgm:t>
        <a:bodyPr/>
        <a:lstStyle/>
        <a:p>
          <a:endParaRPr lang="ru-RU"/>
        </a:p>
      </dgm:t>
    </dgm:pt>
    <dgm:pt modelId="{0FC86D5C-B7B4-4DE3-8DF0-AE367860ED51}" type="sibTrans" cxnId="{15C9C778-BF3F-4D42-B6E9-CE244A69F90C}">
      <dgm:prSet/>
      <dgm:spPr/>
      <dgm:t>
        <a:bodyPr/>
        <a:lstStyle/>
        <a:p>
          <a:endParaRPr lang="ru-RU"/>
        </a:p>
      </dgm:t>
    </dgm:pt>
    <dgm:pt modelId="{D679C768-7B8B-4F9E-BDE7-95E11E9A3EFB}">
      <dgm:prSet phldrT="[Текст]"/>
      <dgm:spPr/>
      <dgm:t>
        <a:bodyPr/>
        <a:lstStyle/>
        <a:p>
          <a:r>
            <a:rPr lang="uk-UA" b="1" dirty="0" smtClean="0">
              <a:latin typeface="Times New Roman" pitchFamily="18" charset="0"/>
              <a:cs typeface="Times New Roman" pitchFamily="18" charset="0"/>
            </a:rPr>
            <a:t>3.ЗПР психогенного походження</a:t>
          </a:r>
          <a:r>
            <a:rPr lang="uk-UA" dirty="0" smtClean="0">
              <a:latin typeface="Times New Roman" pitchFamily="18" charset="0"/>
              <a:cs typeface="Times New Roman" pitchFamily="18" charset="0"/>
            </a:rPr>
            <a:t> </a:t>
          </a:r>
          <a:endParaRPr lang="ru-RU" dirty="0"/>
        </a:p>
      </dgm:t>
    </dgm:pt>
    <dgm:pt modelId="{5A9D7F04-AF7A-436B-AA3C-9B76483B66D7}" type="parTrans" cxnId="{37CFFAC1-7680-49C0-BD4F-C858B853EB0D}">
      <dgm:prSet/>
      <dgm:spPr/>
      <dgm:t>
        <a:bodyPr/>
        <a:lstStyle/>
        <a:p>
          <a:endParaRPr lang="ru-RU"/>
        </a:p>
      </dgm:t>
    </dgm:pt>
    <dgm:pt modelId="{B3AFAC5F-5ECE-48DF-AA3F-47F85B20159B}" type="sibTrans" cxnId="{37CFFAC1-7680-49C0-BD4F-C858B853EB0D}">
      <dgm:prSet/>
      <dgm:spPr/>
      <dgm:t>
        <a:bodyPr/>
        <a:lstStyle/>
        <a:p>
          <a:endParaRPr lang="ru-RU"/>
        </a:p>
      </dgm:t>
    </dgm:pt>
    <dgm:pt modelId="{7859FA88-35AB-45C4-B782-80A9B53738FB}">
      <dgm:prSet phldrT="[Текст]"/>
      <dgm:spPr/>
      <dgm:t>
        <a:bodyPr/>
        <a:lstStyle/>
        <a:p>
          <a:r>
            <a:rPr lang="uk-UA" dirty="0" smtClean="0">
              <a:latin typeface="Times New Roman" pitchFamily="18" charset="0"/>
              <a:cs typeface="Times New Roman" pitchFamily="18" charset="0"/>
            </a:rPr>
            <a:t>Виникає після народження у результаті </a:t>
          </a:r>
          <a:r>
            <a:rPr lang="uk-UA" b="1" i="1" dirty="0" smtClean="0">
              <a:latin typeface="Times New Roman" pitchFamily="18" charset="0"/>
              <a:cs typeface="Times New Roman" pitchFamily="18" charset="0"/>
            </a:rPr>
            <a:t>неправильного виховання</a:t>
          </a:r>
          <a:r>
            <a:rPr lang="uk-UA" dirty="0" smtClean="0">
              <a:latin typeface="Times New Roman" pitchFamily="18" charset="0"/>
              <a:cs typeface="Times New Roman" pitchFamily="18" charset="0"/>
            </a:rPr>
            <a:t>. До ЗПР психогенного характеру може призвести дефіцит спілкування в ранньому дитинстві, відсутність материнської турботи та любові. Дуже часто цей тип ЗПР виникає у дітей, які виховуються психічно хворими батьками, передусім матір'ю.</a:t>
          </a:r>
          <a:endParaRPr lang="ru-RU" dirty="0"/>
        </a:p>
      </dgm:t>
    </dgm:pt>
    <dgm:pt modelId="{60BB4D98-6186-4C4C-9098-BBD1DFA37CFC}" type="parTrans" cxnId="{666A7880-56AF-44C9-8A6B-0E15D5DA8927}">
      <dgm:prSet/>
      <dgm:spPr/>
      <dgm:t>
        <a:bodyPr/>
        <a:lstStyle/>
        <a:p>
          <a:endParaRPr lang="ru-RU"/>
        </a:p>
      </dgm:t>
    </dgm:pt>
    <dgm:pt modelId="{113C3906-C8D1-4A0D-8DC7-FD777EE7BDDA}" type="sibTrans" cxnId="{666A7880-56AF-44C9-8A6B-0E15D5DA8927}">
      <dgm:prSet/>
      <dgm:spPr/>
      <dgm:t>
        <a:bodyPr/>
        <a:lstStyle/>
        <a:p>
          <a:endParaRPr lang="ru-RU"/>
        </a:p>
      </dgm:t>
    </dgm:pt>
    <dgm:pt modelId="{85B21CBD-3E4B-4153-9772-1C4C3886A838}">
      <dgm:prSet phldrT="[Текст]"/>
      <dgm:spPr/>
      <dgm:t>
        <a:bodyPr/>
        <a:lstStyle/>
        <a:p>
          <a:endParaRPr lang="ru-RU" dirty="0"/>
        </a:p>
      </dgm:t>
    </dgm:pt>
    <dgm:pt modelId="{784AC4FF-421C-48C3-99AB-58B468F9D70E}" type="parTrans" cxnId="{6953906F-6CCC-4BC0-BC76-5AA0FC94D4BD}">
      <dgm:prSet/>
      <dgm:spPr/>
    </dgm:pt>
    <dgm:pt modelId="{9D1B5FD5-F8C4-4334-9655-7C5A45E703F1}" type="sibTrans" cxnId="{6953906F-6CCC-4BC0-BC76-5AA0FC94D4BD}">
      <dgm:prSet/>
      <dgm:spPr/>
    </dgm:pt>
    <dgm:pt modelId="{286376F0-5879-4B3B-9F0E-2A07C711AFD7}" type="pres">
      <dgm:prSet presAssocID="{F40B202D-8C09-4291-BBE7-C78B4C086321}" presName="linear" presStyleCnt="0">
        <dgm:presLayoutVars>
          <dgm:animLvl val="lvl"/>
          <dgm:resizeHandles val="exact"/>
        </dgm:presLayoutVars>
      </dgm:prSet>
      <dgm:spPr/>
      <dgm:t>
        <a:bodyPr/>
        <a:lstStyle/>
        <a:p>
          <a:endParaRPr lang="ru-RU"/>
        </a:p>
      </dgm:t>
    </dgm:pt>
    <dgm:pt modelId="{90D9DE16-1816-4BE2-8E0C-D5CF7C711A06}" type="pres">
      <dgm:prSet presAssocID="{F8EA091F-8EAA-4369-87C7-FB60A0DB6D47}" presName="parentText" presStyleLbl="node1" presStyleIdx="0" presStyleCnt="2">
        <dgm:presLayoutVars>
          <dgm:chMax val="0"/>
          <dgm:bulletEnabled val="1"/>
        </dgm:presLayoutVars>
      </dgm:prSet>
      <dgm:spPr/>
      <dgm:t>
        <a:bodyPr/>
        <a:lstStyle/>
        <a:p>
          <a:endParaRPr lang="ru-RU"/>
        </a:p>
      </dgm:t>
    </dgm:pt>
    <dgm:pt modelId="{7A26BB95-812D-486E-8E28-2622A9D56091}" type="pres">
      <dgm:prSet presAssocID="{F8EA091F-8EAA-4369-87C7-FB60A0DB6D47}" presName="childText" presStyleLbl="revTx" presStyleIdx="0" presStyleCnt="2">
        <dgm:presLayoutVars>
          <dgm:bulletEnabled val="1"/>
        </dgm:presLayoutVars>
      </dgm:prSet>
      <dgm:spPr/>
      <dgm:t>
        <a:bodyPr/>
        <a:lstStyle/>
        <a:p>
          <a:endParaRPr lang="ru-RU"/>
        </a:p>
      </dgm:t>
    </dgm:pt>
    <dgm:pt modelId="{2C2EB896-AF86-4285-945B-AB03A9F381DB}" type="pres">
      <dgm:prSet presAssocID="{D679C768-7B8B-4F9E-BDE7-95E11E9A3EFB}" presName="parentText" presStyleLbl="node1" presStyleIdx="1" presStyleCnt="2">
        <dgm:presLayoutVars>
          <dgm:chMax val="0"/>
          <dgm:bulletEnabled val="1"/>
        </dgm:presLayoutVars>
      </dgm:prSet>
      <dgm:spPr/>
      <dgm:t>
        <a:bodyPr/>
        <a:lstStyle/>
        <a:p>
          <a:endParaRPr lang="ru-RU"/>
        </a:p>
      </dgm:t>
    </dgm:pt>
    <dgm:pt modelId="{D69315D1-67B7-4B89-ADF0-93DDBB4051A1}" type="pres">
      <dgm:prSet presAssocID="{D679C768-7B8B-4F9E-BDE7-95E11E9A3EFB}" presName="childText" presStyleLbl="revTx" presStyleIdx="1" presStyleCnt="2" custLinFactNeighborY="869">
        <dgm:presLayoutVars>
          <dgm:bulletEnabled val="1"/>
        </dgm:presLayoutVars>
      </dgm:prSet>
      <dgm:spPr/>
      <dgm:t>
        <a:bodyPr/>
        <a:lstStyle/>
        <a:p>
          <a:endParaRPr lang="ru-RU"/>
        </a:p>
      </dgm:t>
    </dgm:pt>
  </dgm:ptLst>
  <dgm:cxnLst>
    <dgm:cxn modelId="{DA5CC993-93F8-4A44-9BB6-F1A5CD1E4F45}" type="presOf" srcId="{D679C768-7B8B-4F9E-BDE7-95E11E9A3EFB}" destId="{2C2EB896-AF86-4285-945B-AB03A9F381DB}" srcOrd="0" destOrd="0" presId="urn:microsoft.com/office/officeart/2005/8/layout/vList2"/>
    <dgm:cxn modelId="{DB7BD20A-98BA-4935-96C3-B27E0D9FF2F2}" type="presOf" srcId="{C023D75A-D54E-4543-92F8-A51E705070CC}" destId="{7A26BB95-812D-486E-8E28-2622A9D56091}" srcOrd="0" destOrd="0" presId="urn:microsoft.com/office/officeart/2005/8/layout/vList2"/>
    <dgm:cxn modelId="{AA5943AA-505F-4F04-98E5-DB702F561861}" type="presOf" srcId="{F8EA091F-8EAA-4369-87C7-FB60A0DB6D47}" destId="{90D9DE16-1816-4BE2-8E0C-D5CF7C711A06}" srcOrd="0" destOrd="0" presId="urn:microsoft.com/office/officeart/2005/8/layout/vList2"/>
    <dgm:cxn modelId="{9359055D-2186-4261-A229-7FFD68952C3F}" type="presOf" srcId="{7859FA88-35AB-45C4-B782-80A9B53738FB}" destId="{D69315D1-67B7-4B89-ADF0-93DDBB4051A1}" srcOrd="0" destOrd="0" presId="urn:microsoft.com/office/officeart/2005/8/layout/vList2"/>
    <dgm:cxn modelId="{666A7880-56AF-44C9-8A6B-0E15D5DA8927}" srcId="{D679C768-7B8B-4F9E-BDE7-95E11E9A3EFB}" destId="{7859FA88-35AB-45C4-B782-80A9B53738FB}" srcOrd="0" destOrd="0" parTransId="{60BB4D98-6186-4C4C-9098-BBD1DFA37CFC}" sibTransId="{113C3906-C8D1-4A0D-8DC7-FD777EE7BDDA}"/>
    <dgm:cxn modelId="{2D29B1FC-F165-4081-90FD-39D8EA2D077F}" srcId="{F40B202D-8C09-4291-BBE7-C78B4C086321}" destId="{F8EA091F-8EAA-4369-87C7-FB60A0DB6D47}" srcOrd="0" destOrd="0" parTransId="{B52AE956-1979-4D4E-844C-9E4E21C7FFC1}" sibTransId="{F92DBC41-F01A-475D-B91E-209C0AF65A55}"/>
    <dgm:cxn modelId="{15C9C778-BF3F-4D42-B6E9-CE244A69F90C}" srcId="{F8EA091F-8EAA-4369-87C7-FB60A0DB6D47}" destId="{C023D75A-D54E-4543-92F8-A51E705070CC}" srcOrd="0" destOrd="0" parTransId="{8F833E4F-6F0C-4ACA-A147-6F61A32DED9B}" sibTransId="{0FC86D5C-B7B4-4DE3-8DF0-AE367860ED51}"/>
    <dgm:cxn modelId="{25357929-BB17-40DF-AAF5-25B836C2BC60}" type="presOf" srcId="{F40B202D-8C09-4291-BBE7-C78B4C086321}" destId="{286376F0-5879-4B3B-9F0E-2A07C711AFD7}" srcOrd="0" destOrd="0" presId="urn:microsoft.com/office/officeart/2005/8/layout/vList2"/>
    <dgm:cxn modelId="{2B7E1937-730E-4962-AA27-195864493F14}" type="presOf" srcId="{85B21CBD-3E4B-4153-9772-1C4C3886A838}" destId="{7A26BB95-812D-486E-8E28-2622A9D56091}" srcOrd="0" destOrd="1" presId="urn:microsoft.com/office/officeart/2005/8/layout/vList2"/>
    <dgm:cxn modelId="{37CFFAC1-7680-49C0-BD4F-C858B853EB0D}" srcId="{F40B202D-8C09-4291-BBE7-C78B4C086321}" destId="{D679C768-7B8B-4F9E-BDE7-95E11E9A3EFB}" srcOrd="1" destOrd="0" parTransId="{5A9D7F04-AF7A-436B-AA3C-9B76483B66D7}" sibTransId="{B3AFAC5F-5ECE-48DF-AA3F-47F85B20159B}"/>
    <dgm:cxn modelId="{6953906F-6CCC-4BC0-BC76-5AA0FC94D4BD}" srcId="{F8EA091F-8EAA-4369-87C7-FB60A0DB6D47}" destId="{85B21CBD-3E4B-4153-9772-1C4C3886A838}" srcOrd="1" destOrd="0" parTransId="{784AC4FF-421C-48C3-99AB-58B468F9D70E}" sibTransId="{9D1B5FD5-F8C4-4334-9655-7C5A45E703F1}"/>
    <dgm:cxn modelId="{51154386-C40C-4F13-BABB-AB9718F345C6}" type="presParOf" srcId="{286376F0-5879-4B3B-9F0E-2A07C711AFD7}" destId="{90D9DE16-1816-4BE2-8E0C-D5CF7C711A06}" srcOrd="0" destOrd="0" presId="urn:microsoft.com/office/officeart/2005/8/layout/vList2"/>
    <dgm:cxn modelId="{9E6BBBE1-C625-4E6A-9F4F-2E3F3BFD7498}" type="presParOf" srcId="{286376F0-5879-4B3B-9F0E-2A07C711AFD7}" destId="{7A26BB95-812D-486E-8E28-2622A9D56091}" srcOrd="1" destOrd="0" presId="urn:microsoft.com/office/officeart/2005/8/layout/vList2"/>
    <dgm:cxn modelId="{64404F45-5BAA-4459-ACE9-D39029F8C51E}" type="presParOf" srcId="{286376F0-5879-4B3B-9F0E-2A07C711AFD7}" destId="{2C2EB896-AF86-4285-945B-AB03A9F381DB}" srcOrd="2" destOrd="0" presId="urn:microsoft.com/office/officeart/2005/8/layout/vList2"/>
    <dgm:cxn modelId="{8D6AB0E9-AC49-48CA-90B2-46A134547529}" type="presParOf" srcId="{286376F0-5879-4B3B-9F0E-2A07C711AFD7}" destId="{D69315D1-67B7-4B89-ADF0-93DDBB4051A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0CB9CA8-0339-42C9-99A9-0776C6435AA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319E1D1A-EDB8-407A-8A4A-5BAE5E1034ED}">
      <dgm:prSet phldrT="[Текст]"/>
      <dgm:spPr/>
      <dgm:t>
        <a:bodyPr/>
        <a:lstStyle/>
        <a:p>
          <a:r>
            <a:rPr lang="uk-UA" b="1" dirty="0" smtClean="0">
              <a:latin typeface="Times New Roman" pitchFamily="18" charset="0"/>
              <a:cs typeface="Times New Roman" pitchFamily="18" charset="0"/>
            </a:rPr>
            <a:t>4.ЗПР </a:t>
          </a:r>
          <a:r>
            <a:rPr lang="uk-UA" b="1" dirty="0" err="1" smtClean="0">
              <a:latin typeface="Times New Roman" pitchFamily="18" charset="0"/>
              <a:cs typeface="Times New Roman" pitchFamily="18" charset="0"/>
            </a:rPr>
            <a:t>цереброорганічного</a:t>
          </a:r>
          <a:r>
            <a:rPr lang="uk-UA" b="1" dirty="0" smtClean="0">
              <a:latin typeface="Times New Roman" pitchFamily="18" charset="0"/>
              <a:cs typeface="Times New Roman" pitchFamily="18" charset="0"/>
            </a:rPr>
            <a:t> походження</a:t>
          </a:r>
          <a:endParaRPr lang="ru-RU" dirty="0"/>
        </a:p>
      </dgm:t>
    </dgm:pt>
    <dgm:pt modelId="{470B9CD6-421B-4B47-A5F2-25BDCEDA595D}" type="parTrans" cxnId="{8DCE42A5-B031-4E70-A77D-3B22B0ECCD42}">
      <dgm:prSet/>
      <dgm:spPr/>
      <dgm:t>
        <a:bodyPr/>
        <a:lstStyle/>
        <a:p>
          <a:endParaRPr lang="ru-RU"/>
        </a:p>
      </dgm:t>
    </dgm:pt>
    <dgm:pt modelId="{52CC5FDD-02F3-4659-8F6B-87FF3DDF6C9E}" type="sibTrans" cxnId="{8DCE42A5-B031-4E70-A77D-3B22B0ECCD42}">
      <dgm:prSet/>
      <dgm:spPr/>
      <dgm:t>
        <a:bodyPr/>
        <a:lstStyle/>
        <a:p>
          <a:endParaRPr lang="ru-RU"/>
        </a:p>
      </dgm:t>
    </dgm:pt>
    <dgm:pt modelId="{3F15FAD4-45F2-4ECB-938F-1A2B5DAADB1A}">
      <dgm:prSet phldrT="[Текст]"/>
      <dgm:spPr/>
      <dgm:t>
        <a:bodyPr/>
        <a:lstStyle/>
        <a:p>
          <a:r>
            <a:rPr lang="uk-UA" dirty="0" smtClean="0">
              <a:latin typeface="Times New Roman" pitchFamily="18" charset="0"/>
              <a:cs typeface="Times New Roman" pitchFamily="18" charset="0"/>
            </a:rPr>
            <a:t>Характеризується ураженням ЦНС, яке є мозаїчним та </a:t>
          </a:r>
          <a:r>
            <a:rPr lang="uk-UA" dirty="0" err="1" smtClean="0">
              <a:latin typeface="Times New Roman" pitchFamily="18" charset="0"/>
              <a:cs typeface="Times New Roman" pitchFamily="18" charset="0"/>
            </a:rPr>
            <a:t>непроградієнтним</a:t>
          </a:r>
          <a:r>
            <a:rPr lang="uk-UA" dirty="0" smtClean="0">
              <a:latin typeface="Times New Roman" pitchFamily="18" charset="0"/>
              <a:cs typeface="Times New Roman" pitchFamily="18" charset="0"/>
            </a:rPr>
            <a:t>. Виникає внаслідок </a:t>
          </a:r>
          <a:r>
            <a:rPr lang="uk-UA" dirty="0" err="1" smtClean="0">
              <a:latin typeface="Times New Roman" pitchFamily="18" charset="0"/>
              <a:cs typeface="Times New Roman" pitchFamily="18" charset="0"/>
            </a:rPr>
            <a:t>внаслідок</a:t>
          </a:r>
          <a:r>
            <a:rPr lang="uk-UA" dirty="0" smtClean="0">
              <a:latin typeface="Times New Roman" pitchFamily="18" charset="0"/>
              <a:cs typeface="Times New Roman" pitchFamily="18" charset="0"/>
            </a:rPr>
            <a:t> </a:t>
          </a:r>
          <a:r>
            <a:rPr lang="uk-UA" b="1" i="1" dirty="0" smtClean="0">
              <a:latin typeface="Times New Roman" pitchFamily="18" charset="0"/>
              <a:cs typeface="Times New Roman" pitchFamily="18" charset="0"/>
            </a:rPr>
            <a:t>ураження в останній триместр вагітності</a:t>
          </a:r>
          <a:r>
            <a:rPr lang="uk-UA" dirty="0" smtClean="0">
              <a:latin typeface="Times New Roman" pitchFamily="18" charset="0"/>
              <a:cs typeface="Times New Roman" pitchFamily="18" charset="0"/>
            </a:rPr>
            <a:t> і постнатальний період до 3-ьох років. </a:t>
          </a:r>
          <a:endParaRPr lang="ru-RU" dirty="0"/>
        </a:p>
      </dgm:t>
    </dgm:pt>
    <dgm:pt modelId="{6BA1B9ED-785B-4893-BBA8-81AB77698852}" type="parTrans" cxnId="{AB58B183-DAF3-4428-B7FD-CD3BFF859C4A}">
      <dgm:prSet/>
      <dgm:spPr/>
      <dgm:t>
        <a:bodyPr/>
        <a:lstStyle/>
        <a:p>
          <a:endParaRPr lang="ru-RU"/>
        </a:p>
      </dgm:t>
    </dgm:pt>
    <dgm:pt modelId="{FF150F3B-5157-4094-BE96-E4CC4434A820}" type="sibTrans" cxnId="{AB58B183-DAF3-4428-B7FD-CD3BFF859C4A}">
      <dgm:prSet/>
      <dgm:spPr/>
      <dgm:t>
        <a:bodyPr/>
        <a:lstStyle/>
        <a:p>
          <a:endParaRPr lang="ru-RU"/>
        </a:p>
      </dgm:t>
    </dgm:pt>
    <dgm:pt modelId="{84A7CFE7-00C2-4666-894F-68BAB0AA10C5}">
      <dgm:prSet/>
      <dgm:spPr/>
      <dgm:t>
        <a:bodyPr/>
        <a:lstStyle/>
        <a:p>
          <a:r>
            <a:rPr lang="uk-UA" dirty="0" smtClean="0">
              <a:latin typeface="Times New Roman" pitchFamily="18" charset="0"/>
              <a:cs typeface="Times New Roman" pitchFamily="18" charset="0"/>
            </a:rPr>
            <a:t>Діти із затримкою психічного розвитку, вже освоївши прості рахункові операції, при будь-якій труднощі повертаються до рахунку на пальцях. Таке явище спостерігається і в нормі проте в патології воно може носити стійкий характер, що вимагає спеціальної корекції.</a:t>
          </a:r>
          <a:endParaRPr lang="ru-RU" dirty="0" smtClean="0">
            <a:latin typeface="Times New Roman" pitchFamily="18" charset="0"/>
            <a:cs typeface="Times New Roman" pitchFamily="18" charset="0"/>
          </a:endParaRPr>
        </a:p>
      </dgm:t>
    </dgm:pt>
    <dgm:pt modelId="{D84E79FD-F23B-4DC7-AD1D-B1A0C4B04AD1}" type="parTrans" cxnId="{E20B092F-212B-48F6-9F4C-A3DDF2BEC3D8}">
      <dgm:prSet/>
      <dgm:spPr/>
      <dgm:t>
        <a:bodyPr/>
        <a:lstStyle/>
        <a:p>
          <a:endParaRPr lang="ru-RU"/>
        </a:p>
      </dgm:t>
    </dgm:pt>
    <dgm:pt modelId="{9FDCCAE5-F3CB-4130-BC5B-65364810052D}" type="sibTrans" cxnId="{E20B092F-212B-48F6-9F4C-A3DDF2BEC3D8}">
      <dgm:prSet/>
      <dgm:spPr/>
      <dgm:t>
        <a:bodyPr/>
        <a:lstStyle/>
        <a:p>
          <a:endParaRPr lang="ru-RU"/>
        </a:p>
      </dgm:t>
    </dgm:pt>
    <dgm:pt modelId="{B737C0C5-C01D-4D1D-BA02-5E0864A92391}">
      <dgm:prSet/>
      <dgm:spPr/>
      <dgm:t>
        <a:bodyPr/>
        <a:lstStyle/>
        <a:p>
          <a:endParaRPr lang="ru-RU" dirty="0"/>
        </a:p>
      </dgm:t>
    </dgm:pt>
    <dgm:pt modelId="{01858459-0160-4037-A8EC-BDE55AE742D8}" type="parTrans" cxnId="{3F4EED30-33D7-47DB-A239-EB128E6121BA}">
      <dgm:prSet/>
      <dgm:spPr/>
      <dgm:t>
        <a:bodyPr/>
        <a:lstStyle/>
        <a:p>
          <a:endParaRPr lang="ru-RU"/>
        </a:p>
      </dgm:t>
    </dgm:pt>
    <dgm:pt modelId="{51F3C9DC-F166-4405-847E-518506AA1240}" type="sibTrans" cxnId="{3F4EED30-33D7-47DB-A239-EB128E6121BA}">
      <dgm:prSet/>
      <dgm:spPr/>
      <dgm:t>
        <a:bodyPr/>
        <a:lstStyle/>
        <a:p>
          <a:endParaRPr lang="ru-RU"/>
        </a:p>
      </dgm:t>
    </dgm:pt>
    <dgm:pt modelId="{E7289AEC-06DB-4B01-8185-0741F3C8F18F}">
      <dgm:prSet phldrT="[Текст]"/>
      <dgm:spPr/>
      <dgm:t>
        <a:bodyPr/>
        <a:lstStyle/>
        <a:p>
          <a:endParaRPr lang="ru-RU" dirty="0"/>
        </a:p>
      </dgm:t>
    </dgm:pt>
    <dgm:pt modelId="{64497DBF-9ABC-4F7D-9AD0-62D2C9C6AAC6}" type="parTrans" cxnId="{6799241A-AB7E-4967-BCAF-85BE63865105}">
      <dgm:prSet/>
      <dgm:spPr/>
      <dgm:t>
        <a:bodyPr/>
        <a:lstStyle/>
        <a:p>
          <a:endParaRPr lang="ru-RU"/>
        </a:p>
      </dgm:t>
    </dgm:pt>
    <dgm:pt modelId="{268D0D84-3443-4010-8821-DA970700596C}" type="sibTrans" cxnId="{6799241A-AB7E-4967-BCAF-85BE63865105}">
      <dgm:prSet/>
      <dgm:spPr/>
      <dgm:t>
        <a:bodyPr/>
        <a:lstStyle/>
        <a:p>
          <a:endParaRPr lang="ru-RU"/>
        </a:p>
      </dgm:t>
    </dgm:pt>
    <dgm:pt modelId="{51460CFC-080C-4753-97BC-ED4806303B63}" type="pres">
      <dgm:prSet presAssocID="{30CB9CA8-0339-42C9-99A9-0776C6435AA3}" presName="linear" presStyleCnt="0">
        <dgm:presLayoutVars>
          <dgm:animLvl val="lvl"/>
          <dgm:resizeHandles val="exact"/>
        </dgm:presLayoutVars>
      </dgm:prSet>
      <dgm:spPr/>
      <dgm:t>
        <a:bodyPr/>
        <a:lstStyle/>
        <a:p>
          <a:endParaRPr lang="ru-RU"/>
        </a:p>
      </dgm:t>
    </dgm:pt>
    <dgm:pt modelId="{CE65A55E-E343-4A02-9959-368495E59BC2}" type="pres">
      <dgm:prSet presAssocID="{319E1D1A-EDB8-407A-8A4A-5BAE5E1034ED}" presName="parentText" presStyleLbl="node1" presStyleIdx="0" presStyleCnt="1">
        <dgm:presLayoutVars>
          <dgm:chMax val="0"/>
          <dgm:bulletEnabled val="1"/>
        </dgm:presLayoutVars>
      </dgm:prSet>
      <dgm:spPr/>
      <dgm:t>
        <a:bodyPr/>
        <a:lstStyle/>
        <a:p>
          <a:endParaRPr lang="ru-RU"/>
        </a:p>
      </dgm:t>
    </dgm:pt>
    <dgm:pt modelId="{F56A5957-4FF1-42E0-8BB5-9A77997B0098}" type="pres">
      <dgm:prSet presAssocID="{319E1D1A-EDB8-407A-8A4A-5BAE5E1034ED}" presName="childText" presStyleLbl="revTx" presStyleIdx="0" presStyleCnt="1">
        <dgm:presLayoutVars>
          <dgm:bulletEnabled val="1"/>
        </dgm:presLayoutVars>
      </dgm:prSet>
      <dgm:spPr/>
      <dgm:t>
        <a:bodyPr/>
        <a:lstStyle/>
        <a:p>
          <a:endParaRPr lang="ru-RU"/>
        </a:p>
      </dgm:t>
    </dgm:pt>
  </dgm:ptLst>
  <dgm:cxnLst>
    <dgm:cxn modelId="{760AAD70-C0FF-47D9-9A62-3BF93A62A8C0}" type="presOf" srcId="{30CB9CA8-0339-42C9-99A9-0776C6435AA3}" destId="{51460CFC-080C-4753-97BC-ED4806303B63}" srcOrd="0" destOrd="0" presId="urn:microsoft.com/office/officeart/2005/8/layout/vList2"/>
    <dgm:cxn modelId="{8DCE42A5-B031-4E70-A77D-3B22B0ECCD42}" srcId="{30CB9CA8-0339-42C9-99A9-0776C6435AA3}" destId="{319E1D1A-EDB8-407A-8A4A-5BAE5E1034ED}" srcOrd="0" destOrd="0" parTransId="{470B9CD6-421B-4B47-A5F2-25BDCEDA595D}" sibTransId="{52CC5FDD-02F3-4659-8F6B-87FF3DDF6C9E}"/>
    <dgm:cxn modelId="{D46931E9-2F03-417B-ACF2-21E9372CA9B9}" type="presOf" srcId="{E7289AEC-06DB-4B01-8185-0741F3C8F18F}" destId="{F56A5957-4FF1-42E0-8BB5-9A77997B0098}" srcOrd="0" destOrd="1" presId="urn:microsoft.com/office/officeart/2005/8/layout/vList2"/>
    <dgm:cxn modelId="{E20B092F-212B-48F6-9F4C-A3DDF2BEC3D8}" srcId="{319E1D1A-EDB8-407A-8A4A-5BAE5E1034ED}" destId="{84A7CFE7-00C2-4666-894F-68BAB0AA10C5}" srcOrd="2" destOrd="0" parTransId="{D84E79FD-F23B-4DC7-AD1D-B1A0C4B04AD1}" sibTransId="{9FDCCAE5-F3CB-4130-BC5B-65364810052D}"/>
    <dgm:cxn modelId="{120FC5AF-9FDF-47B5-B8BF-80144511D76D}" type="presOf" srcId="{319E1D1A-EDB8-407A-8A4A-5BAE5E1034ED}" destId="{CE65A55E-E343-4A02-9959-368495E59BC2}" srcOrd="0" destOrd="0" presId="urn:microsoft.com/office/officeart/2005/8/layout/vList2"/>
    <dgm:cxn modelId="{3F4EED30-33D7-47DB-A239-EB128E6121BA}" srcId="{319E1D1A-EDB8-407A-8A4A-5BAE5E1034ED}" destId="{B737C0C5-C01D-4D1D-BA02-5E0864A92391}" srcOrd="3" destOrd="0" parTransId="{01858459-0160-4037-A8EC-BDE55AE742D8}" sibTransId="{51F3C9DC-F166-4405-847E-518506AA1240}"/>
    <dgm:cxn modelId="{D82BB588-1A4B-4E7B-96C4-974743A2647D}" type="presOf" srcId="{3F15FAD4-45F2-4ECB-938F-1A2B5DAADB1A}" destId="{F56A5957-4FF1-42E0-8BB5-9A77997B0098}" srcOrd="0" destOrd="0" presId="urn:microsoft.com/office/officeart/2005/8/layout/vList2"/>
    <dgm:cxn modelId="{6799241A-AB7E-4967-BCAF-85BE63865105}" srcId="{319E1D1A-EDB8-407A-8A4A-5BAE5E1034ED}" destId="{E7289AEC-06DB-4B01-8185-0741F3C8F18F}" srcOrd="1" destOrd="0" parTransId="{64497DBF-9ABC-4F7D-9AD0-62D2C9C6AAC6}" sibTransId="{268D0D84-3443-4010-8821-DA970700596C}"/>
    <dgm:cxn modelId="{118BB33C-0BD2-451E-B9DC-247ABC289BF0}" type="presOf" srcId="{B737C0C5-C01D-4D1D-BA02-5E0864A92391}" destId="{F56A5957-4FF1-42E0-8BB5-9A77997B0098}" srcOrd="0" destOrd="3" presId="urn:microsoft.com/office/officeart/2005/8/layout/vList2"/>
    <dgm:cxn modelId="{AB58B183-DAF3-4428-B7FD-CD3BFF859C4A}" srcId="{319E1D1A-EDB8-407A-8A4A-5BAE5E1034ED}" destId="{3F15FAD4-45F2-4ECB-938F-1A2B5DAADB1A}" srcOrd="0" destOrd="0" parTransId="{6BA1B9ED-785B-4893-BBA8-81AB77698852}" sibTransId="{FF150F3B-5157-4094-BE96-E4CC4434A820}"/>
    <dgm:cxn modelId="{559600E5-C7B7-471F-BCB2-D1DBF2CAEC0C}" type="presOf" srcId="{84A7CFE7-00C2-4666-894F-68BAB0AA10C5}" destId="{F56A5957-4FF1-42E0-8BB5-9A77997B0098}" srcOrd="0" destOrd="2" presId="urn:microsoft.com/office/officeart/2005/8/layout/vList2"/>
    <dgm:cxn modelId="{94D96B61-D105-4E9E-B699-5A52023A864E}" type="presParOf" srcId="{51460CFC-080C-4753-97BC-ED4806303B63}" destId="{CE65A55E-E343-4A02-9959-368495E59BC2}" srcOrd="0" destOrd="0" presId="urn:microsoft.com/office/officeart/2005/8/layout/vList2"/>
    <dgm:cxn modelId="{1730298D-79E0-4D9B-992D-CA76F80F9C60}" type="presParOf" srcId="{51460CFC-080C-4753-97BC-ED4806303B63}" destId="{F56A5957-4FF1-42E0-8BB5-9A77997B009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341D38-6DEE-4F18-A0C5-75F24C772565}">
      <dsp:nvSpPr>
        <dsp:cNvPr id="0" name=""/>
        <dsp:cNvSpPr/>
      </dsp:nvSpPr>
      <dsp:spPr>
        <a:xfrm>
          <a:off x="7813" y="23775"/>
          <a:ext cx="7993186" cy="14548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latin typeface="Times New Roman" pitchFamily="18" charset="0"/>
              <a:cs typeface="Times New Roman" pitchFamily="18" charset="0"/>
            </a:rPr>
            <a:t>Олігофренія</a:t>
          </a:r>
          <a:r>
            <a:rPr lang="uk-UA" sz="2600" kern="1200" dirty="0" smtClean="0">
              <a:latin typeface="Times New Roman" pitchFamily="18" charset="0"/>
              <a:cs typeface="Times New Roman" pitchFamily="18" charset="0"/>
            </a:rPr>
            <a:t> – це стан тотального </a:t>
          </a:r>
          <a:r>
            <a:rPr lang="uk-UA" sz="2600" kern="1200" dirty="0" err="1" smtClean="0">
              <a:latin typeface="Times New Roman" pitchFamily="18" charset="0"/>
              <a:cs typeface="Times New Roman" pitchFamily="18" charset="0"/>
            </a:rPr>
            <a:t>непроградієнтного</a:t>
          </a:r>
          <a:r>
            <a:rPr lang="uk-UA" sz="2600" kern="1200" dirty="0" smtClean="0">
              <a:latin typeface="Times New Roman" pitchFamily="18" charset="0"/>
              <a:cs typeface="Times New Roman" pitchFamily="18" charset="0"/>
            </a:rPr>
            <a:t> (стабільного) ураження ЦНС, який виникає на ранніх етапах онтогенезу, до 3-х річного віку.</a:t>
          </a:r>
          <a:endParaRPr lang="ru-RU" sz="2600" kern="1200" dirty="0"/>
        </a:p>
      </dsp:txBody>
      <dsp:txXfrm>
        <a:off x="50424" y="66386"/>
        <a:ext cx="7907964" cy="1369610"/>
      </dsp:txXfrm>
    </dsp:sp>
    <dsp:sp modelId="{C27837D7-1466-4717-BDBB-07040A480936}">
      <dsp:nvSpPr>
        <dsp:cNvPr id="0" name=""/>
        <dsp:cNvSpPr/>
      </dsp:nvSpPr>
      <dsp:spPr>
        <a:xfrm>
          <a:off x="100020" y="2097922"/>
          <a:ext cx="2228298" cy="14548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latin typeface="Times New Roman" pitchFamily="18" charset="0"/>
              <a:cs typeface="Times New Roman" pitchFamily="18" charset="0"/>
            </a:rPr>
            <a:t>ідіотія</a:t>
          </a:r>
        </a:p>
        <a:p>
          <a:pPr lvl="0" algn="ctr" defTabSz="1155700">
            <a:lnSpc>
              <a:spcPct val="90000"/>
            </a:lnSpc>
            <a:spcBef>
              <a:spcPct val="0"/>
            </a:spcBef>
            <a:spcAft>
              <a:spcPct val="35000"/>
            </a:spcAft>
          </a:pPr>
          <a:r>
            <a:rPr lang="uk-UA" sz="2600" kern="1200" dirty="0" smtClean="0">
              <a:latin typeface="Times New Roman" pitchFamily="18" charset="0"/>
              <a:cs typeface="Times New Roman" pitchFamily="18" charset="0"/>
            </a:rPr>
            <a:t>(найтяжча), </a:t>
          </a:r>
          <a:endParaRPr lang="ru-RU" sz="2600" kern="1200" dirty="0"/>
        </a:p>
      </dsp:txBody>
      <dsp:txXfrm>
        <a:off x="142631" y="2140533"/>
        <a:ext cx="2143076" cy="1369610"/>
      </dsp:txXfrm>
    </dsp:sp>
    <dsp:sp modelId="{DD0C2F7B-38E9-486E-8A96-E4C6D402A84B}">
      <dsp:nvSpPr>
        <dsp:cNvPr id="0" name=""/>
        <dsp:cNvSpPr/>
      </dsp:nvSpPr>
      <dsp:spPr>
        <a:xfrm>
          <a:off x="5562590" y="2097922"/>
          <a:ext cx="1994395" cy="14548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uk-UA" sz="2500" b="1" kern="1200" dirty="0" smtClean="0">
              <a:latin typeface="Times New Roman" pitchFamily="18" charset="0"/>
              <a:cs typeface="Times New Roman" pitchFamily="18" charset="0"/>
            </a:rPr>
            <a:t>дебільність</a:t>
          </a:r>
        </a:p>
        <a:p>
          <a:pPr lvl="0" algn="ctr" defTabSz="1111250">
            <a:lnSpc>
              <a:spcPct val="90000"/>
            </a:lnSpc>
            <a:spcBef>
              <a:spcPct val="0"/>
            </a:spcBef>
            <a:spcAft>
              <a:spcPct val="35000"/>
            </a:spcAft>
          </a:pPr>
          <a:r>
            <a:rPr lang="uk-UA" sz="2500" kern="1200" dirty="0" smtClean="0">
              <a:latin typeface="Times New Roman" pitchFamily="18" charset="0"/>
              <a:cs typeface="Times New Roman" pitchFamily="18" charset="0"/>
            </a:rPr>
            <a:t>(найлегша).</a:t>
          </a:r>
          <a:endParaRPr lang="ru-RU" sz="2500" kern="1200" dirty="0"/>
        </a:p>
      </dsp:txBody>
      <dsp:txXfrm>
        <a:off x="5605201" y="2140533"/>
        <a:ext cx="1909173" cy="1369610"/>
      </dsp:txXfrm>
    </dsp:sp>
    <dsp:sp modelId="{37C2A792-FB20-417C-9F0A-ABF628BE6AAD}">
      <dsp:nvSpPr>
        <dsp:cNvPr id="0" name=""/>
        <dsp:cNvSpPr/>
      </dsp:nvSpPr>
      <dsp:spPr>
        <a:xfrm>
          <a:off x="2538448" y="2106893"/>
          <a:ext cx="2871770" cy="14548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latin typeface="Times New Roman" pitchFamily="18" charset="0"/>
              <a:cs typeface="Times New Roman" pitchFamily="18" charset="0"/>
            </a:rPr>
            <a:t>імбецильність</a:t>
          </a:r>
          <a:r>
            <a:rPr lang="uk-UA" sz="2600" kern="1200" dirty="0" smtClean="0">
              <a:latin typeface="Times New Roman" pitchFamily="18" charset="0"/>
              <a:cs typeface="Times New Roman" pitchFamily="18" charset="0"/>
            </a:rPr>
            <a:t> (менш тяжка форма), </a:t>
          </a:r>
          <a:endParaRPr lang="ru-RU" sz="2600" kern="1200" dirty="0"/>
        </a:p>
      </dsp:txBody>
      <dsp:txXfrm>
        <a:off x="2581059" y="2149504"/>
        <a:ext cx="2786548" cy="13696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590B7C-4574-4EAF-910C-13507BB08397}">
      <dsp:nvSpPr>
        <dsp:cNvPr id="0" name=""/>
        <dsp:cNvSpPr/>
      </dsp:nvSpPr>
      <dsp:spPr>
        <a:xfrm>
          <a:off x="0" y="278579"/>
          <a:ext cx="8153400"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68C18EE-76B6-4F71-9B2F-CC2BF7117DC0}">
      <dsp:nvSpPr>
        <dsp:cNvPr id="0" name=""/>
        <dsp:cNvSpPr/>
      </dsp:nvSpPr>
      <dsp:spPr>
        <a:xfrm>
          <a:off x="407670" y="27659"/>
          <a:ext cx="5707380"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725" tIns="0" rIns="215725" bIns="0" numCol="1" spcCol="1270" anchor="ctr" anchorCtr="0">
          <a:noAutofit/>
        </a:bodyPr>
        <a:lstStyle/>
        <a:p>
          <a:pPr lvl="0" algn="l" defTabSz="889000">
            <a:lnSpc>
              <a:spcPct val="90000"/>
            </a:lnSpc>
            <a:spcBef>
              <a:spcPct val="0"/>
            </a:spcBef>
            <a:spcAft>
              <a:spcPct val="35000"/>
            </a:spcAft>
          </a:pPr>
          <a:r>
            <a:rPr lang="uk-UA" sz="2000" b="1" kern="1200" dirty="0" smtClean="0">
              <a:latin typeface="Times New Roman" pitchFamily="18" charset="0"/>
              <a:cs typeface="Times New Roman" pitchFamily="18" charset="0"/>
            </a:rPr>
            <a:t>легка</a:t>
          </a:r>
          <a:r>
            <a:rPr lang="uk-UA" sz="2000" kern="1200" dirty="0" smtClean="0">
              <a:latin typeface="Times New Roman" pitchFamily="18" charset="0"/>
              <a:cs typeface="Times New Roman" pitchFamily="18" charset="0"/>
            </a:rPr>
            <a:t> (</a:t>
          </a:r>
          <a:r>
            <a:rPr lang="en-US" sz="2000" kern="1200" dirty="0" smtClean="0">
              <a:latin typeface="Times New Roman" pitchFamily="18" charset="0"/>
              <a:cs typeface="Times New Roman" pitchFamily="18" charset="0"/>
            </a:rPr>
            <a:t>IQ</a:t>
          </a:r>
          <a:r>
            <a:rPr lang="uk-UA" sz="2000" kern="1200" dirty="0" smtClean="0">
              <a:latin typeface="Times New Roman" pitchFamily="18" charset="0"/>
              <a:cs typeface="Times New Roman" pitchFamily="18" charset="0"/>
            </a:rPr>
            <a:t> у межах 40-69), </a:t>
          </a:r>
          <a:endParaRPr lang="ru-RU" sz="2000" kern="1200" dirty="0"/>
        </a:p>
      </dsp:txBody>
      <dsp:txXfrm>
        <a:off x="432168" y="52157"/>
        <a:ext cx="5658384" cy="452844"/>
      </dsp:txXfrm>
    </dsp:sp>
    <dsp:sp modelId="{3CB0F935-0EA1-43FC-B26A-1A98C200B986}">
      <dsp:nvSpPr>
        <dsp:cNvPr id="0" name=""/>
        <dsp:cNvSpPr/>
      </dsp:nvSpPr>
      <dsp:spPr>
        <a:xfrm>
          <a:off x="0" y="1049700"/>
          <a:ext cx="8153400"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DA488E-AC4D-45A0-BC78-93384351C119}">
      <dsp:nvSpPr>
        <dsp:cNvPr id="0" name=""/>
        <dsp:cNvSpPr/>
      </dsp:nvSpPr>
      <dsp:spPr>
        <a:xfrm>
          <a:off x="407670" y="798780"/>
          <a:ext cx="5707380"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725" tIns="0" rIns="215725" bIns="0" numCol="1" spcCol="1270" anchor="ctr" anchorCtr="0">
          <a:noAutofit/>
        </a:bodyPr>
        <a:lstStyle/>
        <a:p>
          <a:pPr lvl="0" algn="l" defTabSz="889000">
            <a:lnSpc>
              <a:spcPct val="90000"/>
            </a:lnSpc>
            <a:spcBef>
              <a:spcPct val="0"/>
            </a:spcBef>
            <a:spcAft>
              <a:spcPct val="35000"/>
            </a:spcAft>
          </a:pPr>
          <a:r>
            <a:rPr lang="uk-UA" sz="2000" b="1" kern="1200" smtClean="0">
              <a:latin typeface="Times New Roman" pitchFamily="18" charset="0"/>
              <a:cs typeface="Times New Roman" pitchFamily="18" charset="0"/>
            </a:rPr>
            <a:t>помірна</a:t>
          </a:r>
          <a:r>
            <a:rPr lang="uk-UA" sz="2000" kern="1200" smtClean="0">
              <a:latin typeface="Times New Roman" pitchFamily="18" charset="0"/>
              <a:cs typeface="Times New Roman" pitchFamily="18" charset="0"/>
            </a:rPr>
            <a:t>(</a:t>
          </a:r>
          <a:r>
            <a:rPr lang="en-US" sz="2000" kern="1200" smtClean="0">
              <a:latin typeface="Times New Roman" pitchFamily="18" charset="0"/>
              <a:cs typeface="Times New Roman" pitchFamily="18" charset="0"/>
            </a:rPr>
            <a:t>IQ</a:t>
          </a:r>
          <a:r>
            <a:rPr lang="uk-UA" sz="2000" kern="1200" smtClean="0">
              <a:latin typeface="Times New Roman" pitchFamily="18" charset="0"/>
              <a:cs typeface="Times New Roman" pitchFamily="18" charset="0"/>
            </a:rPr>
            <a:t> у межах 35-49), </a:t>
          </a:r>
          <a:endParaRPr lang="uk-UA" sz="2000" kern="1200" dirty="0" smtClean="0">
            <a:latin typeface="Times New Roman" pitchFamily="18" charset="0"/>
            <a:cs typeface="Times New Roman" pitchFamily="18" charset="0"/>
          </a:endParaRPr>
        </a:p>
      </dsp:txBody>
      <dsp:txXfrm>
        <a:off x="432168" y="823278"/>
        <a:ext cx="5658384" cy="452844"/>
      </dsp:txXfrm>
    </dsp:sp>
    <dsp:sp modelId="{3FFDDF2C-FB53-4DF7-9789-68DAAB5B84C7}">
      <dsp:nvSpPr>
        <dsp:cNvPr id="0" name=""/>
        <dsp:cNvSpPr/>
      </dsp:nvSpPr>
      <dsp:spPr>
        <a:xfrm>
          <a:off x="0" y="1820820"/>
          <a:ext cx="8153400"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58E9AF-586C-4103-95FC-EC6C21682770}">
      <dsp:nvSpPr>
        <dsp:cNvPr id="0" name=""/>
        <dsp:cNvSpPr/>
      </dsp:nvSpPr>
      <dsp:spPr>
        <a:xfrm>
          <a:off x="407670" y="1569899"/>
          <a:ext cx="5707380"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725" tIns="0" rIns="215725" bIns="0" numCol="1" spcCol="1270" anchor="ctr" anchorCtr="0">
          <a:noAutofit/>
        </a:bodyPr>
        <a:lstStyle/>
        <a:p>
          <a:pPr lvl="0" algn="l" defTabSz="889000">
            <a:lnSpc>
              <a:spcPct val="90000"/>
            </a:lnSpc>
            <a:spcBef>
              <a:spcPct val="0"/>
            </a:spcBef>
            <a:spcAft>
              <a:spcPct val="35000"/>
            </a:spcAft>
          </a:pPr>
          <a:r>
            <a:rPr lang="uk-UA" sz="2000" b="1" kern="1200" dirty="0" smtClean="0">
              <a:latin typeface="Times New Roman" pitchFamily="18" charset="0"/>
              <a:cs typeface="Times New Roman" pitchFamily="18" charset="0"/>
            </a:rPr>
            <a:t>тяжка</a:t>
          </a:r>
          <a:r>
            <a:rPr lang="uk-UA" sz="2000" kern="1200" dirty="0" smtClean="0">
              <a:latin typeface="Times New Roman" pitchFamily="18" charset="0"/>
              <a:cs typeface="Times New Roman" pitchFamily="18" charset="0"/>
            </a:rPr>
            <a:t> (</a:t>
          </a:r>
          <a:r>
            <a:rPr lang="en-US" sz="2000" kern="1200" dirty="0" smtClean="0">
              <a:latin typeface="Times New Roman" pitchFamily="18" charset="0"/>
              <a:cs typeface="Times New Roman" pitchFamily="18" charset="0"/>
            </a:rPr>
            <a:t>IQ</a:t>
          </a:r>
          <a:r>
            <a:rPr lang="uk-UA" sz="2000" kern="1200" dirty="0" smtClean="0">
              <a:latin typeface="Times New Roman" pitchFamily="18" charset="0"/>
              <a:cs typeface="Times New Roman" pitchFamily="18" charset="0"/>
            </a:rPr>
            <a:t> у </a:t>
          </a:r>
          <a:r>
            <a:rPr lang="uk-UA" sz="2000" b="1" kern="1200" dirty="0" smtClean="0">
              <a:latin typeface="Times New Roman" pitchFamily="18" charset="0"/>
              <a:cs typeface="Times New Roman" pitchFamily="18" charset="0"/>
            </a:rPr>
            <a:t>межах</a:t>
          </a:r>
          <a:r>
            <a:rPr lang="uk-UA" sz="2000" kern="1200" dirty="0" smtClean="0">
              <a:latin typeface="Times New Roman" pitchFamily="18" charset="0"/>
              <a:cs typeface="Times New Roman" pitchFamily="18" charset="0"/>
            </a:rPr>
            <a:t> 20-34),  </a:t>
          </a:r>
          <a:endParaRPr lang="ru-RU" sz="2000" kern="1200" dirty="0"/>
        </a:p>
      </dsp:txBody>
      <dsp:txXfrm>
        <a:off x="432168" y="1594397"/>
        <a:ext cx="5658384" cy="452844"/>
      </dsp:txXfrm>
    </dsp:sp>
    <dsp:sp modelId="{AF328CC2-362E-4B1B-A0DD-892BDD7732D6}">
      <dsp:nvSpPr>
        <dsp:cNvPr id="0" name=""/>
        <dsp:cNvSpPr/>
      </dsp:nvSpPr>
      <dsp:spPr>
        <a:xfrm>
          <a:off x="0" y="2591940"/>
          <a:ext cx="8153400"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8CC4A2-DF91-4C54-A33B-6B56ED7DA640}">
      <dsp:nvSpPr>
        <dsp:cNvPr id="0" name=""/>
        <dsp:cNvSpPr/>
      </dsp:nvSpPr>
      <dsp:spPr>
        <a:xfrm>
          <a:off x="407670" y="2341020"/>
          <a:ext cx="5707380"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725" tIns="0" rIns="215725" bIns="0" numCol="1" spcCol="1270" anchor="ctr" anchorCtr="0">
          <a:noAutofit/>
        </a:bodyPr>
        <a:lstStyle/>
        <a:p>
          <a:pPr lvl="0" algn="l" defTabSz="889000">
            <a:lnSpc>
              <a:spcPct val="90000"/>
            </a:lnSpc>
            <a:spcBef>
              <a:spcPct val="0"/>
            </a:spcBef>
            <a:spcAft>
              <a:spcPct val="35000"/>
            </a:spcAft>
          </a:pPr>
          <a:r>
            <a:rPr lang="uk-UA" sz="2000" b="1" kern="1200" dirty="0" smtClean="0">
              <a:latin typeface="Times New Roman" pitchFamily="18" charset="0"/>
              <a:cs typeface="Times New Roman" pitchFamily="18" charset="0"/>
            </a:rPr>
            <a:t>глибока</a:t>
          </a:r>
          <a:r>
            <a:rPr lang="uk-UA" sz="2000" kern="1200" dirty="0" smtClean="0">
              <a:latin typeface="Times New Roman" pitchFamily="18" charset="0"/>
              <a:cs typeface="Times New Roman" pitchFamily="18" charset="0"/>
            </a:rPr>
            <a:t> (</a:t>
          </a:r>
          <a:r>
            <a:rPr lang="en-US" sz="2000" kern="1200" dirty="0" smtClean="0">
              <a:latin typeface="Times New Roman" pitchFamily="18" charset="0"/>
              <a:cs typeface="Times New Roman" pitchFamily="18" charset="0"/>
            </a:rPr>
            <a:t>IQ</a:t>
          </a:r>
          <a:r>
            <a:rPr lang="uk-UA" sz="2000" kern="1200" dirty="0" smtClean="0">
              <a:latin typeface="Times New Roman" pitchFamily="18" charset="0"/>
              <a:cs typeface="Times New Roman" pitchFamily="18" charset="0"/>
            </a:rPr>
            <a:t> нижче 20) розумова відсталість.</a:t>
          </a:r>
          <a:endParaRPr lang="ru-RU" sz="2000" kern="1200" dirty="0"/>
        </a:p>
      </dsp:txBody>
      <dsp:txXfrm>
        <a:off x="432168" y="2365518"/>
        <a:ext cx="5658384" cy="452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9CB9C-4BE0-4B8A-8602-6CAFA8BB150F}">
      <dsp:nvSpPr>
        <dsp:cNvPr id="0" name=""/>
        <dsp:cNvSpPr/>
      </dsp:nvSpPr>
      <dsp:spPr>
        <a:xfrm>
          <a:off x="36" y="257173"/>
          <a:ext cx="3489498" cy="117561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ru-RU" sz="2400" b="1" kern="1200" dirty="0" smtClean="0">
              <a:latin typeface="Times New Roman" pitchFamily="18" charset="0"/>
              <a:cs typeface="Times New Roman" pitchFamily="18" charset="0"/>
            </a:rPr>
            <a:t>1) </a:t>
          </a:r>
          <a:r>
            <a:rPr lang="ru-RU" sz="2400" b="1" kern="1200" dirty="0" err="1" smtClean="0">
              <a:latin typeface="Times New Roman" pitchFamily="18" charset="0"/>
              <a:cs typeface="Times New Roman" pitchFamily="18" charset="0"/>
            </a:rPr>
            <a:t>тотальність</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нервово-психічного</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недорозвитку</a:t>
          </a:r>
          <a:endParaRPr lang="ru-RU" sz="2400" kern="1200" dirty="0"/>
        </a:p>
      </dsp:txBody>
      <dsp:txXfrm>
        <a:off x="36" y="257173"/>
        <a:ext cx="3489498" cy="1175612"/>
      </dsp:txXfrm>
    </dsp:sp>
    <dsp:sp modelId="{E8F453E4-3C33-4C75-B68C-E13639CDF839}">
      <dsp:nvSpPr>
        <dsp:cNvPr id="0" name=""/>
        <dsp:cNvSpPr/>
      </dsp:nvSpPr>
      <dsp:spPr>
        <a:xfrm>
          <a:off x="36" y="1432786"/>
          <a:ext cx="3489498" cy="34916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ru-RU" sz="2400" kern="1200" dirty="0" err="1" smtClean="0">
              <a:latin typeface="Times New Roman" pitchFamily="18" charset="0"/>
              <a:cs typeface="Times New Roman" pitchFamily="18" charset="0"/>
            </a:rPr>
            <a:t>Поняття</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тотальність</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означає</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що</a:t>
          </a:r>
          <a:r>
            <a:rPr lang="ru-RU" sz="2400" kern="1200" dirty="0" smtClean="0">
              <a:latin typeface="Times New Roman" pitchFamily="18" charset="0"/>
              <a:cs typeface="Times New Roman" pitchFamily="18" charset="0"/>
            </a:rPr>
            <a:t> у </a:t>
          </a:r>
          <a:r>
            <a:rPr lang="ru-RU" sz="2400" kern="1200" dirty="0" err="1" smtClean="0">
              <a:latin typeface="Times New Roman" pitchFamily="18" charset="0"/>
              <a:cs typeface="Times New Roman" pitchFamily="18" charset="0"/>
            </a:rPr>
            <a:t>стані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недорозвитку</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знаходяться</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всі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нервово-психічні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функції</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сенсорика</a:t>
          </a:r>
          <a:r>
            <a:rPr lang="ru-RU" sz="2400" kern="1200" dirty="0" smtClean="0">
              <a:latin typeface="Times New Roman" pitchFamily="18" charset="0"/>
              <a:cs typeface="Times New Roman" pitchFamily="18" charset="0"/>
            </a:rPr>
            <a:t>, моторика, </a:t>
          </a:r>
          <a:r>
            <a:rPr lang="ru-RU" sz="2400" kern="1200" dirty="0" err="1" smtClean="0">
              <a:latin typeface="Times New Roman" pitchFamily="18" charset="0"/>
              <a:cs typeface="Times New Roman" pitchFamily="18" charset="0"/>
            </a:rPr>
            <a:t>елементарні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емоції</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вищі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психічні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функції</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особистість</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загалом</a:t>
          </a:r>
          <a:r>
            <a:rPr lang="ru-RU" sz="2400" kern="1200" dirty="0" smtClean="0">
              <a:latin typeface="Times New Roman" pitchFamily="18" charset="0"/>
              <a:cs typeface="Times New Roman" pitchFamily="18" charset="0"/>
            </a:rPr>
            <a:t>).</a:t>
          </a:r>
          <a:endParaRPr lang="ru-RU" sz="2400" kern="1200" dirty="0"/>
        </a:p>
      </dsp:txBody>
      <dsp:txXfrm>
        <a:off x="36" y="1432786"/>
        <a:ext cx="3489498" cy="3491640"/>
      </dsp:txXfrm>
    </dsp:sp>
    <dsp:sp modelId="{7725D4FB-6A4B-46B9-9E5F-2910CACB49C7}">
      <dsp:nvSpPr>
        <dsp:cNvPr id="0" name=""/>
        <dsp:cNvSpPr/>
      </dsp:nvSpPr>
      <dsp:spPr>
        <a:xfrm>
          <a:off x="3978064" y="257173"/>
          <a:ext cx="3489498" cy="117561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ru-RU" sz="2400" b="1" kern="1200" dirty="0" smtClean="0">
              <a:latin typeface="Times New Roman" pitchFamily="18" charset="0"/>
              <a:cs typeface="Times New Roman" pitchFamily="18" charset="0"/>
            </a:rPr>
            <a:t>2) </a:t>
          </a:r>
          <a:r>
            <a:rPr lang="ru-RU" sz="2400" b="1" kern="1200" dirty="0" err="1" smtClean="0">
              <a:latin typeface="Times New Roman" pitchFamily="18" charset="0"/>
              <a:cs typeface="Times New Roman" pitchFamily="18" charset="0"/>
            </a:rPr>
            <a:t>його</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ієрархічність</a:t>
          </a:r>
          <a:endParaRPr lang="ru-RU" sz="2400" kern="1200" dirty="0"/>
        </a:p>
      </dsp:txBody>
      <dsp:txXfrm>
        <a:off x="3978064" y="257173"/>
        <a:ext cx="3489498" cy="1175612"/>
      </dsp:txXfrm>
    </dsp:sp>
    <dsp:sp modelId="{6D0D2F37-0198-40C5-909E-D67C9E6EF108}">
      <dsp:nvSpPr>
        <dsp:cNvPr id="0" name=""/>
        <dsp:cNvSpPr/>
      </dsp:nvSpPr>
      <dsp:spPr>
        <a:xfrm>
          <a:off x="3978064" y="1432786"/>
          <a:ext cx="3489498" cy="34916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ru-RU" sz="2400" kern="1200" dirty="0" err="1" smtClean="0">
              <a:latin typeface="Times New Roman" pitchFamily="18" charset="0"/>
              <a:cs typeface="Times New Roman" pitchFamily="18" charset="0"/>
            </a:rPr>
            <a:t>Вищі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мозкові</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функції</a:t>
          </a:r>
          <a:r>
            <a:rPr lang="ru-RU" sz="2400" kern="1200" dirty="0" smtClean="0">
              <a:latin typeface="Times New Roman" pitchFamily="18" charset="0"/>
              <a:cs typeface="Times New Roman" pitchFamily="18" charset="0"/>
            </a:rPr>
            <a:t> не </a:t>
          </a:r>
          <a:r>
            <a:rPr lang="ru-RU" sz="2400" kern="1200" dirty="0" err="1" smtClean="0">
              <a:latin typeface="Times New Roman" pitchFamily="18" charset="0"/>
              <a:cs typeface="Times New Roman" pitchFamily="18" charset="0"/>
            </a:rPr>
            <a:t>існують</a:t>
          </a:r>
          <a:r>
            <a:rPr lang="ru-RU" sz="2400" kern="1200" dirty="0" smtClean="0">
              <a:latin typeface="Times New Roman" pitchFamily="18" charset="0"/>
              <a:cs typeface="Times New Roman" pitchFamily="18" charset="0"/>
            </a:rPr>
            <a:t> без </a:t>
          </a:r>
          <a:r>
            <a:rPr lang="ru-RU" sz="2400" kern="1200" dirty="0" err="1" smtClean="0">
              <a:latin typeface="Times New Roman" pitchFamily="18" charset="0"/>
              <a:cs typeface="Times New Roman" pitchFamily="18" charset="0"/>
            </a:rPr>
            <a:t>нижчих</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мозкових</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функцій</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Недорозвинення</a:t>
          </a:r>
          <a:r>
            <a:rPr lang="ru-RU" sz="2400" kern="1200" dirty="0" smtClean="0">
              <a:latin typeface="Times New Roman" pitchFamily="18" charset="0"/>
              <a:cs typeface="Times New Roman" pitchFamily="18" charset="0"/>
            </a:rPr>
            <a:t> ВПФ </a:t>
          </a:r>
          <a:r>
            <a:rPr lang="ru-RU" sz="2400" kern="1200" dirty="0" err="1" smtClean="0">
              <a:latin typeface="Times New Roman" pitchFamily="18" charset="0"/>
              <a:cs typeface="Times New Roman" pitchFamily="18" charset="0"/>
            </a:rPr>
            <a:t>відбувається</a:t>
          </a:r>
          <a:r>
            <a:rPr lang="ru-RU" sz="2400" kern="1200" dirty="0" smtClean="0">
              <a:latin typeface="Times New Roman" pitchFamily="18" charset="0"/>
              <a:cs typeface="Times New Roman" pitchFamily="18" charset="0"/>
            </a:rPr>
            <a:t> на </a:t>
          </a:r>
          <a:r>
            <a:rPr lang="ru-RU" sz="2400" kern="1200" dirty="0" err="1" smtClean="0">
              <a:latin typeface="Times New Roman" pitchFamily="18" charset="0"/>
              <a:cs typeface="Times New Roman" pitchFamily="18" charset="0"/>
            </a:rPr>
            <a:t>усіх</a:t>
          </a:r>
          <a:r>
            <a:rPr lang="ru-RU" sz="2400" kern="1200" dirty="0" smtClean="0">
              <a:latin typeface="Times New Roman" pitchFamily="18" charset="0"/>
              <a:cs typeface="Times New Roman" pitchFamily="18" charset="0"/>
            </a:rPr>
            <a:t> </a:t>
          </a:r>
          <a:r>
            <a:rPr lang="ru-RU" sz="2400" kern="1200" dirty="0" err="1" smtClean="0">
              <a:latin typeface="Times New Roman" pitchFamily="18" charset="0"/>
              <a:cs typeface="Times New Roman" pitchFamily="18" charset="0"/>
            </a:rPr>
            <a:t>рівнях</a:t>
          </a:r>
          <a:r>
            <a:rPr lang="ru-RU" sz="2400" kern="1200" dirty="0" smtClean="0">
              <a:latin typeface="Times New Roman" pitchFamily="18" charset="0"/>
              <a:cs typeface="Times New Roman" pitchFamily="18" charset="0"/>
            </a:rPr>
            <a:t>.</a:t>
          </a:r>
          <a:endParaRPr lang="ru-RU" sz="2400" kern="1200" dirty="0"/>
        </a:p>
      </dsp:txBody>
      <dsp:txXfrm>
        <a:off x="3978064" y="1432786"/>
        <a:ext cx="3489498" cy="34916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8CCC51-473D-4872-9385-6D6956D7C177}">
      <dsp:nvSpPr>
        <dsp:cNvPr id="0" name=""/>
        <dsp:cNvSpPr/>
      </dsp:nvSpPr>
      <dsp:spPr>
        <a:xfrm>
          <a:off x="0" y="67867"/>
          <a:ext cx="82296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uk-UA" sz="3000" b="1" kern="1200" dirty="0" smtClean="0">
              <a:latin typeface="Times New Roman" pitchFamily="18" charset="0"/>
              <a:cs typeface="Times New Roman" pitchFamily="18" charset="0"/>
            </a:rPr>
            <a:t>Затримка психічного розвитку (ЗПР) </a:t>
          </a:r>
          <a:endParaRPr lang="ru-RU" sz="3000" kern="1200" dirty="0"/>
        </a:p>
      </dsp:txBody>
      <dsp:txXfrm>
        <a:off x="59399" y="127266"/>
        <a:ext cx="8110802" cy="1098002"/>
      </dsp:txXfrm>
    </dsp:sp>
    <dsp:sp modelId="{6A8AC376-0D90-4D77-B767-BB41F4118A1E}">
      <dsp:nvSpPr>
        <dsp:cNvPr id="0" name=""/>
        <dsp:cNvSpPr/>
      </dsp:nvSpPr>
      <dsp:spPr>
        <a:xfrm>
          <a:off x="0" y="1405762"/>
          <a:ext cx="8229600" cy="1681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85750" lvl="1" indent="-285750" algn="l" defTabSz="1333500">
            <a:lnSpc>
              <a:spcPct val="90000"/>
            </a:lnSpc>
            <a:spcBef>
              <a:spcPct val="0"/>
            </a:spcBef>
            <a:spcAft>
              <a:spcPct val="20000"/>
            </a:spcAft>
            <a:buChar char="••"/>
          </a:pPr>
          <a:r>
            <a:rPr lang="uk-UA" sz="3000" b="1" kern="1200" dirty="0" smtClean="0">
              <a:latin typeface="Times New Roman" pitchFamily="18" charset="0"/>
              <a:cs typeface="Times New Roman" pitchFamily="18" charset="0"/>
            </a:rPr>
            <a:t>– </a:t>
          </a:r>
          <a:r>
            <a:rPr lang="uk-UA" sz="3000" kern="1200" dirty="0" smtClean="0">
              <a:latin typeface="Times New Roman" pitchFamily="18" charset="0"/>
              <a:cs typeface="Times New Roman" pitchFamily="18" charset="0"/>
            </a:rPr>
            <a:t>межовий стан між інтелектуальною нормою та легкою РВ.  При ЗПР ураження усіх психічних функцій мозаїчне на ранніх етапах онтогенезу (до 3-ьох років). </a:t>
          </a:r>
          <a:endParaRPr lang="ru-RU" sz="3000" kern="1200" dirty="0"/>
        </a:p>
      </dsp:txBody>
      <dsp:txXfrm>
        <a:off x="0" y="1405762"/>
        <a:ext cx="8229600" cy="16818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93E4E-E670-4E57-9C9D-E39FE948F3B9}">
      <dsp:nvSpPr>
        <dsp:cNvPr id="0" name=""/>
        <dsp:cNvSpPr/>
      </dsp:nvSpPr>
      <dsp:spPr>
        <a:xfrm>
          <a:off x="0" y="838203"/>
          <a:ext cx="8458200" cy="66535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b="1" kern="1200" dirty="0" smtClean="0">
              <a:latin typeface="Times New Roman" pitchFamily="18" charset="0"/>
              <a:cs typeface="Times New Roman" pitchFamily="18" charset="0"/>
            </a:rPr>
            <a:t>1. ЗПР конституційного походження</a:t>
          </a:r>
          <a:r>
            <a:rPr lang="uk-UA" sz="6000" kern="1200" dirty="0" smtClean="0">
              <a:latin typeface="Times New Roman" pitchFamily="18" charset="0"/>
              <a:cs typeface="Times New Roman" pitchFamily="18" charset="0"/>
            </a:rPr>
            <a:t> </a:t>
          </a:r>
          <a:endParaRPr lang="ru-RU" sz="6000" kern="1200" dirty="0"/>
        </a:p>
      </dsp:txBody>
      <dsp:txXfrm>
        <a:off x="32480" y="870683"/>
        <a:ext cx="8393240" cy="600393"/>
      </dsp:txXfrm>
    </dsp:sp>
    <dsp:sp modelId="{A0471D98-C0BE-4647-B848-3D15A9100E77}">
      <dsp:nvSpPr>
        <dsp:cNvPr id="0" name=""/>
        <dsp:cNvSpPr/>
      </dsp:nvSpPr>
      <dsp:spPr>
        <a:xfrm>
          <a:off x="0" y="1503556"/>
          <a:ext cx="8458200" cy="1722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548" tIns="31750" rIns="177800" bIns="31750" numCol="1" spcCol="1270" anchor="t" anchorCtr="0">
          <a:noAutofit/>
        </a:bodyPr>
        <a:lstStyle/>
        <a:p>
          <a:pPr marL="228600" lvl="1" indent="-228600" algn="l" defTabSz="1111250">
            <a:lnSpc>
              <a:spcPct val="90000"/>
            </a:lnSpc>
            <a:spcBef>
              <a:spcPct val="0"/>
            </a:spcBef>
            <a:spcAft>
              <a:spcPct val="20000"/>
            </a:spcAft>
            <a:buChar char="••"/>
          </a:pPr>
          <a:r>
            <a:rPr lang="uk-UA" sz="2500" kern="1200" dirty="0" smtClean="0">
              <a:latin typeface="Times New Roman" pitchFamily="18" charset="0"/>
              <a:cs typeface="Times New Roman" pitchFamily="18" charset="0"/>
            </a:rPr>
            <a:t>При затримці психічного розвитку конституційного походження  часто спостерігається </a:t>
          </a:r>
          <a:r>
            <a:rPr lang="uk-UA" sz="2500" u="sng" kern="1200" dirty="0" smtClean="0">
              <a:latin typeface="Times New Roman" pitchFamily="18" charset="0"/>
              <a:cs typeface="Times New Roman" pitchFamily="18" charset="0"/>
            </a:rPr>
            <a:t>інфантильний тип статури </a:t>
          </a:r>
          <a:r>
            <a:rPr lang="uk-UA" sz="2500" kern="1200" dirty="0" smtClean="0">
              <a:latin typeface="Times New Roman" pitchFamily="18" charset="0"/>
              <a:cs typeface="Times New Roman" pitchFamily="18" charset="0"/>
            </a:rPr>
            <a:t>з дитячою пластичністю міміки і моторики.   ЗПР зумовлена уповільненістю й нерівномірністю дозрівання різних систем дитячого організму. </a:t>
          </a:r>
          <a:endParaRPr lang="ru-RU" sz="2500" kern="1200" dirty="0"/>
        </a:p>
      </dsp:txBody>
      <dsp:txXfrm>
        <a:off x="0" y="1503556"/>
        <a:ext cx="8458200" cy="17222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7EAF463A-BC7C-46EE-9F1E-7F377CCA4891}" type="datetimeFigureOut">
              <a:rPr lang="en-US" smtClean="0"/>
              <a:pPr/>
              <a:t>9/14/2016</a:t>
            </a:fld>
            <a:endParaRPr lang="en-US"/>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en-US"/>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9/14/2016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9/14/2016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7EAF463A-BC7C-46EE-9F1E-7F377CCA4891}" type="datetimeFigureOut">
              <a:rPr lang="en-US" smtClean="0"/>
              <a:pPr/>
              <a:t>9/14/2016</a:t>
            </a:fld>
            <a:endParaRPr lang="en-US"/>
          </a:p>
        </p:txBody>
      </p:sp>
      <p:sp>
        <p:nvSpPr>
          <p:cNvPr id="9" name="Номер слайда 8"/>
          <p:cNvSpPr>
            <a:spLocks noGrp="1"/>
          </p:cNvSpPr>
          <p:nvPr>
            <p:ph type="sldNum" sz="quarter" idx="15"/>
          </p:nvPr>
        </p:nvSpPr>
        <p:spPr/>
        <p:txBody>
          <a:bodyPr rtlCol="0"/>
          <a:lstStyle/>
          <a:p>
            <a:fld id="{A483448D-3A78-4528-A469-B745A65DA480}" type="slidenum">
              <a:rPr lang="en-US" smtClean="0"/>
              <a:pPr/>
              <a:t>‹#›</a:t>
            </a:fld>
            <a:endParaRPr lang="en-US"/>
          </a:p>
        </p:txBody>
      </p:sp>
      <p:sp>
        <p:nvSpPr>
          <p:cNvPr id="10" name="Нижний колонтитул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7EAF463A-BC7C-46EE-9F1E-7F377CCA4891}" type="datetimeFigureOut">
              <a:rPr lang="en-US" smtClean="0"/>
              <a:pPr/>
              <a:t>9/14/2016</a:t>
            </a:fld>
            <a:endParaRPr lang="en-US"/>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en-US"/>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9/14/2016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9/14/2016</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7EAF463A-BC7C-46EE-9F1E-7F377CCA4891}" type="datetimeFigureOut">
              <a:rPr lang="en-US" smtClean="0"/>
              <a:pPr/>
              <a:t>9/14/2016</a:t>
            </a:fld>
            <a:endParaRPr lang="en-US"/>
          </a:p>
        </p:txBody>
      </p:sp>
      <p:sp>
        <p:nvSpPr>
          <p:cNvPr id="7" name="Номер слайда 6"/>
          <p:cNvSpPr>
            <a:spLocks noGrp="1"/>
          </p:cNvSpPr>
          <p:nvPr>
            <p:ph type="sldNum" sz="quarter" idx="11"/>
          </p:nvPr>
        </p:nvSpPr>
        <p:spPr/>
        <p:txBody>
          <a:bodyPr rtlCol="0"/>
          <a:lstStyle/>
          <a:p>
            <a:fld id="{A483448D-3A78-4528-A469-B745A65DA480}" type="slidenum">
              <a:rPr lang="en-US" smtClean="0"/>
              <a:pPr/>
              <a:t>‹#›</a:t>
            </a:fld>
            <a:endParaRPr lang="en-US"/>
          </a:p>
        </p:txBody>
      </p:sp>
      <p:sp>
        <p:nvSpPr>
          <p:cNvPr id="8" name="Нижний колонтитул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9/14/2016</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7EAF463A-BC7C-46EE-9F1E-7F377CCA4891}" type="datetimeFigureOut">
              <a:rPr lang="en-US" smtClean="0"/>
              <a:pPr/>
              <a:t>9/14/2016</a:t>
            </a:fld>
            <a:endParaRPr lang="en-US"/>
          </a:p>
        </p:txBody>
      </p:sp>
      <p:sp>
        <p:nvSpPr>
          <p:cNvPr id="22" name="Номер слайда 21"/>
          <p:cNvSpPr>
            <a:spLocks noGrp="1"/>
          </p:cNvSpPr>
          <p:nvPr>
            <p:ph type="sldNum" sz="quarter" idx="15"/>
          </p:nvPr>
        </p:nvSpPr>
        <p:spPr/>
        <p:txBody>
          <a:bodyPr rtlCol="0"/>
          <a:lstStyle/>
          <a:p>
            <a:fld id="{A483448D-3A78-4528-A469-B745A65DA480}" type="slidenum">
              <a:rPr lang="en-US" smtClean="0"/>
              <a:pPr/>
              <a:t>‹#›</a:t>
            </a:fld>
            <a:endParaRPr lang="en-US"/>
          </a:p>
        </p:txBody>
      </p:sp>
      <p:sp>
        <p:nvSpPr>
          <p:cNvPr id="23" name="Нижний колонтитул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7EAF463A-BC7C-46EE-9F1E-7F377CCA4891}" type="datetimeFigureOut">
              <a:rPr lang="en-US" smtClean="0"/>
              <a:pPr/>
              <a:t>9/14/2016</a:t>
            </a:fld>
            <a:endParaRPr lang="en-US"/>
          </a:p>
        </p:txBody>
      </p:sp>
      <p:sp>
        <p:nvSpPr>
          <p:cNvPr id="18" name="Номер слайда 17"/>
          <p:cNvSpPr>
            <a:spLocks noGrp="1"/>
          </p:cNvSpPr>
          <p:nvPr>
            <p:ph type="sldNum" sz="quarter" idx="11"/>
          </p:nvPr>
        </p:nvSpPr>
        <p:spPr/>
        <p:txBody>
          <a:bodyPr rtlCol="0"/>
          <a:lstStyle/>
          <a:p>
            <a:fld id="{A483448D-3A78-4528-A469-B745A65DA480}" type="slidenum">
              <a:rPr lang="en-US" smtClean="0"/>
              <a:pPr/>
              <a:t>‹#›</a:t>
            </a:fld>
            <a:endParaRPr lang="en-US"/>
          </a:p>
        </p:txBody>
      </p:sp>
      <p:sp>
        <p:nvSpPr>
          <p:cNvPr id="21" name="Нижний колонтитул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AF463A-BC7C-46EE-9F1E-7F377CCA4891}" type="datetimeFigureOut">
              <a:rPr lang="en-US" smtClean="0"/>
              <a:pPr/>
              <a:t>9/14/2016</a:t>
            </a:fld>
            <a:endParaRPr lang="en-US"/>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90600" y="1905000"/>
            <a:ext cx="7964424" cy="1828800"/>
          </a:xfrm>
        </p:spPr>
        <p:txBody>
          <a:bodyPr>
            <a:noAutofit/>
          </a:bodyPr>
          <a:lstStyle/>
          <a:p>
            <a:pPr algn="ctr"/>
            <a:r>
              <a:rPr lang="ru-RU" sz="2800" dirty="0" smtClean="0">
                <a:solidFill>
                  <a:schemeClr val="accent2">
                    <a:lumMod val="50000"/>
                  </a:schemeClr>
                </a:solidFill>
                <a:latin typeface="Times New Roman" pitchFamily="18" charset="0"/>
                <a:cs typeface="Times New Roman" pitchFamily="18" charset="0"/>
              </a:rPr>
              <a:t>Тема </a:t>
            </a:r>
            <a:r>
              <a:rPr lang="ru-RU" sz="2800" dirty="0" err="1" smtClean="0">
                <a:solidFill>
                  <a:schemeClr val="accent2">
                    <a:lumMod val="50000"/>
                  </a:schemeClr>
                </a:solidFill>
                <a:latin typeface="Times New Roman" pitchFamily="18" charset="0"/>
                <a:cs typeface="Times New Roman" pitchFamily="18" charset="0"/>
              </a:rPr>
              <a:t>лекції</a:t>
            </a:r>
            <a:r>
              <a:rPr lang="ru-RU" sz="2800" dirty="0" smtClean="0">
                <a:solidFill>
                  <a:schemeClr val="accent2">
                    <a:lumMod val="50000"/>
                  </a:schemeClr>
                </a:solidFill>
                <a:latin typeface="Times New Roman" pitchFamily="18" charset="0"/>
                <a:cs typeface="Times New Roman" pitchFamily="18" charset="0"/>
              </a:rPr>
              <a:t/>
            </a:r>
            <a:br>
              <a:rPr lang="ru-RU" sz="2800" dirty="0" smtClean="0">
                <a:solidFill>
                  <a:schemeClr val="accent2">
                    <a:lumMod val="50000"/>
                  </a:schemeClr>
                </a:solidFill>
                <a:latin typeface="Times New Roman" pitchFamily="18" charset="0"/>
                <a:cs typeface="Times New Roman" pitchFamily="18" charset="0"/>
              </a:rPr>
            </a:b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Психолого-педагогічна</a:t>
            </a:r>
            <a:r>
              <a:rPr lang="ru-RU" sz="2800" dirty="0" smtClean="0">
                <a:solidFill>
                  <a:schemeClr val="accent2">
                    <a:lumMod val="50000"/>
                  </a:schemeClr>
                </a:solidFill>
                <a:latin typeface="Times New Roman" pitchFamily="18" charset="0"/>
                <a:cs typeface="Times New Roman" pitchFamily="18" charset="0"/>
              </a:rPr>
              <a:t> характеристика </a:t>
            </a:r>
            <a:r>
              <a:rPr lang="ru-RU" sz="2800" dirty="0" err="1" smtClean="0">
                <a:solidFill>
                  <a:schemeClr val="accent2">
                    <a:lumMod val="50000"/>
                  </a:schemeClr>
                </a:solidFill>
                <a:latin typeface="Times New Roman" pitchFamily="18" charset="0"/>
                <a:cs typeface="Times New Roman" pitchFamily="18" charset="0"/>
              </a:rPr>
              <a:t>і</a:t>
            </a:r>
            <a:r>
              <a:rPr lang="ru-RU" sz="2800" dirty="0" smtClean="0">
                <a:solidFill>
                  <a:schemeClr val="accent2">
                    <a:lumMod val="50000"/>
                  </a:schemeClr>
                </a:solidFill>
                <a:latin typeface="Times New Roman" pitchFamily="18" charset="0"/>
                <a:cs typeface="Times New Roman" pitchFamily="18" charset="0"/>
              </a:rPr>
              <a:t/>
            </a:r>
            <a:br>
              <a:rPr lang="ru-RU" sz="2800" dirty="0" smtClean="0">
                <a:solidFill>
                  <a:schemeClr val="accent2">
                    <a:lumMod val="50000"/>
                  </a:schemeClr>
                </a:solidFill>
                <a:latin typeface="Times New Roman" pitchFamily="18" charset="0"/>
                <a:cs typeface="Times New Roman" pitchFamily="18" charset="0"/>
              </a:rPr>
            </a:br>
            <a:r>
              <a:rPr lang="ru-RU" sz="2800" dirty="0" err="1" smtClean="0">
                <a:solidFill>
                  <a:schemeClr val="accent2">
                    <a:lumMod val="50000"/>
                  </a:schemeClr>
                </a:solidFill>
                <a:latin typeface="Times New Roman" pitchFamily="18" charset="0"/>
                <a:cs typeface="Times New Roman" pitchFamily="18" charset="0"/>
              </a:rPr>
              <a:t>освіта</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дітей</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з</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інтелектуальною</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недостатністю</a:t>
            </a:r>
            <a:r>
              <a:rPr lang="ru-RU" sz="2800" dirty="0" smtClean="0">
                <a:solidFill>
                  <a:schemeClr val="accent2">
                    <a:lumMod val="50000"/>
                  </a:schemeClr>
                </a:solidFill>
                <a:latin typeface="Times New Roman" pitchFamily="18" charset="0"/>
                <a:cs typeface="Times New Roman" pitchFamily="18" charset="0"/>
              </a:rPr>
              <a:t> та </a:t>
            </a:r>
            <a:r>
              <a:rPr lang="ru-RU" sz="2800" dirty="0" err="1" smtClean="0">
                <a:solidFill>
                  <a:schemeClr val="accent2">
                    <a:lumMod val="50000"/>
                  </a:schemeClr>
                </a:solidFill>
                <a:latin typeface="Times New Roman" pitchFamily="18" charset="0"/>
                <a:cs typeface="Times New Roman" pitchFamily="18" charset="0"/>
              </a:rPr>
              <a:t>дітей</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із</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затримкою</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психічного</a:t>
            </a:r>
            <a:r>
              <a:rPr lang="ru-RU" sz="2800" dirty="0" smtClean="0">
                <a:solidFill>
                  <a:schemeClr val="accent2">
                    <a:lumMod val="50000"/>
                  </a:schemeClr>
                </a:solidFill>
                <a:latin typeface="Times New Roman" pitchFamily="18" charset="0"/>
                <a:cs typeface="Times New Roman" pitchFamily="18" charset="0"/>
              </a:rPr>
              <a:t> </a:t>
            </a:r>
            <a:r>
              <a:rPr lang="ru-RU" sz="2800" dirty="0" err="1" smtClean="0">
                <a:solidFill>
                  <a:schemeClr val="accent2">
                    <a:lumMod val="50000"/>
                  </a:schemeClr>
                </a:solidFill>
                <a:latin typeface="Times New Roman" pitchFamily="18" charset="0"/>
                <a:cs typeface="Times New Roman" pitchFamily="18" charset="0"/>
              </a:rPr>
              <a:t>розвитку</a:t>
            </a:r>
            <a:r>
              <a:rPr lang="uk-UA" sz="2800" dirty="0" smtClean="0">
                <a:solidFill>
                  <a:schemeClr val="accent2">
                    <a:lumMod val="50000"/>
                  </a:schemeClr>
                </a:solidFill>
                <a:latin typeface="Times New Roman" pitchFamily="18" charset="0"/>
                <a:cs typeface="Times New Roman" pitchFamily="18" charset="0"/>
              </a:rPr>
              <a:t>»</a:t>
            </a:r>
            <a:r>
              <a:rPr lang="ru-RU" sz="3200" dirty="0" smtClean="0">
                <a:solidFill>
                  <a:schemeClr val="accent2">
                    <a:lumMod val="50000"/>
                  </a:schemeClr>
                </a:solidFill>
                <a:latin typeface="Times New Roman" pitchFamily="18" charset="0"/>
                <a:cs typeface="Times New Roman" pitchFamily="18" charset="0"/>
              </a:rPr>
              <a:t/>
            </a:r>
            <a:br>
              <a:rPr lang="ru-RU" sz="3200" dirty="0" smtClean="0">
                <a:solidFill>
                  <a:schemeClr val="accent2">
                    <a:lumMod val="50000"/>
                  </a:schemeClr>
                </a:solidFill>
                <a:latin typeface="Times New Roman" pitchFamily="18" charset="0"/>
                <a:cs typeface="Times New Roman" pitchFamily="18" charset="0"/>
              </a:rPr>
            </a:br>
            <a:endParaRPr lang="ru-RU" sz="3200"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6175248"/>
          </a:xfrm>
        </p:spPr>
        <p:txBody>
          <a:bodyPr>
            <a:normAutofit/>
          </a:bodyPr>
          <a:lstStyle/>
          <a:p>
            <a:pPr algn="ctr">
              <a:buNone/>
            </a:pPr>
            <a:r>
              <a:rPr lang="uk-UA" b="1" dirty="0" smtClean="0">
                <a:latin typeface="Times New Roman" pitchFamily="18" charset="0"/>
                <a:cs typeface="Times New Roman" pitchFamily="18" charset="0"/>
              </a:rPr>
              <a:t>Психолого-педагогічна характеристика дітей із затримкою психічного розвитку </a:t>
            </a: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endParaRPr lang="uk-UA" b="1"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Причини виникнення такі самі, що і при РВ. </a:t>
            </a:r>
          </a:p>
          <a:p>
            <a:pPr algn="just">
              <a:buNone/>
            </a:pP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За даними науковців, в дитячій популяції виявляється від 6 до 11  % дітей із ЗПР різного </a:t>
            </a:r>
            <a:r>
              <a:rPr lang="uk-UA" dirty="0" err="1" smtClean="0">
                <a:latin typeface="Times New Roman" pitchFamily="18" charset="0"/>
                <a:cs typeface="Times New Roman" pitchFamily="18" charset="0"/>
              </a:rPr>
              <a:t>генезу</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endParaRPr lang="ru-RU" dirty="0"/>
          </a:p>
        </p:txBody>
      </p:sp>
      <p:graphicFrame>
        <p:nvGraphicFramePr>
          <p:cNvPr id="4" name="Схема 3"/>
          <p:cNvGraphicFramePr/>
          <p:nvPr/>
        </p:nvGraphicFramePr>
        <p:xfrm>
          <a:off x="457200" y="1447800"/>
          <a:ext cx="82296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0"/>
            <a:ext cx="8183880" cy="6858000"/>
          </a:xfrm>
        </p:spPr>
        <p:txBody>
          <a:bodyPr>
            <a:normAutofit lnSpcReduction="10000"/>
          </a:bodyPr>
          <a:lstStyle/>
          <a:p>
            <a:pPr algn="just">
              <a:buNone/>
            </a:pPr>
            <a:r>
              <a:rPr lang="uk-UA" b="1" dirty="0" smtClean="0">
                <a:latin typeface="Times New Roman" pitchFamily="18" charset="0"/>
                <a:cs typeface="Times New Roman" pitchFamily="18" charset="0"/>
              </a:rPr>
              <a:t>      </a:t>
            </a:r>
          </a:p>
          <a:p>
            <a:pPr algn="just">
              <a:buNone/>
            </a:pPr>
            <a:r>
              <a:rPr lang="uk-UA" b="1" dirty="0" smtClean="0">
                <a:latin typeface="Times New Roman" pitchFamily="18" charset="0"/>
                <a:cs typeface="Times New Roman" pitchFamily="18" charset="0"/>
              </a:rPr>
              <a:t>За </a:t>
            </a:r>
            <a:r>
              <a:rPr lang="uk-UA" b="1" dirty="0" err="1" smtClean="0">
                <a:latin typeface="Times New Roman" pitchFamily="18" charset="0"/>
                <a:cs typeface="Times New Roman" pitchFamily="18" charset="0"/>
              </a:rPr>
              <a:t>етіопаталогічним</a:t>
            </a:r>
            <a:r>
              <a:rPr lang="uk-UA" b="1" dirty="0" smtClean="0">
                <a:latin typeface="Times New Roman" pitchFamily="18" charset="0"/>
                <a:cs typeface="Times New Roman" pitchFamily="18" charset="0"/>
              </a:rPr>
              <a:t> чинником ЗПР поділяють:</a:t>
            </a:r>
          </a:p>
          <a:p>
            <a:pPr algn="just"/>
            <a:endParaRPr lang="uk-UA" dirty="0" smtClean="0">
              <a:latin typeface="Times New Roman" pitchFamily="18" charset="0"/>
              <a:cs typeface="Times New Roman" pitchFamily="18" charset="0"/>
            </a:endParaRPr>
          </a:p>
          <a:p>
            <a:pPr algn="just">
              <a:buNone/>
            </a:pPr>
            <a:endParaRPr lang="ru-RU"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buNone/>
            </a:pP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До цього типу  ЗПР відносять  </a:t>
            </a:r>
            <a:r>
              <a:rPr lang="uk-UA" b="1" i="1" dirty="0" smtClean="0">
                <a:latin typeface="Times New Roman" pitchFamily="18" charset="0"/>
                <a:cs typeface="Times New Roman" pitchFamily="18" charset="0"/>
              </a:rPr>
              <a:t>спадково  зумовлений  психічний,  психофізичний  інфантилізм.</a:t>
            </a:r>
          </a:p>
          <a:p>
            <a:pPr algn="just"/>
            <a:r>
              <a:rPr lang="uk-UA" dirty="0" smtClean="0">
                <a:latin typeface="Times New Roman" pitchFamily="18" charset="0"/>
                <a:cs typeface="Times New Roman" pitchFamily="18" charset="0"/>
              </a:rPr>
              <a:t> У дітей переважають риси емоційно-особистісної незрілості,  емоційна тупість, «дитячість» поведінки. Діти надають перевагу ігровій діяльності над навчанням, діти неактивні, часто в’ялі, капризують, настрій з відтінком </a:t>
            </a:r>
            <a:r>
              <a:rPr lang="uk-UA" dirty="0" err="1" smtClean="0">
                <a:latin typeface="Times New Roman" pitchFamily="18" charset="0"/>
                <a:cs typeface="Times New Roman" pitchFamily="18" charset="0"/>
              </a:rPr>
              <a:t>дипресивності</a:t>
            </a:r>
            <a:r>
              <a:rPr lang="uk-UA"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buNone/>
            </a:pPr>
            <a:endParaRPr lang="ru-RU" dirty="0"/>
          </a:p>
        </p:txBody>
      </p:sp>
      <p:graphicFrame>
        <p:nvGraphicFramePr>
          <p:cNvPr id="4" name="Схема 3"/>
          <p:cNvGraphicFramePr/>
          <p:nvPr/>
        </p:nvGraphicFramePr>
        <p:xfrm>
          <a:off x="228600" y="304800"/>
          <a:ext cx="8458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304800" y="381000"/>
          <a:ext cx="83058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609600" y="762000"/>
          <a:ext cx="7772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0"/>
            <a:ext cx="8183880" cy="6705600"/>
          </a:xfrm>
        </p:spPr>
        <p:txBody>
          <a:bodyPr>
            <a:normAutofit fontScale="85000" lnSpcReduction="20000"/>
          </a:bodyPr>
          <a:lstStyle/>
          <a:p>
            <a:pPr lvl="0" algn="ctr">
              <a:buNone/>
            </a:pPr>
            <a:r>
              <a:rPr lang="ru-RU" sz="2500" dirty="0" err="1" smtClean="0">
                <a:latin typeface="Times New Roman" pitchFamily="18" charset="0"/>
                <a:cs typeface="Times New Roman" pitchFamily="18" charset="0"/>
              </a:rPr>
              <a:t>Психолого-педагогічні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умови</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корекції</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психічного</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розвитку</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дітей</a:t>
            </a:r>
            <a:r>
              <a:rPr lang="ru-RU" sz="2500" dirty="0" smtClean="0">
                <a:latin typeface="Times New Roman" pitchFamily="18" charset="0"/>
                <a:cs typeface="Times New Roman" pitchFamily="18" charset="0"/>
              </a:rPr>
              <a:t> та </a:t>
            </a:r>
            <a:r>
              <a:rPr lang="ru-RU" sz="2500" dirty="0" err="1" smtClean="0">
                <a:latin typeface="Times New Roman" pitchFamily="18" charset="0"/>
                <a:cs typeface="Times New Roman" pitchFamily="18" charset="0"/>
              </a:rPr>
              <a:t>перспективи</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їх</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соціалізації</a:t>
            </a:r>
            <a:endParaRPr lang="ru-RU" sz="2500" dirty="0" smtClean="0">
              <a:latin typeface="Times New Roman" pitchFamily="18" charset="0"/>
              <a:cs typeface="Times New Roman" pitchFamily="18" charset="0"/>
            </a:endParaRPr>
          </a:p>
          <a:p>
            <a:pPr lvl="0" algn="just">
              <a:buNone/>
            </a:pPr>
            <a:endParaRPr lang="uk-UA"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1. Весь процес навчання має бути спрямований на </a:t>
            </a:r>
            <a:r>
              <a:rPr lang="uk-UA" sz="2500" b="1" dirty="0" smtClean="0">
                <a:latin typeface="Times New Roman" pitchFamily="18" charset="0"/>
                <a:cs typeface="Times New Roman" pitchFamily="18" charset="0"/>
              </a:rPr>
              <a:t>формування розумових операцій</a:t>
            </a:r>
            <a:r>
              <a:rPr lang="uk-UA" sz="2500" dirty="0" smtClean="0">
                <a:latin typeface="Times New Roman" pitchFamily="18" charset="0"/>
                <a:cs typeface="Times New Roman" pitchFamily="18" charset="0"/>
              </a:rPr>
              <a:t> - аналіз, синтез, порівняння, абстрагування,  узагальнення.</a:t>
            </a:r>
            <a:endParaRPr lang="ru-RU"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2. Наступною особливістю роботи є </a:t>
            </a:r>
            <a:r>
              <a:rPr lang="uk-UA" sz="2500" b="1" dirty="0" smtClean="0">
                <a:latin typeface="Times New Roman" pitchFamily="18" charset="0"/>
                <a:cs typeface="Times New Roman" pitchFamily="18" charset="0"/>
              </a:rPr>
              <a:t>максимальне включення аналізаторів</a:t>
            </a:r>
            <a:r>
              <a:rPr lang="uk-UA" sz="2500" dirty="0" smtClean="0">
                <a:latin typeface="Times New Roman" pitchFamily="18" charset="0"/>
                <a:cs typeface="Times New Roman" pitchFamily="18" charset="0"/>
              </a:rPr>
              <a:t>, актуалізація відчуттів різної модальності, а також використання максимальної і різноманітної наочності.</a:t>
            </a:r>
          </a:p>
          <a:p>
            <a:pPr algn="just"/>
            <a:r>
              <a:rPr lang="uk-UA" sz="2500" dirty="0" smtClean="0">
                <a:latin typeface="Times New Roman" pitchFamily="18" charset="0"/>
                <a:cs typeface="Times New Roman" pitchFamily="18" charset="0"/>
              </a:rPr>
              <a:t>3.Найважливіше значення має </a:t>
            </a:r>
            <a:r>
              <a:rPr lang="uk-UA" sz="2500" b="1" dirty="0" smtClean="0">
                <a:latin typeface="Times New Roman" pitchFamily="18" charset="0"/>
                <a:cs typeface="Times New Roman" pitchFamily="18" charset="0"/>
              </a:rPr>
              <a:t>диференційований</a:t>
            </a:r>
            <a:r>
              <a:rPr lang="uk-UA" sz="2500" dirty="0" smtClean="0">
                <a:latin typeface="Times New Roman" pitchFamily="18" charset="0"/>
                <a:cs typeface="Times New Roman" pitchFamily="18" charset="0"/>
              </a:rPr>
              <a:t> підхід, який передбачає врахування особливостей вищої нервової діяльності.</a:t>
            </a:r>
            <a:endParaRPr lang="ru-RU"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4.Необхідно особливо </a:t>
            </a:r>
            <a:r>
              <a:rPr lang="uk-UA" sz="2500" b="1" dirty="0" smtClean="0">
                <a:latin typeface="Times New Roman" pitchFamily="18" charset="0"/>
                <a:cs typeface="Times New Roman" pitchFamily="18" charset="0"/>
              </a:rPr>
              <a:t>ретельно відпрацьовувати етапи закріплення правильних </a:t>
            </a:r>
            <a:r>
              <a:rPr lang="uk-UA" sz="2500" dirty="0" smtClean="0">
                <a:latin typeface="Times New Roman" pitchFamily="18" charset="0"/>
                <a:cs typeface="Times New Roman" pitchFamily="18" charset="0"/>
              </a:rPr>
              <a:t>навичок.</a:t>
            </a:r>
          </a:p>
          <a:p>
            <a:pPr algn="just"/>
            <a:r>
              <a:rPr lang="uk-UA" sz="2500" dirty="0" smtClean="0">
                <a:latin typeface="Times New Roman" pitchFamily="18" charset="0"/>
                <a:cs typeface="Times New Roman" pitchFamily="18" charset="0"/>
              </a:rPr>
              <a:t>5. Характерною особливістю навчання є часта </a:t>
            </a:r>
            <a:r>
              <a:rPr lang="uk-UA" sz="2500" b="1" dirty="0" smtClean="0">
                <a:latin typeface="Times New Roman" pitchFamily="18" charset="0"/>
                <a:cs typeface="Times New Roman" pitchFamily="18" charset="0"/>
              </a:rPr>
              <a:t>повторюваність</a:t>
            </a:r>
            <a:r>
              <a:rPr lang="uk-UA" sz="2500" dirty="0" smtClean="0">
                <a:latin typeface="Times New Roman" pitchFamily="18" charset="0"/>
                <a:cs typeface="Times New Roman" pitchFamily="18" charset="0"/>
              </a:rPr>
              <a:t>  вправ, але з включенням елементів новизни за змістом і за формою. </a:t>
            </a:r>
            <a:endParaRPr lang="ru-RU"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6.Необхідно проводити часту </a:t>
            </a:r>
            <a:r>
              <a:rPr lang="uk-UA" sz="2500" b="1" dirty="0" smtClean="0">
                <a:latin typeface="Times New Roman" pitchFamily="18" charset="0"/>
                <a:cs typeface="Times New Roman" pitchFamily="18" charset="0"/>
              </a:rPr>
              <a:t>зміну видів діяльності</a:t>
            </a:r>
            <a:r>
              <a:rPr lang="uk-UA" sz="2500" dirty="0" smtClean="0">
                <a:latin typeface="Times New Roman" pitchFamily="18" charset="0"/>
                <a:cs typeface="Times New Roman" pitchFamily="18" charset="0"/>
              </a:rPr>
              <a:t>, переключення дитини з однієї форми роботи на іншу.</a:t>
            </a:r>
          </a:p>
          <a:p>
            <a:pPr algn="just"/>
            <a:r>
              <a:rPr lang="uk-UA" sz="2500" dirty="0" smtClean="0">
                <a:latin typeface="Times New Roman" pitchFamily="18" charset="0"/>
                <a:cs typeface="Times New Roman" pitchFamily="18" charset="0"/>
              </a:rPr>
              <a:t>7. Особливістю навчання є ретельне </a:t>
            </a:r>
            <a:r>
              <a:rPr lang="uk-UA" sz="2500" b="1" dirty="0" smtClean="0">
                <a:latin typeface="Times New Roman" pitchFamily="18" charset="0"/>
                <a:cs typeface="Times New Roman" pitchFamily="18" charset="0"/>
              </a:rPr>
              <a:t>дозування</a:t>
            </a:r>
            <a:r>
              <a:rPr lang="uk-UA" sz="2500" dirty="0" smtClean="0">
                <a:latin typeface="Times New Roman" pitchFamily="18" charset="0"/>
                <a:cs typeface="Times New Roman" pitchFamily="18" charset="0"/>
              </a:rPr>
              <a:t>  матеріалу.</a:t>
            </a:r>
            <a:endParaRPr lang="ru-RU"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8.  При проведенні занять необхідно </a:t>
            </a:r>
            <a:r>
              <a:rPr lang="uk-UA" sz="2500" b="1" dirty="0" smtClean="0">
                <a:latin typeface="Times New Roman" pitchFamily="18" charset="0"/>
                <a:cs typeface="Times New Roman" pitchFamily="18" charset="0"/>
              </a:rPr>
              <a:t>ясне</a:t>
            </a:r>
            <a:r>
              <a:rPr lang="uk-UA" sz="2500" dirty="0" smtClean="0">
                <a:latin typeface="Times New Roman" pitchFamily="18" charset="0"/>
                <a:cs typeface="Times New Roman" pitchFamily="18" charset="0"/>
              </a:rPr>
              <a:t> </a:t>
            </a:r>
            <a:r>
              <a:rPr lang="uk-UA" sz="2500" b="1" dirty="0" smtClean="0">
                <a:latin typeface="Times New Roman" pitchFamily="18" charset="0"/>
                <a:cs typeface="Times New Roman" pitchFamily="18" charset="0"/>
              </a:rPr>
              <a:t>розуміння дитиною мети заняття</a:t>
            </a:r>
            <a:r>
              <a:rPr lang="uk-UA" sz="2500" dirty="0" smtClean="0">
                <a:latin typeface="Times New Roman" pitchFamily="18" charset="0"/>
                <a:cs typeface="Times New Roman" pitchFamily="18" charset="0"/>
              </a:rPr>
              <a:t>. </a:t>
            </a:r>
            <a:endParaRPr lang="ru-RU" sz="2500" dirty="0" smtClean="0">
              <a:latin typeface="Times New Roman" pitchFamily="18" charset="0"/>
              <a:cs typeface="Times New Roman" pitchFamily="18" charset="0"/>
            </a:endParaRPr>
          </a:p>
          <a:p>
            <a:pPr algn="just"/>
            <a:r>
              <a:rPr lang="uk-UA" sz="2500" dirty="0" smtClean="0">
                <a:latin typeface="Times New Roman" pitchFamily="18" charset="0"/>
                <a:cs typeface="Times New Roman" pitchFamily="18" charset="0"/>
              </a:rPr>
              <a:t>9. Слід підтримувати у розумово відсталої дитини інтерес до навчання, впливати на її емоційну сферу.</a:t>
            </a:r>
            <a:endParaRPr lang="ru-RU" sz="2500"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endParaRPr lang="uk-UA"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5794248"/>
          </a:xfrm>
        </p:spPr>
        <p:txBody>
          <a:bodyPr>
            <a:normAutofit fontScale="70000" lnSpcReduction="20000"/>
          </a:bodyPr>
          <a:lstStyle/>
          <a:p>
            <a:pPr algn="ctr">
              <a:buNone/>
            </a:pPr>
            <a:r>
              <a:rPr lang="uk-UA" sz="3400" dirty="0" smtClean="0">
                <a:latin typeface="Times New Roman" pitchFamily="18" charset="0"/>
                <a:cs typeface="Times New Roman" pitchFamily="18" charset="0"/>
              </a:rPr>
              <a:t>Кілька порад педагогу щодо організації </a:t>
            </a:r>
            <a:r>
              <a:rPr lang="uk-UA" sz="3400" dirty="0" err="1" smtClean="0">
                <a:latin typeface="Times New Roman" pitchFamily="18" charset="0"/>
                <a:cs typeface="Times New Roman" pitchFamily="18" charset="0"/>
              </a:rPr>
              <a:t>корекційної</a:t>
            </a:r>
            <a:r>
              <a:rPr lang="uk-UA" sz="3400" dirty="0" smtClean="0">
                <a:latin typeface="Times New Roman" pitchFamily="18" charset="0"/>
                <a:cs typeface="Times New Roman" pitchFamily="18" charset="0"/>
              </a:rPr>
              <a:t> роботи з дитиною із ЗПР:</a:t>
            </a:r>
            <a:endParaRPr lang="ru-RU" sz="3400" dirty="0" smtClean="0">
              <a:latin typeface="Times New Roman" pitchFamily="18" charset="0"/>
              <a:cs typeface="Times New Roman" pitchFamily="18" charset="0"/>
            </a:endParaRPr>
          </a:p>
          <a:p>
            <a:pPr algn="just"/>
            <a:r>
              <a:rPr lang="uk-UA" sz="3400" dirty="0" smtClean="0">
                <a:latin typeface="Times New Roman" pitchFamily="18" charset="0"/>
                <a:cs typeface="Times New Roman" pitchFamily="18" charset="0"/>
              </a:rPr>
              <a:t>•  </a:t>
            </a:r>
            <a:r>
              <a:rPr lang="uk-UA" sz="3400" b="1" dirty="0" smtClean="0">
                <a:latin typeface="Times New Roman" pitchFamily="18" charset="0"/>
                <a:cs typeface="Times New Roman" pitchFamily="18" charset="0"/>
              </a:rPr>
              <a:t>Зосередьте увагу на сильних сторонах дитини </a:t>
            </a:r>
            <a:r>
              <a:rPr lang="uk-UA" sz="3400" dirty="0" smtClean="0">
                <a:latin typeface="Times New Roman" pitchFamily="18" charset="0"/>
                <a:cs typeface="Times New Roman" pitchFamily="18" charset="0"/>
              </a:rPr>
              <a:t>і спирайтеся на них у процесі  навчання.  Водночас,  будьте  готові,  що  доведеться  поступово заповнювати прогалини у знаннях, вміннях і навичках дитини.</a:t>
            </a:r>
            <a:endParaRPr lang="ru-RU" sz="3400" dirty="0" smtClean="0">
              <a:latin typeface="Times New Roman" pitchFamily="18" charset="0"/>
              <a:cs typeface="Times New Roman" pitchFamily="18" charset="0"/>
            </a:endParaRPr>
          </a:p>
          <a:p>
            <a:pPr algn="just"/>
            <a:r>
              <a:rPr lang="uk-UA" sz="3400" dirty="0" smtClean="0">
                <a:latin typeface="Times New Roman" pitchFamily="18" charset="0"/>
                <a:cs typeface="Times New Roman" pitchFamily="18" charset="0"/>
              </a:rPr>
              <a:t>•  </a:t>
            </a:r>
            <a:r>
              <a:rPr lang="uk-UA" sz="3400" b="1" dirty="0" smtClean="0">
                <a:latin typeface="Times New Roman" pitchFamily="18" charset="0"/>
                <a:cs typeface="Times New Roman" pitchFamily="18" charset="0"/>
              </a:rPr>
              <a:t>Подавайте  зміст  навчального  матеріалу  невеликими  частинами, </a:t>
            </a:r>
            <a:r>
              <a:rPr lang="uk-UA" sz="3400" dirty="0" smtClean="0">
                <a:latin typeface="Times New Roman" pitchFamily="18" charset="0"/>
                <a:cs typeface="Times New Roman" pitchFamily="18" charset="0"/>
              </a:rPr>
              <a:t>використовуючи  </a:t>
            </a:r>
            <a:r>
              <a:rPr lang="uk-UA" sz="3400" dirty="0" err="1" smtClean="0">
                <a:latin typeface="Times New Roman" pitchFamily="18" charset="0"/>
                <a:cs typeface="Times New Roman" pitchFamily="18" charset="0"/>
              </a:rPr>
              <a:t>мультисенсорний</a:t>
            </a:r>
            <a:r>
              <a:rPr lang="uk-UA" sz="3400" dirty="0" smtClean="0">
                <a:latin typeface="Times New Roman" pitchFamily="18" charset="0"/>
                <a:cs typeface="Times New Roman" pitchFamily="18" charset="0"/>
              </a:rPr>
              <a:t>  підхід  (слуховий,  візуальний, </a:t>
            </a:r>
            <a:r>
              <a:rPr lang="uk-UA" sz="3400" dirty="0" err="1" smtClean="0">
                <a:latin typeface="Times New Roman" pitchFamily="18" charset="0"/>
                <a:cs typeface="Times New Roman" pitchFamily="18" charset="0"/>
              </a:rPr>
              <a:t>маніпуляційний</a:t>
            </a:r>
            <a:r>
              <a:rPr lang="uk-UA" sz="3400" dirty="0" smtClean="0">
                <a:latin typeface="Times New Roman" pitchFamily="18" charset="0"/>
                <a:cs typeface="Times New Roman" pitchFamily="18" charset="0"/>
              </a:rPr>
              <a:t>). Якомога більше повторюйте та закріплюйте вивчене.</a:t>
            </a:r>
            <a:endParaRPr lang="ru-RU" sz="3400" dirty="0" smtClean="0">
              <a:latin typeface="Times New Roman" pitchFamily="18" charset="0"/>
              <a:cs typeface="Times New Roman" pitchFamily="18" charset="0"/>
            </a:endParaRPr>
          </a:p>
          <a:p>
            <a:pPr algn="just"/>
            <a:r>
              <a:rPr lang="uk-UA" sz="3400" dirty="0" smtClean="0">
                <a:latin typeface="Times New Roman" pitchFamily="18" charset="0"/>
                <a:cs typeface="Times New Roman" pitchFamily="18" charset="0"/>
              </a:rPr>
              <a:t>•  </a:t>
            </a:r>
            <a:r>
              <a:rPr lang="uk-UA" sz="3400" b="1" dirty="0" smtClean="0">
                <a:latin typeface="Times New Roman" pitchFamily="18" charset="0"/>
                <a:cs typeface="Times New Roman" pitchFamily="18" charset="0"/>
              </a:rPr>
              <a:t>Заохочуйте дитину</a:t>
            </a:r>
            <a:r>
              <a:rPr lang="uk-UA" sz="3400" dirty="0" smtClean="0">
                <a:latin typeface="Times New Roman" pitchFamily="18" charset="0"/>
                <a:cs typeface="Times New Roman" pitchFamily="18" charset="0"/>
              </a:rPr>
              <a:t>, підтримуйте позитивну мотивацію навчання.</a:t>
            </a:r>
            <a:endParaRPr lang="ru-RU" sz="3400" dirty="0" smtClean="0">
              <a:latin typeface="Times New Roman" pitchFamily="18" charset="0"/>
              <a:cs typeface="Times New Roman" pitchFamily="18" charset="0"/>
            </a:endParaRPr>
          </a:p>
          <a:p>
            <a:pPr algn="just"/>
            <a:r>
              <a:rPr lang="uk-UA" sz="3400" dirty="0" smtClean="0">
                <a:latin typeface="Times New Roman" pitchFamily="18" charset="0"/>
                <a:cs typeface="Times New Roman" pitchFamily="18" charset="0"/>
              </a:rPr>
              <a:t>•  </a:t>
            </a:r>
            <a:r>
              <a:rPr lang="uk-UA" sz="3400" b="1" dirty="0" smtClean="0">
                <a:latin typeface="Times New Roman" pitchFamily="18" charset="0"/>
                <a:cs typeface="Times New Roman" pitchFamily="18" charset="0"/>
              </a:rPr>
              <a:t>Дещо сповільніть темп навчання</a:t>
            </a:r>
            <a:r>
              <a:rPr lang="uk-UA" sz="3400" dirty="0" smtClean="0">
                <a:latin typeface="Times New Roman" pitchFamily="18" charset="0"/>
                <a:cs typeface="Times New Roman" pitchFamily="18" charset="0"/>
              </a:rPr>
              <a:t>, зважаючи на знижені психічну витривалість  і  розумову працездатність  дитини.  Будьте  терплячими,  якщо дитині  необхідно  пояснити  чи  показати  щось  багаторазово.  </a:t>
            </a:r>
            <a:endParaRPr lang="ru-RU" sz="3400"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6327648"/>
          </a:xfrm>
        </p:spPr>
        <p:txBody>
          <a:bodyPr>
            <a:normAutofit fontScale="92500" lnSpcReduction="20000"/>
          </a:bodyPr>
          <a:lstStyle/>
          <a:p>
            <a:pPr algn="just"/>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Розчленовуйте  завдання  на  окремі  невеликі  частини</a:t>
            </a:r>
            <a:r>
              <a:rPr lang="uk-UA" dirty="0" smtClean="0">
                <a:latin typeface="Times New Roman" pitchFamily="18" charset="0"/>
                <a:cs typeface="Times New Roman" pitchFamily="18" charset="0"/>
              </a:rPr>
              <a:t>. Усні  інструкції  давайте  по  одній,  доки  дитина  не  навчиться  утримувати  у пам'яті одразу кілька.</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Практикуйте прикладне </a:t>
            </a:r>
            <a:r>
              <a:rPr lang="uk-UA" b="1" dirty="0" smtClean="0">
                <a:latin typeface="Times New Roman" pitchFamily="18" charset="0"/>
                <a:cs typeface="Times New Roman" pitchFamily="18" charset="0"/>
              </a:rPr>
              <a:t>застосування набутих знань</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Спільно з дитиною </a:t>
            </a:r>
            <a:r>
              <a:rPr lang="uk-UA" i="1" dirty="0" err="1" smtClean="0">
                <a:latin typeface="Times New Roman" pitchFamily="18" charset="0"/>
                <a:cs typeface="Times New Roman" pitchFamily="18" charset="0"/>
              </a:rPr>
              <a:t>покроково</a:t>
            </a:r>
            <a:r>
              <a:rPr lang="uk-UA" i="1" dirty="0" smtClean="0">
                <a:latin typeface="Times New Roman" pitchFamily="18" charset="0"/>
                <a:cs typeface="Times New Roman" pitchFamily="18" charset="0"/>
              </a:rPr>
              <a:t> аналізуйте виконання завдання</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Урізноманітнюйте  навчальну  діяльність,  однак,  забезпечуйте </a:t>
            </a:r>
            <a:r>
              <a:rPr lang="uk-UA" i="1" dirty="0" smtClean="0">
                <a:latin typeface="Times New Roman" pitchFamily="18" charset="0"/>
                <a:cs typeface="Times New Roman" pitchFamily="18" charset="0"/>
              </a:rPr>
              <a:t>плавний перехід від одних видів діяльності до інших.</a:t>
            </a:r>
            <a:endParaRPr lang="ru-RU" i="1"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Завдання  мають  </a:t>
            </a:r>
            <a:r>
              <a:rPr lang="uk-UA" b="1" dirty="0" smtClean="0">
                <a:latin typeface="Times New Roman" pitchFamily="18" charset="0"/>
                <a:cs typeface="Times New Roman" pitchFamily="18" charset="0"/>
              </a:rPr>
              <a:t>відповідати  можливостям  дитини  </a:t>
            </a:r>
            <a:r>
              <a:rPr lang="uk-UA" dirty="0" smtClean="0">
                <a:latin typeface="Times New Roman" pitchFamily="18" charset="0"/>
                <a:cs typeface="Times New Roman" pitchFamily="18" charset="0"/>
              </a:rPr>
              <a:t>та  виключати відчуття стійких невдач.</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Не перекладайте подолання проблем у навчанні виключно на батьків. </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Допомагайте  їм усвідомлювати  найменші  успіхи  дитини  та  закріплювати  їх.  Діти  з труднощами у навчанні потребують не авторитарних підходів у сімейних стосунках, </a:t>
            </a:r>
            <a:r>
              <a:rPr lang="uk-UA" b="1" dirty="0" smtClean="0">
                <a:latin typeface="Times New Roman" pitchFamily="18" charset="0"/>
                <a:cs typeface="Times New Roman" pitchFamily="18" charset="0"/>
              </a:rPr>
              <a:t>а виваженого, доброзичливого ставлення до дитини.</a:t>
            </a:r>
            <a:endParaRPr lang="ru-RU" b="1"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  Подолання труднощів у навчанні – це результат спільної тривалої та копіткої роботи педагогів, психологів, батьків і навіть терапевтів</a:t>
            </a:r>
            <a:endParaRPr lang="ru-RU"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5946648"/>
          </a:xfrm>
        </p:spPr>
        <p:txBody>
          <a:bodyPr>
            <a:normAutofit lnSpcReduction="10000"/>
          </a:bodyPr>
          <a:lstStyle/>
          <a:p>
            <a:pPr algn="ctr">
              <a:buNone/>
            </a:pPr>
            <a:r>
              <a:rPr lang="uk-UA" i="1" dirty="0" smtClean="0">
                <a:latin typeface="Times New Roman" pitchFamily="18" charset="0"/>
                <a:cs typeface="Times New Roman" pitchFamily="18" charset="0"/>
              </a:rPr>
              <a:t>План</a:t>
            </a:r>
            <a:endParaRPr lang="ru-RU" dirty="0" smtClean="0">
              <a:latin typeface="Times New Roman" pitchFamily="18" charset="0"/>
              <a:cs typeface="Times New Roman" pitchFamily="18" charset="0"/>
            </a:endParaRPr>
          </a:p>
          <a:p>
            <a:pPr lvl="0">
              <a:buNone/>
            </a:pPr>
            <a:r>
              <a:rPr lang="ru-RU" dirty="0" smtClean="0">
                <a:latin typeface="Times New Roman" pitchFamily="18" charset="0"/>
                <a:cs typeface="Times New Roman" pitchFamily="18" charset="0"/>
              </a:rPr>
              <a:t>1. </a:t>
            </a:r>
            <a:r>
              <a:rPr lang="ru-RU" dirty="0" err="1" smtClean="0">
                <a:latin typeface="Times New Roman" pitchFamily="18" charset="0"/>
                <a:cs typeface="Times New Roman" pitchFamily="18" charset="0"/>
              </a:rPr>
              <a:t>Клініко-психолого-педагогічна</a:t>
            </a:r>
            <a:r>
              <a:rPr lang="ru-RU" dirty="0" smtClean="0">
                <a:latin typeface="Times New Roman" pitchFamily="18" charset="0"/>
                <a:cs typeface="Times New Roman" pitchFamily="18" charset="0"/>
              </a:rPr>
              <a:t> характеристика </a:t>
            </a:r>
            <a:r>
              <a:rPr lang="ru-RU" dirty="0" err="1" smtClean="0">
                <a:latin typeface="Times New Roman" pitchFamily="18" charset="0"/>
                <a:cs typeface="Times New Roman" pitchFamily="18" charset="0"/>
              </a:rPr>
              <a:t>дітей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інтелектуальною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недостатністю</a:t>
            </a:r>
            <a:r>
              <a:rPr lang="ru-RU" dirty="0" smtClean="0">
                <a:latin typeface="Times New Roman" pitchFamily="18" charset="0"/>
                <a:cs typeface="Times New Roman" pitchFamily="18" charset="0"/>
              </a:rPr>
              <a:t>. </a:t>
            </a:r>
          </a:p>
          <a:p>
            <a:pPr lvl="0">
              <a:buNone/>
            </a:pPr>
            <a:r>
              <a:rPr lang="ru-RU" dirty="0" smtClean="0">
                <a:latin typeface="Times New Roman" pitchFamily="18" charset="0"/>
                <a:cs typeface="Times New Roman" pitchFamily="18" charset="0"/>
              </a:rPr>
              <a:t>2. Проблема </a:t>
            </a:r>
            <a:r>
              <a:rPr lang="ru-RU" dirty="0" err="1" smtClean="0">
                <a:latin typeface="Times New Roman" pitchFamily="18" charset="0"/>
                <a:cs typeface="Times New Roman" pitchFamily="18" charset="0"/>
              </a:rPr>
              <a:t>вивчення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навчання</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виховання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дітей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із</a:t>
            </a:r>
            <a:r>
              <a:rPr lang="ru-RU" dirty="0" smtClean="0">
                <a:latin typeface="Times New Roman" pitchFamily="18" charset="0"/>
                <a:cs typeface="Times New Roman" pitchFamily="18" charset="0"/>
              </a:rPr>
              <a:t> ЗПР. </a:t>
            </a:r>
          </a:p>
          <a:p>
            <a:pPr lvl="0">
              <a:buNone/>
            </a:pPr>
            <a:r>
              <a:rPr lang="ru-RU" dirty="0" smtClean="0">
                <a:latin typeface="Times New Roman" pitchFamily="18" charset="0"/>
                <a:cs typeface="Times New Roman" pitchFamily="18" charset="0"/>
              </a:rPr>
              <a:t>3. </a:t>
            </a:r>
            <a:r>
              <a:rPr lang="ru-RU" dirty="0" err="1" smtClean="0">
                <a:latin typeface="Times New Roman" pitchFamily="18" charset="0"/>
                <a:cs typeface="Times New Roman" pitchFamily="18" charset="0"/>
              </a:rPr>
              <a:t>Психолого-педагогічні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умови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корекції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психічного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розвитку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дітей</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перспективи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соціалізації</a:t>
            </a:r>
            <a:r>
              <a:rPr lang="ru-RU" dirty="0" smtClean="0">
                <a:latin typeface="Times New Roman" pitchFamily="18" charset="0"/>
                <a:cs typeface="Times New Roman" pitchFamily="18" charset="0"/>
              </a:rPr>
              <a:t>.</a:t>
            </a:r>
          </a:p>
          <a:p>
            <a:pPr>
              <a:buNone/>
            </a:pPr>
            <a:r>
              <a:rPr lang="uk-UA" b="1" dirty="0" smtClean="0">
                <a:latin typeface="Times New Roman" pitchFamily="18" charset="0"/>
                <a:cs typeface="Times New Roman" pitchFamily="18" charset="0"/>
              </a:rPr>
              <a:t>Література:</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Ерёменко И.Г. Олигофренопедагогика: [</a:t>
            </a:r>
            <a:r>
              <a:rPr lang="ru-RU" dirty="0" err="1" smtClean="0">
                <a:latin typeface="Times New Roman" pitchFamily="18" charset="0"/>
                <a:cs typeface="Times New Roman" pitchFamily="18" charset="0"/>
              </a:rPr>
              <a:t>підручник</a:t>
            </a:r>
            <a:r>
              <a:rPr lang="ru-RU" dirty="0" smtClean="0">
                <a:latin typeface="Times New Roman" pitchFamily="18" charset="0"/>
                <a:cs typeface="Times New Roman" pitchFamily="18" charset="0"/>
              </a:rPr>
              <a:t>] / И.Г. Ерёменко. – К.: </a:t>
            </a:r>
            <a:r>
              <a:rPr lang="ru-RU" dirty="0" err="1" smtClean="0">
                <a:latin typeface="Times New Roman" pitchFamily="18" charset="0"/>
                <a:cs typeface="Times New Roman" pitchFamily="18" charset="0"/>
              </a:rPr>
              <a:t>Вища</a:t>
            </a:r>
            <a:r>
              <a:rPr lang="ru-RU" dirty="0" smtClean="0">
                <a:latin typeface="Times New Roman" pitchFamily="18" charset="0"/>
                <a:cs typeface="Times New Roman" pitchFamily="18" charset="0"/>
              </a:rPr>
              <a:t> школа, 1985. – 326 с.</a:t>
            </a:r>
          </a:p>
          <a:p>
            <a:pPr lvl="0"/>
            <a:r>
              <a:rPr lang="ru-RU" dirty="0" err="1" smtClean="0">
                <a:latin typeface="Times New Roman" pitchFamily="18" charset="0"/>
                <a:cs typeface="Times New Roman" pitchFamily="18" charset="0"/>
              </a:rPr>
              <a:t>Катаєва</a:t>
            </a:r>
            <a:r>
              <a:rPr lang="ru-RU" dirty="0" smtClean="0">
                <a:latin typeface="Times New Roman" pitchFamily="18" charset="0"/>
                <a:cs typeface="Times New Roman" pitchFamily="18" charset="0"/>
              </a:rPr>
              <a:t> А.А. Дошкольная олигофренопедагогика: [</a:t>
            </a:r>
            <a:r>
              <a:rPr lang="ru-RU" dirty="0" err="1" smtClean="0">
                <a:latin typeface="Times New Roman" pitchFamily="18" charset="0"/>
                <a:cs typeface="Times New Roman" pitchFamily="18" charset="0"/>
              </a:rPr>
              <a:t>учеб.-метод</a:t>
            </a:r>
            <a:r>
              <a:rPr lang="ru-RU" dirty="0" smtClean="0">
                <a:latin typeface="Times New Roman" pitchFamily="18" charset="0"/>
                <a:cs typeface="Times New Roman" pitchFamily="18" charset="0"/>
              </a:rPr>
              <a:t>. пособие] / А.А. </a:t>
            </a:r>
            <a:r>
              <a:rPr lang="ru-RU" dirty="0" err="1" smtClean="0">
                <a:latin typeface="Times New Roman" pitchFamily="18" charset="0"/>
                <a:cs typeface="Times New Roman" pitchFamily="18" charset="0"/>
              </a:rPr>
              <a:t>Катаєва</a:t>
            </a:r>
            <a:r>
              <a:rPr lang="ru-RU" dirty="0" smtClean="0">
                <a:latin typeface="Times New Roman" pitchFamily="18" charset="0"/>
                <a:cs typeface="Times New Roman" pitchFamily="18" charset="0"/>
              </a:rPr>
              <a:t>, Е.А. </a:t>
            </a:r>
            <a:r>
              <a:rPr lang="ru-RU" dirty="0" err="1" smtClean="0">
                <a:latin typeface="Times New Roman" pitchFamily="18" charset="0"/>
                <a:cs typeface="Times New Roman" pitchFamily="18" charset="0"/>
              </a:rPr>
              <a:t>Стребелева</a:t>
            </a:r>
            <a:r>
              <a:rPr lang="ru-RU" dirty="0" smtClean="0">
                <a:latin typeface="Times New Roman" pitchFamily="18" charset="0"/>
                <a:cs typeface="Times New Roman" pitchFamily="18" charset="0"/>
              </a:rPr>
              <a:t>. – М.: Просвещение, 1988. – 140 с.</a:t>
            </a:r>
          </a:p>
          <a:p>
            <a:pPr lvl="0"/>
            <a:r>
              <a:rPr lang="ru-RU" dirty="0" err="1" smtClean="0">
                <a:latin typeface="Times New Roman" pitchFamily="18" charset="0"/>
                <a:cs typeface="Times New Roman" pitchFamily="18" charset="0"/>
              </a:rPr>
              <a:t>Мартинчук</a:t>
            </a:r>
            <a:r>
              <a:rPr lang="ru-RU" dirty="0" smtClean="0">
                <a:latin typeface="Times New Roman" pitchFamily="18" charset="0"/>
                <a:cs typeface="Times New Roman" pitchFamily="18" charset="0"/>
              </a:rPr>
              <a:t> О.В. </a:t>
            </a:r>
            <a:r>
              <a:rPr lang="ru-RU" dirty="0" err="1" smtClean="0">
                <a:latin typeface="Times New Roman" pitchFamily="18" charset="0"/>
                <a:cs typeface="Times New Roman" pitchFamily="18" charset="0"/>
              </a:rPr>
              <a:t>Основи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корекційної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педагогіки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навч.-метод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посіб</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студентів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напряму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підготовки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Дошкільна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освіта</a:t>
            </a:r>
            <a:r>
              <a:rPr lang="ru-RU" dirty="0" smtClean="0">
                <a:latin typeface="Times New Roman" pitchFamily="18" charset="0"/>
                <a:cs typeface="Times New Roman" pitchFamily="18" charset="0"/>
              </a:rPr>
              <a:t>»]. – К.: </a:t>
            </a:r>
            <a:r>
              <a:rPr lang="ru-RU" dirty="0" err="1" smtClean="0">
                <a:latin typeface="Times New Roman" pitchFamily="18" charset="0"/>
                <a:cs typeface="Times New Roman" pitchFamily="18" charset="0"/>
              </a:rPr>
              <a:t>Київськ</a:t>
            </a:r>
            <a:r>
              <a:rPr lang="ru-RU" dirty="0" smtClean="0">
                <a:latin typeface="Times New Roman" pitchFamily="18" charset="0"/>
                <a:cs typeface="Times New Roman" pitchFamily="18" charset="0"/>
              </a:rPr>
              <a:t>. ун-т </a:t>
            </a:r>
            <a:r>
              <a:rPr lang="ru-RU" dirty="0" err="1" smtClean="0">
                <a:latin typeface="Times New Roman" pitchFamily="18" charset="0"/>
                <a:cs typeface="Times New Roman" pitchFamily="18" charset="0"/>
              </a:rPr>
              <a:t>імені</a:t>
            </a:r>
            <a:r>
              <a:rPr lang="ru-RU" dirty="0" smtClean="0">
                <a:latin typeface="Times New Roman" pitchFamily="18" charset="0"/>
                <a:cs typeface="Times New Roman" pitchFamily="18" charset="0"/>
              </a:rPr>
              <a:t> Бориса </a:t>
            </a:r>
            <a:r>
              <a:rPr lang="ru-RU" dirty="0" err="1" smtClean="0">
                <a:latin typeface="Times New Roman" pitchFamily="18" charset="0"/>
                <a:cs typeface="Times New Roman" pitchFamily="18" charset="0"/>
              </a:rPr>
              <a:t>Грінченка</a:t>
            </a:r>
            <a:r>
              <a:rPr lang="ru-RU" dirty="0" smtClean="0">
                <a:latin typeface="Times New Roman" pitchFamily="18" charset="0"/>
                <a:cs typeface="Times New Roman" pitchFamily="18" charset="0"/>
              </a:rPr>
              <a:t>, 2010. – 288 с. </a:t>
            </a:r>
          </a:p>
          <a:p>
            <a:pPr lvl="0">
              <a:buNone/>
            </a:pP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228600"/>
            <a:ext cx="8183880" cy="5638800"/>
          </a:xfrm>
        </p:spPr>
        <p:txBody>
          <a:bodyPr>
            <a:normAutofit/>
          </a:bodyPr>
          <a:lstStyle/>
          <a:p>
            <a:pPr lvl="0" algn="ctr">
              <a:buNone/>
            </a:pPr>
            <a:r>
              <a:rPr lang="ru-RU" b="1" dirty="0" err="1" smtClean="0">
                <a:latin typeface="Times New Roman" pitchFamily="18" charset="0"/>
                <a:cs typeface="Times New Roman" pitchFamily="18" charset="0"/>
              </a:rPr>
              <a:t>Клініко-психолого-педагогічна</a:t>
            </a:r>
            <a:r>
              <a:rPr lang="ru-RU" b="1" dirty="0" smtClean="0">
                <a:latin typeface="Times New Roman" pitchFamily="18" charset="0"/>
                <a:cs typeface="Times New Roman" pitchFamily="18" charset="0"/>
              </a:rPr>
              <a:t> характеристика </a:t>
            </a:r>
            <a:r>
              <a:rPr lang="ru-RU" b="1" dirty="0" err="1" smtClean="0">
                <a:latin typeface="Times New Roman" pitchFamily="18" charset="0"/>
                <a:cs typeface="Times New Roman" pitchFamily="18" charset="0"/>
              </a:rPr>
              <a:t>дітей</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інтелектуальною</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недостатністю</a:t>
            </a:r>
            <a:endParaRPr lang="ru-RU" dirty="0" smtClean="0">
              <a:latin typeface="Times New Roman" pitchFamily="18" charset="0"/>
              <a:cs typeface="Times New Roman" pitchFamily="18" charset="0"/>
            </a:endParaRPr>
          </a:p>
          <a:p>
            <a:pPr algn="just"/>
            <a:r>
              <a:rPr lang="uk-UA" sz="2200" dirty="0" smtClean="0">
                <a:latin typeface="Times New Roman" pitchFamily="18" charset="0"/>
                <a:cs typeface="Times New Roman" pitchFamily="18" charset="0"/>
              </a:rPr>
              <a:t>За  міжнародною  статистичною  класифікацією  хвороб,  травм і  причин смерті 9-го перегляду (</a:t>
            </a:r>
            <a:r>
              <a:rPr lang="uk-UA" sz="2200" dirty="0" err="1" smtClean="0">
                <a:latin typeface="Times New Roman" pitchFamily="18" charset="0"/>
                <a:cs typeface="Times New Roman" pitchFamily="18" charset="0"/>
              </a:rPr>
              <a:t>МКХ</a:t>
            </a:r>
            <a:r>
              <a:rPr lang="uk-UA" sz="2200" dirty="0" smtClean="0">
                <a:latin typeface="Times New Roman" pitchFamily="18" charset="0"/>
                <a:cs typeface="Times New Roman" pitchFamily="18" charset="0"/>
              </a:rPr>
              <a:t>-9) за глибиною дефекту виділялись три групи олігофренії: </a:t>
            </a:r>
          </a:p>
          <a:p>
            <a:pPr algn="just">
              <a:buNone/>
            </a:pPr>
            <a:endParaRPr lang="ru-RU" dirty="0">
              <a:latin typeface="Times New Roman" pitchFamily="18" charset="0"/>
              <a:cs typeface="Times New Roman" pitchFamily="18" charset="0"/>
            </a:endParaRPr>
          </a:p>
        </p:txBody>
      </p:sp>
      <p:graphicFrame>
        <p:nvGraphicFramePr>
          <p:cNvPr id="4" name="Схема 3"/>
          <p:cNvGraphicFramePr/>
          <p:nvPr/>
        </p:nvGraphicFramePr>
        <p:xfrm>
          <a:off x="609600" y="2209800"/>
          <a:ext cx="80010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Прямая со стрелкой 5"/>
          <p:cNvCxnSpPr/>
          <p:nvPr/>
        </p:nvCxnSpPr>
        <p:spPr>
          <a:xfrm flipH="1">
            <a:off x="2057400" y="3810000"/>
            <a:ext cx="457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4495800" y="37338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6781800" y="3733800"/>
            <a:ext cx="457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28600" y="228600"/>
            <a:ext cx="8488680" cy="6629400"/>
          </a:xfrm>
        </p:spPr>
        <p:txBody>
          <a:bodyPr>
            <a:normAutofit/>
          </a:bodyPr>
          <a:lstStyle/>
          <a:p>
            <a:pPr algn="just">
              <a:buNone/>
            </a:pPr>
            <a:r>
              <a:rPr lang="uk-UA" dirty="0" smtClean="0">
                <a:latin typeface="Times New Roman" pitchFamily="18" charset="0"/>
                <a:cs typeface="Times New Roman" pitchFamily="18" charset="0"/>
              </a:rPr>
              <a:t>   За сучасною міжнародною класифікацією  (</a:t>
            </a:r>
            <a:r>
              <a:rPr lang="uk-UA" dirty="0" err="1" smtClean="0">
                <a:latin typeface="Times New Roman" pitchFamily="18" charset="0"/>
                <a:cs typeface="Times New Roman" pitchFamily="18" charset="0"/>
              </a:rPr>
              <a:t>МКХ</a:t>
            </a:r>
            <a:r>
              <a:rPr lang="uk-UA" dirty="0" smtClean="0">
                <a:latin typeface="Times New Roman" pitchFamily="18" charset="0"/>
                <a:cs typeface="Times New Roman" pitchFamily="18" charset="0"/>
              </a:rPr>
              <a:t>-10) на основі психометричних досліджень розумову відсталість поділяють на чотири форми:</a:t>
            </a: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pPr>
              <a:buNone/>
            </a:pPr>
            <a:r>
              <a:rPr lang="uk-UA" b="1" dirty="0" smtClean="0">
                <a:latin typeface="Times New Roman" pitchFamily="18" charset="0"/>
                <a:cs typeface="Times New Roman" pitchFamily="18" charset="0"/>
              </a:rPr>
              <a:t>Ступінь </a:t>
            </a:r>
            <a:r>
              <a:rPr lang="uk-UA" b="1" dirty="0" err="1" smtClean="0">
                <a:latin typeface="Times New Roman" pitchFamily="18" charset="0"/>
                <a:cs typeface="Times New Roman" pitchFamily="18" charset="0"/>
              </a:rPr>
              <a:t>вираженості</a:t>
            </a:r>
            <a:r>
              <a:rPr lang="uk-UA" b="1" dirty="0" smtClean="0">
                <a:latin typeface="Times New Roman" pitchFamily="18" charset="0"/>
                <a:cs typeface="Times New Roman" pitchFamily="18" charset="0"/>
              </a:rPr>
              <a:t> олігофренії залежить від:</a:t>
            </a:r>
            <a:endParaRPr lang="ru-RU" b="1" dirty="0" smtClean="0">
              <a:latin typeface="Times New Roman" pitchFamily="18" charset="0"/>
              <a:cs typeface="Times New Roman" pitchFamily="18" charset="0"/>
            </a:endParaRPr>
          </a:p>
          <a:p>
            <a:pPr lvl="0"/>
            <a:r>
              <a:rPr lang="uk-UA" dirty="0" smtClean="0">
                <a:latin typeface="Times New Roman" pitchFamily="18" charset="0"/>
                <a:cs typeface="Times New Roman" pitchFamily="18" charset="0"/>
              </a:rPr>
              <a:t>часу ураження ЦНС;</a:t>
            </a:r>
            <a:endParaRPr lang="ru-RU" dirty="0" smtClean="0">
              <a:latin typeface="Times New Roman" pitchFamily="18" charset="0"/>
              <a:cs typeface="Times New Roman" pitchFamily="18" charset="0"/>
            </a:endParaRPr>
          </a:p>
          <a:p>
            <a:pPr lvl="0"/>
            <a:r>
              <a:rPr lang="uk-UA" dirty="0" smtClean="0">
                <a:latin typeface="Times New Roman" pitchFamily="18" charset="0"/>
                <a:cs typeface="Times New Roman" pitchFamily="18" charset="0"/>
              </a:rPr>
              <a:t>самого патогенного чинника;</a:t>
            </a:r>
            <a:endParaRPr lang="ru-RU" dirty="0" smtClean="0">
              <a:latin typeface="Times New Roman" pitchFamily="18" charset="0"/>
              <a:cs typeface="Times New Roman" pitchFamily="18" charset="0"/>
            </a:endParaRPr>
          </a:p>
          <a:p>
            <a:pPr lvl="0"/>
            <a:r>
              <a:rPr lang="uk-UA" dirty="0" smtClean="0">
                <a:latin typeface="Times New Roman" pitchFamily="18" charset="0"/>
                <a:cs typeface="Times New Roman" pitchFamily="18" charset="0"/>
              </a:rPr>
              <a:t>тривалості дії патологічного чинника;</a:t>
            </a:r>
            <a:endParaRPr lang="ru-RU" dirty="0" smtClean="0">
              <a:latin typeface="Times New Roman" pitchFamily="18" charset="0"/>
              <a:cs typeface="Times New Roman" pitchFamily="18" charset="0"/>
            </a:endParaRPr>
          </a:p>
          <a:p>
            <a:pPr lvl="0"/>
            <a:r>
              <a:rPr lang="uk-UA" dirty="0" smtClean="0">
                <a:latin typeface="Times New Roman" pitchFamily="18" charset="0"/>
                <a:cs typeface="Times New Roman" pitchFamily="18" charset="0"/>
              </a:rPr>
              <a:t>імунної системи матері.</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graphicFrame>
        <p:nvGraphicFramePr>
          <p:cNvPr id="4" name="Схема 3"/>
          <p:cNvGraphicFramePr/>
          <p:nvPr/>
        </p:nvGraphicFramePr>
        <p:xfrm>
          <a:off x="304800" y="1447800"/>
          <a:ext cx="81534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5489448"/>
          </a:xfrm>
        </p:spPr>
        <p:txBody>
          <a:bodyPr>
            <a:normAutofit lnSpcReduction="10000"/>
          </a:bodyPr>
          <a:lstStyle/>
          <a:p>
            <a:pPr algn="just"/>
            <a:r>
              <a:rPr lang="uk-UA" dirty="0" smtClean="0">
                <a:latin typeface="Times New Roman" pitchFamily="18" charset="0"/>
                <a:cs typeface="Times New Roman" pitchFamily="18" charset="0"/>
              </a:rPr>
              <a:t>Для виникнення розумової відсталості особливо небезпечним виявляються пошкодження у </a:t>
            </a:r>
            <a:r>
              <a:rPr lang="uk-UA" i="1" dirty="0" smtClean="0">
                <a:latin typeface="Times New Roman" pitchFamily="18" charset="0"/>
                <a:cs typeface="Times New Roman" pitchFamily="18" charset="0"/>
              </a:rPr>
              <a:t>першій третині вагітності</a:t>
            </a:r>
            <a:r>
              <a:rPr lang="uk-UA" dirty="0" smtClean="0">
                <a:latin typeface="Times New Roman" pitchFamily="18" charset="0"/>
                <a:cs typeface="Times New Roman" pitchFamily="18" charset="0"/>
              </a:rPr>
              <a:t>, коли відбувається закладка та інтенсивне формування мозкових систем. </a:t>
            </a:r>
          </a:p>
          <a:p>
            <a:pPr algn="just">
              <a:buNone/>
            </a:pPr>
            <a:endParaRPr lang="ru-RU" dirty="0" smtClean="0">
              <a:latin typeface="Times New Roman" pitchFamily="18" charset="0"/>
              <a:cs typeface="Times New Roman" pitchFamily="18" charset="0"/>
            </a:endParaRPr>
          </a:p>
          <a:p>
            <a:pPr algn="just"/>
            <a:r>
              <a:rPr lang="uk-UA" b="1" i="1" dirty="0" smtClean="0">
                <a:latin typeface="Times New Roman" pitchFamily="18" charset="0"/>
                <a:cs typeface="Times New Roman" pitchFamily="18" charset="0"/>
              </a:rPr>
              <a:t>Олігофренія, зумовлена пошкодженням мозку в ранньому дитинстві, пов'язана з захворюванням менінгітом, </a:t>
            </a:r>
            <a:r>
              <a:rPr lang="uk-UA" b="1" i="1" dirty="0" err="1" smtClean="0">
                <a:latin typeface="Times New Roman" pitchFamily="18" charset="0"/>
                <a:cs typeface="Times New Roman" pitchFamily="18" charset="0"/>
              </a:rPr>
              <a:t>менінгоенцефалітом</a:t>
            </a:r>
            <a:r>
              <a:rPr lang="uk-UA" b="1" i="1" dirty="0" smtClean="0">
                <a:latin typeface="Times New Roman" pitchFamily="18" charset="0"/>
                <a:cs typeface="Times New Roman" pitchFamily="18" charset="0"/>
              </a:rPr>
              <a:t>, які виникають як наслідок </a:t>
            </a:r>
            <a:r>
              <a:rPr lang="uk-UA" b="1" i="1" dirty="0" err="1" smtClean="0">
                <a:latin typeface="Times New Roman" pitchFamily="18" charset="0"/>
                <a:cs typeface="Times New Roman" pitchFamily="18" charset="0"/>
              </a:rPr>
              <a:t>нейроінфекці</a:t>
            </a:r>
            <a:r>
              <a:rPr lang="uk-UA" dirty="0" err="1" smtClean="0">
                <a:latin typeface="Times New Roman" pitchFamily="18" charset="0"/>
                <a:cs typeface="Times New Roman" pitchFamily="18" charset="0"/>
              </a:rPr>
              <a:t>ї</a:t>
            </a:r>
            <a:r>
              <a:rPr lang="uk-UA" dirty="0" smtClean="0">
                <a:latin typeface="Times New Roman" pitchFamily="18" charset="0"/>
                <a:cs typeface="Times New Roman" pitchFamily="18" charset="0"/>
              </a:rPr>
              <a:t>, так і через важкі форми </a:t>
            </a:r>
            <a:r>
              <a:rPr lang="uk-UA" dirty="0" err="1" smtClean="0">
                <a:latin typeface="Times New Roman" pitchFamily="18" charset="0"/>
                <a:cs typeface="Times New Roman" pitchFamily="18" charset="0"/>
              </a:rPr>
              <a:t>загальносоматичної</a:t>
            </a:r>
            <a:r>
              <a:rPr lang="uk-UA" dirty="0" smtClean="0">
                <a:latin typeface="Times New Roman" pitchFamily="18" charset="0"/>
                <a:cs typeface="Times New Roman" pitchFamily="18" charset="0"/>
              </a:rPr>
              <a:t> інфекції: </a:t>
            </a:r>
            <a:r>
              <a:rPr lang="uk-UA" u="sng" dirty="0" smtClean="0">
                <a:latin typeface="Times New Roman" pitchFamily="18" charset="0"/>
                <a:cs typeface="Times New Roman" pitchFamily="18" charset="0"/>
              </a:rPr>
              <a:t>дизентерії, </a:t>
            </a:r>
            <a:r>
              <a:rPr lang="uk-UA" u="sng" dirty="0" err="1" smtClean="0">
                <a:latin typeface="Times New Roman" pitchFamily="18" charset="0"/>
                <a:cs typeface="Times New Roman" pitchFamily="18" charset="0"/>
              </a:rPr>
              <a:t>кіру</a:t>
            </a:r>
            <a:r>
              <a:rPr lang="uk-UA" u="sng" dirty="0" smtClean="0">
                <a:latin typeface="Times New Roman" pitchFamily="18" charset="0"/>
                <a:cs typeface="Times New Roman" pitchFamily="18" charset="0"/>
              </a:rPr>
              <a:t>, скарлатини тощо</a:t>
            </a:r>
            <a:r>
              <a:rPr lang="uk-UA" dirty="0" smtClean="0">
                <a:latin typeface="Times New Roman" pitchFamily="18" charset="0"/>
                <a:cs typeface="Times New Roman" pitchFamily="18" charset="0"/>
              </a:rPr>
              <a:t>. </a:t>
            </a:r>
          </a:p>
          <a:p>
            <a:pPr algn="just"/>
            <a:endParaRPr lang="uk-UA"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Певне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місце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належить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черепномозковим</a:t>
            </a:r>
            <a:r>
              <a:rPr lang="ru-RU" dirty="0" smtClean="0">
                <a:latin typeface="Times New Roman" pitchFamily="18" charset="0"/>
                <a:cs typeface="Times New Roman" pitchFamily="18" charset="0"/>
              </a:rPr>
              <a:t> травмам, </a:t>
            </a:r>
            <a:r>
              <a:rPr lang="ru-RU" dirty="0" err="1" smtClean="0">
                <a:latin typeface="Times New Roman" pitchFamily="18" charset="0"/>
                <a:cs typeface="Times New Roman" pitchFamily="18" charset="0"/>
              </a:rPr>
              <a:t>рідше</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пухлинам</a:t>
            </a:r>
            <a:r>
              <a:rPr lang="ru-RU" dirty="0" smtClean="0">
                <a:latin typeface="Times New Roman" pitchFamily="18" charset="0"/>
                <a:cs typeface="Times New Roman" pitchFamily="18" charset="0"/>
              </a:rPr>
              <a:t>.</a:t>
            </a:r>
          </a:p>
          <a:p>
            <a:pPr algn="just">
              <a:buNone/>
            </a:pP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0"/>
            <a:ext cx="8183880" cy="1069848"/>
          </a:xfrm>
        </p:spPr>
        <p:txBody>
          <a:bodyPr>
            <a:normAutofit/>
          </a:bodyPr>
          <a:lstStyle/>
          <a:p>
            <a:pPr algn="ctr">
              <a:buNone/>
            </a:pPr>
            <a:r>
              <a:rPr lang="ru-RU" dirty="0" err="1" smtClean="0">
                <a:latin typeface="Times New Roman" pitchFamily="18" charset="0"/>
                <a:cs typeface="Times New Roman" pitchFamily="18" charset="0"/>
              </a:rPr>
              <a:t>Основні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клініко-психологічні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закони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олігофренії</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Г.Ю.Сухаревою</a:t>
            </a:r>
            <a:r>
              <a:rPr lang="ru-RU" dirty="0" smtClean="0">
                <a:latin typeface="Times New Roman" pitchFamily="18" charset="0"/>
                <a:cs typeface="Times New Roman" pitchFamily="18" charset="0"/>
              </a:rPr>
              <a:t>: </a:t>
            </a:r>
          </a:p>
          <a:p>
            <a:pPr>
              <a:buNone/>
            </a:pPr>
            <a:endParaRPr lang="ru-RU" dirty="0"/>
          </a:p>
        </p:txBody>
      </p:sp>
      <p:graphicFrame>
        <p:nvGraphicFramePr>
          <p:cNvPr id="4" name="Схема 3"/>
          <p:cNvGraphicFramePr/>
          <p:nvPr/>
        </p:nvGraphicFramePr>
        <p:xfrm>
          <a:off x="609600" y="990600"/>
          <a:ext cx="7467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5489448"/>
          </a:xfrm>
        </p:spPr>
        <p:txBody>
          <a:bodyPr>
            <a:normAutofit/>
          </a:bodyPr>
          <a:lstStyle/>
          <a:p>
            <a:pPr lvl="0" algn="just"/>
            <a:r>
              <a:rPr lang="uk-UA" b="1" dirty="0" smtClean="0">
                <a:latin typeface="Times New Roman" pitchFamily="18" charset="0"/>
                <a:cs typeface="Times New Roman" pitchFamily="18" charset="0"/>
              </a:rPr>
              <a:t>Порушення мислення. </a:t>
            </a:r>
            <a:r>
              <a:rPr lang="uk-UA" dirty="0" smtClean="0">
                <a:latin typeface="Times New Roman" pitchFamily="18" charset="0"/>
                <a:cs typeface="Times New Roman" pitchFamily="18" charset="0"/>
              </a:rPr>
              <a:t>Мислення при РВ конкретне (норма до 3-ьох років). Перевіряється за допомогою приказок. Але при легкій РВ може спостерігатися здатність до абстрагування. При глибокій РВ мислення відсутнє.</a:t>
            </a:r>
          </a:p>
          <a:p>
            <a:pPr lvl="0" algn="just">
              <a:buNone/>
            </a:pPr>
            <a:endParaRPr lang="ru-RU" dirty="0" smtClean="0">
              <a:latin typeface="Times New Roman" pitchFamily="18" charset="0"/>
              <a:cs typeface="Times New Roman" pitchFamily="18" charset="0"/>
            </a:endParaRPr>
          </a:p>
          <a:p>
            <a:pPr lvl="0" algn="just"/>
            <a:r>
              <a:rPr lang="uk-UA" b="1" dirty="0" smtClean="0">
                <a:latin typeface="Times New Roman" pitchFamily="18" charset="0"/>
                <a:cs typeface="Times New Roman" pitchFamily="18" charset="0"/>
              </a:rPr>
              <a:t>Мовлення </a:t>
            </a:r>
            <a:r>
              <a:rPr lang="uk-UA" dirty="0" smtClean="0">
                <a:latin typeface="Times New Roman" pitchFamily="18" charset="0"/>
                <a:cs typeface="Times New Roman" pitchFamily="18" charset="0"/>
              </a:rPr>
              <a:t>при РВ граматичне, словниковий запас бідний. Активний словник менший, ніж пасивний. Чим глибша РВ, тим менший словниковий запас. При глибокій РВ мовлення відсутнє взагалі, іноді діти можуть вимовляти окремі слова, але не співвідносять їх з предметами, не складають речення. При тяжкій формі співвідносять слова з предметами.</a:t>
            </a:r>
            <a:endParaRPr lang="ru-RU" dirty="0" smtClean="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2920" y="530352"/>
            <a:ext cx="8183880" cy="5489448"/>
          </a:xfrm>
        </p:spPr>
        <p:txBody>
          <a:bodyPr>
            <a:normAutofit lnSpcReduction="10000"/>
          </a:bodyPr>
          <a:lstStyle/>
          <a:p>
            <a:pPr lvl="0" algn="just"/>
            <a:r>
              <a:rPr lang="uk-UA" b="1" dirty="0" smtClean="0">
                <a:latin typeface="Times New Roman" pitchFamily="18" charset="0"/>
                <a:cs typeface="Times New Roman" pitchFamily="18" charset="0"/>
              </a:rPr>
              <a:t>Пам'ять. </a:t>
            </a:r>
            <a:r>
              <a:rPr lang="uk-UA" dirty="0" smtClean="0">
                <a:latin typeface="Times New Roman" pitchFamily="18" charset="0"/>
                <a:cs typeface="Times New Roman" pitchFamily="18" charset="0"/>
              </a:rPr>
              <a:t>Пам'ять механічна. Знижені всі функції пам’яті. При глибокій РВ всі функції пам’яті відсутні.</a:t>
            </a:r>
          </a:p>
          <a:p>
            <a:pPr lvl="0" algn="just"/>
            <a:endParaRPr lang="ru-RU" dirty="0" smtClean="0">
              <a:latin typeface="Times New Roman" pitchFamily="18" charset="0"/>
              <a:cs typeface="Times New Roman" pitchFamily="18" charset="0"/>
            </a:endParaRPr>
          </a:p>
          <a:p>
            <a:pPr lvl="0" algn="just"/>
            <a:r>
              <a:rPr lang="uk-UA" b="1" dirty="0" smtClean="0">
                <a:latin typeface="Times New Roman" pitchFamily="18" charset="0"/>
                <a:cs typeface="Times New Roman" pitchFamily="18" charset="0"/>
              </a:rPr>
              <a:t> Емоції. </a:t>
            </a:r>
            <a:r>
              <a:rPr lang="uk-UA" dirty="0" smtClean="0">
                <a:latin typeface="Times New Roman" pitchFamily="18" charset="0"/>
                <a:cs typeface="Times New Roman" pitchFamily="18" charset="0"/>
              </a:rPr>
              <a:t>Спостерігається неадекватність, нестійкість емоцій, можуть бути порушення настрою, афекту. </a:t>
            </a:r>
            <a:r>
              <a:rPr lang="ru-RU" dirty="0" err="1" smtClean="0">
                <a:latin typeface="Times New Roman" pitchFamily="18" charset="0"/>
                <a:cs typeface="Times New Roman" pitchFamily="18" charset="0"/>
              </a:rPr>
              <a:t>Нездатність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стримувати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афект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потяг часто </a:t>
            </a:r>
            <a:r>
              <a:rPr lang="ru-RU" dirty="0" err="1" smtClean="0">
                <a:latin typeface="Times New Roman" pitchFamily="18" charset="0"/>
                <a:cs typeface="Times New Roman" pitchFamily="18" charset="0"/>
              </a:rPr>
              <a:t>проявляються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схильності</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імпульсивних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афективних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реакцій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спалахів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гніву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агресивних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розрядів</a:t>
            </a:r>
            <a:r>
              <a:rPr lang="ru-RU"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 При глибокій РВ діти розуміють емоції, але не сприймають слова.</a:t>
            </a:r>
          </a:p>
          <a:p>
            <a:pPr lvl="0" algn="just"/>
            <a:endParaRPr lang="ru-RU" dirty="0" smtClean="0">
              <a:latin typeface="Times New Roman" pitchFamily="18" charset="0"/>
              <a:cs typeface="Times New Roman" pitchFamily="18" charset="0"/>
            </a:endParaRPr>
          </a:p>
          <a:p>
            <a:pPr lvl="0" algn="just"/>
            <a:r>
              <a:rPr lang="uk-UA" b="1" dirty="0" smtClean="0">
                <a:latin typeface="Times New Roman" pitchFamily="18" charset="0"/>
                <a:cs typeface="Times New Roman" pitchFamily="18" charset="0"/>
              </a:rPr>
              <a:t>Воля</a:t>
            </a:r>
            <a:r>
              <a:rPr lang="uk-UA"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Загальна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незрілість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проявляється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низькому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пізнавальних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інтересів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Відмічається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незрілість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мотивації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підвищена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навіюваність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безініціативність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недорозвиток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вольової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сфери</a:t>
            </a:r>
            <a:r>
              <a:rPr lang="ru-RU" dirty="0" smtClean="0">
                <a:latin typeface="Times New Roman" pitchFamily="18" charset="0"/>
                <a:cs typeface="Times New Roman" pitchFamily="18" charset="0"/>
              </a:rPr>
              <a:t>.</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81000" y="0"/>
            <a:ext cx="8183880" cy="6858000"/>
          </a:xfrm>
        </p:spPr>
        <p:txBody>
          <a:bodyPr>
            <a:noAutofit/>
          </a:bodyPr>
          <a:lstStyle/>
          <a:p>
            <a:pPr algn="just"/>
            <a:endParaRPr lang="uk-UA" sz="2200" dirty="0" smtClean="0">
              <a:latin typeface="Times New Roman" pitchFamily="18" charset="0"/>
              <a:cs typeface="Times New Roman" pitchFamily="18" charset="0"/>
            </a:endParaRPr>
          </a:p>
          <a:p>
            <a:pPr algn="just"/>
            <a:r>
              <a:rPr lang="uk-UA" sz="2200" dirty="0" smtClean="0">
                <a:latin typeface="Times New Roman" pitchFamily="18" charset="0"/>
                <a:cs typeface="Times New Roman" pitchFamily="18" charset="0"/>
              </a:rPr>
              <a:t>Відмічається </a:t>
            </a:r>
            <a:r>
              <a:rPr lang="uk-UA" sz="2200" b="1" dirty="0" smtClean="0">
                <a:latin typeface="Times New Roman" pitchFamily="18" charset="0"/>
                <a:cs typeface="Times New Roman" pitchFamily="18" charset="0"/>
              </a:rPr>
              <a:t>нестійкість м'язового тонусу</a:t>
            </a:r>
            <a:r>
              <a:rPr lang="uk-UA" sz="2200" dirty="0" smtClean="0">
                <a:latin typeface="Times New Roman" pitchFamily="18" charset="0"/>
                <a:cs typeface="Times New Roman" pitchFamily="18" charset="0"/>
              </a:rPr>
              <a:t>, незграбність довільних рухів, бідність міміки та жестів, наявність зайвих рухів і </a:t>
            </a:r>
            <a:r>
              <a:rPr lang="uk-UA" sz="2200" dirty="0" err="1" smtClean="0">
                <a:latin typeface="Times New Roman" pitchFamily="18" charset="0"/>
                <a:cs typeface="Times New Roman" pitchFamily="18" charset="0"/>
              </a:rPr>
              <a:t>синкінезій</a:t>
            </a:r>
            <a:r>
              <a:rPr lang="uk-UA" sz="2200" dirty="0" smtClean="0">
                <a:latin typeface="Times New Roman" pitchFamily="18" charset="0"/>
                <a:cs typeface="Times New Roman" pitchFamily="18" charset="0"/>
              </a:rPr>
              <a:t> або, навпаки, сповільненість і загальмованість рухів.. </a:t>
            </a:r>
            <a:r>
              <a:rPr lang="ru-RU" sz="2200" dirty="0" smtClean="0">
                <a:latin typeface="Times New Roman" pitchFamily="18" charset="0"/>
                <a:cs typeface="Times New Roman" pitchFamily="18" charset="0"/>
              </a:rPr>
              <a:t>За </a:t>
            </a:r>
            <a:r>
              <a:rPr lang="ru-RU" sz="2200" dirty="0" err="1" smtClean="0">
                <a:latin typeface="Times New Roman" pitchFamily="18" charset="0"/>
                <a:cs typeface="Times New Roman" pitchFamily="18" charset="0"/>
              </a:rPr>
              <a:t>даними</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М.П.Вайзмана</a:t>
            </a:r>
            <a:r>
              <a:rPr lang="ru-RU" sz="2200" dirty="0" smtClean="0">
                <a:latin typeface="Times New Roman" pitchFamily="18" charset="0"/>
                <a:cs typeface="Times New Roman" pitchFamily="18" charset="0"/>
              </a:rPr>
              <a:t>, особливо </a:t>
            </a:r>
            <a:r>
              <a:rPr lang="ru-RU" sz="2200" dirty="0" err="1" smtClean="0">
                <a:latin typeface="Times New Roman" pitchFamily="18" charset="0"/>
                <a:cs typeface="Times New Roman" pitchFamily="18" charset="0"/>
              </a:rPr>
              <a:t>показовими</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є</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результати</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тестів</a:t>
            </a:r>
            <a:r>
              <a:rPr lang="ru-RU" sz="2200" dirty="0" smtClean="0">
                <a:latin typeface="Times New Roman" pitchFamily="18" charset="0"/>
                <a:cs typeface="Times New Roman" pitchFamily="18" charset="0"/>
              </a:rPr>
              <a:t> на </a:t>
            </a:r>
            <a:r>
              <a:rPr lang="ru-RU" sz="2200" dirty="0" err="1" smtClean="0">
                <a:latin typeface="Times New Roman" pitchFamily="18" charset="0"/>
                <a:cs typeface="Times New Roman" pitchFamily="18" charset="0"/>
              </a:rPr>
              <a:t>одночасність</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координацію</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рухів</a:t>
            </a:r>
            <a:r>
              <a:rPr lang="ru-RU" sz="2200" dirty="0" smtClean="0">
                <a:latin typeface="Times New Roman" pitchFamily="18" charset="0"/>
                <a:cs typeface="Times New Roman" pitchFamily="18" charset="0"/>
              </a:rPr>
              <a:t>.</a:t>
            </a:r>
          </a:p>
          <a:p>
            <a:pPr algn="just"/>
            <a:endParaRPr lang="ru-RU" sz="2200" dirty="0" smtClean="0">
              <a:latin typeface="Times New Roman" pitchFamily="18" charset="0"/>
              <a:cs typeface="Times New Roman" pitchFamily="18" charset="0"/>
            </a:endParaRPr>
          </a:p>
          <a:p>
            <a:pPr algn="just"/>
            <a:r>
              <a:rPr lang="uk-UA" sz="2200" b="1" dirty="0" smtClean="0">
                <a:latin typeface="Times New Roman" pitchFamily="18" charset="0"/>
                <a:cs typeface="Times New Roman" pitchFamily="18" charset="0"/>
              </a:rPr>
              <a:t>Гра</a:t>
            </a:r>
            <a:r>
              <a:rPr lang="uk-UA" sz="2200" dirty="0" smtClean="0">
                <a:latin typeface="Times New Roman" pitchFamily="18" charset="0"/>
                <a:cs typeface="Times New Roman" pitchFamily="18" charset="0"/>
              </a:rPr>
              <a:t>. Після 5 років в грі з іграшками розумово відсталих дітей все більше місце починають займати </a:t>
            </a:r>
            <a:r>
              <a:rPr lang="uk-UA" sz="2200" u="sng" dirty="0" smtClean="0">
                <a:latin typeface="Times New Roman" pitchFamily="18" charset="0"/>
                <a:cs typeface="Times New Roman" pitchFamily="18" charset="0"/>
              </a:rPr>
              <a:t>процесуальні дії</a:t>
            </a:r>
            <a:r>
              <a:rPr lang="uk-UA" sz="2200" dirty="0" smtClean="0">
                <a:latin typeface="Times New Roman" pitchFamily="18" charset="0"/>
                <a:cs typeface="Times New Roman" pitchFamily="18" charset="0"/>
              </a:rPr>
              <a:t>. Проте справжня гра не виникає. Без спеціального навчання провідною діяльністю у розумово відсталої дитини  залишається ігрова, а предметна. </a:t>
            </a:r>
            <a:r>
              <a:rPr lang="uk-UA" sz="2200" i="1" u="sng" dirty="0" smtClean="0">
                <a:latin typeface="Times New Roman" pitchFamily="18" charset="0"/>
                <a:cs typeface="Times New Roman" pitchFamily="18" charset="0"/>
              </a:rPr>
              <a:t>У грі спостерігаються стереотипність, формальність дій, відсутній задум, немає навіть елементів сюжету.</a:t>
            </a:r>
            <a:r>
              <a:rPr lang="uk-UA" sz="2200" u="sng"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Діти не використовують предметів-замінників, не можуть заміщати дії з реальними предметами, зображенням дій чи промовою. У розумово відсталої дитини без спеціально організованого навчання у грі не розвиваються і функції мови. </a:t>
            </a:r>
            <a:endParaRPr lang="ru-RU" sz="2200" dirty="0" smtClean="0">
              <a:latin typeface="Times New Roman" pitchFamily="18" charset="0"/>
              <a:cs typeface="Times New Roman" pitchFamily="18" charset="0"/>
            </a:endParaRPr>
          </a:p>
          <a:p>
            <a:pPr lvl="0" algn="just">
              <a:buNone/>
            </a:pPr>
            <a:endParaRPr lang="ru-RU" sz="2000" dirty="0" smtClean="0">
              <a:latin typeface="Times New Roman" pitchFamily="18" charset="0"/>
              <a:cs typeface="Times New Roman" pitchFamily="18" charset="0"/>
            </a:endParaRPr>
          </a:p>
          <a:p>
            <a:pPr lvl="0" algn="just">
              <a:buNone/>
            </a:pPr>
            <a:endParaRPr lang="ru-RU" sz="2000" dirty="0" smtClean="0">
              <a:latin typeface="Times New Roman" pitchFamily="18" charset="0"/>
              <a:cs typeface="Times New Roman" pitchFamily="18" charset="0"/>
            </a:endParaRPr>
          </a:p>
          <a:p>
            <a:pPr algn="just">
              <a:buNone/>
            </a:pPr>
            <a:endParaRPr lang="ru-RU"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63</TotalTime>
  <Words>1449</Words>
  <Application>Microsoft Office PowerPoint</Application>
  <PresentationFormat>Экран (4:3)</PresentationFormat>
  <Paragraphs>118</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Century Schoolbook</vt:lpstr>
      <vt:lpstr>Times New Roman</vt:lpstr>
      <vt:lpstr>Wingdings</vt:lpstr>
      <vt:lpstr>Wingdings 2</vt:lpstr>
      <vt:lpstr>Эркер</vt:lpstr>
      <vt:lpstr>Тема лекції  «Психолого-педагогічна характеристика і освіта дітей з інтелектуальною недостатністю та дітей із затримкою психічного розвитку»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лекції  «Психолого-педагогічна характеристика і освіта дітей з інтелектуальною недостатністю та дітей із затримкою психічного розвитку» </dc:title>
  <dc:creator>Olya-2</dc:creator>
  <cp:lastModifiedBy>Катрин Киби</cp:lastModifiedBy>
  <cp:revision>11</cp:revision>
  <dcterms:created xsi:type="dcterms:W3CDTF">2015-09-13T05:52:25Z</dcterms:created>
  <dcterms:modified xsi:type="dcterms:W3CDTF">2016-09-14T15:09:06Z</dcterms:modified>
</cp:coreProperties>
</file>