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115616" y="229208"/>
            <a:ext cx="7653536" cy="679512"/>
          </a:xfrm>
        </p:spPr>
        <p:txBody>
          <a:bodyPr>
            <a:normAutofit/>
          </a:bodyPr>
          <a:lstStyle/>
          <a:p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</a:rPr>
              <a:t>ВСП «ЕПФК  ЗНУ»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1454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1600" b="1" dirty="0" smtClean="0">
                <a:solidFill>
                  <a:srgbClr val="002060"/>
                </a:solidFill>
              </a:rPr>
              <a:t>ЧИЧУН ЛЮДМИЛА ДМИТРІВНА</a:t>
            </a:r>
          </a:p>
          <a:p>
            <a:r>
              <a:rPr lang="uk-UA" sz="1600" b="1" dirty="0" err="1" smtClean="0">
                <a:solidFill>
                  <a:srgbClr val="002060"/>
                </a:solidFill>
              </a:rPr>
              <a:t>Викладач-</a:t>
            </a:r>
            <a:r>
              <a:rPr lang="uk-UA" sz="1600" b="1" dirty="0" smtClean="0">
                <a:solidFill>
                  <a:srgbClr val="002060"/>
                </a:solidFill>
              </a:rPr>
              <a:t> методист, Спеціаліст вищої категорії, Сертифікований бухгалтер-практик (САР), Гарант освітньо-професійної програми </a:t>
            </a:r>
            <a:r>
              <a:rPr lang="uk-UA" sz="1600" b="1" dirty="0" err="1" smtClean="0">
                <a:solidFill>
                  <a:srgbClr val="002060"/>
                </a:solidFill>
              </a:rPr>
              <a:t>Бухгалтерсьий</a:t>
            </a:r>
            <a:r>
              <a:rPr lang="uk-UA" sz="1600" b="1" dirty="0" smtClean="0">
                <a:solidFill>
                  <a:srgbClr val="002060"/>
                </a:solidFill>
              </a:rPr>
              <a:t> облік</a:t>
            </a:r>
          </a:p>
          <a:p>
            <a:pPr>
              <a:buFont typeface="Arial" charset="0"/>
              <a:buChar char="•"/>
            </a:pPr>
            <a:r>
              <a:rPr lang="uk-UA" sz="1600" b="1" dirty="0" smtClean="0">
                <a:solidFill>
                  <a:srgbClr val="002060"/>
                </a:solidFill>
              </a:rPr>
              <a:t>Освіта – вища</a:t>
            </a:r>
          </a:p>
          <a:p>
            <a:pPr>
              <a:buFont typeface="Arial" charset="0"/>
              <a:buChar char="•"/>
            </a:pPr>
            <a:r>
              <a:rPr lang="uk-UA" sz="1600" b="1" dirty="0" smtClean="0">
                <a:solidFill>
                  <a:srgbClr val="002060"/>
                </a:solidFill>
              </a:rPr>
              <a:t>Спеціальність -  бухгалтерський облік</a:t>
            </a:r>
          </a:p>
          <a:p>
            <a:pPr>
              <a:buFont typeface="Arial" charset="0"/>
              <a:buChar char="•"/>
            </a:pPr>
            <a:r>
              <a:rPr lang="uk-UA" sz="1600" b="1" dirty="0" smtClean="0">
                <a:solidFill>
                  <a:srgbClr val="002060"/>
                </a:solidFill>
              </a:rPr>
              <a:t>Кваліфікація – економіст</a:t>
            </a:r>
          </a:p>
          <a:p>
            <a:pPr>
              <a:buFont typeface="Arial" charset="0"/>
              <a:buChar char="•"/>
            </a:pPr>
            <a:r>
              <a:rPr lang="uk-UA" sz="1600" b="1" dirty="0" smtClean="0">
                <a:solidFill>
                  <a:srgbClr val="002060"/>
                </a:solidFill>
              </a:rPr>
              <a:t>Практичний досвід роботи  Бухгалтер –  Економіст  -  Аудитор   – 25р </a:t>
            </a:r>
          </a:p>
          <a:p>
            <a:pPr>
              <a:buFont typeface="Arial" charset="0"/>
              <a:buChar char="•"/>
            </a:pPr>
            <a:r>
              <a:rPr lang="uk-UA" sz="1600" b="1" dirty="0" smtClean="0">
                <a:solidFill>
                  <a:srgbClr val="002060"/>
                </a:solidFill>
              </a:rPr>
              <a:t>Довід роботи викладача 30р. В коледжі працює з 2009р.</a:t>
            </a:r>
          </a:p>
          <a:p>
            <a:pPr>
              <a:buFont typeface="Arial" charset="0"/>
              <a:buChar char="•"/>
            </a:pPr>
            <a:endParaRPr lang="uk-UA" sz="1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1600" b="1" dirty="0" smtClean="0">
                <a:solidFill>
                  <a:srgbClr val="002060"/>
                </a:solidFill>
              </a:rPr>
              <a:t>Метою фахової діяльності є підготовка </a:t>
            </a:r>
            <a:r>
              <a:rPr lang="uk-UA" sz="1600" b="1" dirty="0">
                <a:solidFill>
                  <a:srgbClr val="002060"/>
                </a:solidFill>
              </a:rPr>
              <a:t>нового покоління фахівців з інноваційним мисленням, систематизованими знаннями, передовими </a:t>
            </a:r>
            <a:r>
              <a:rPr lang="uk-UA" sz="1600" b="1" dirty="0" err="1" smtClean="0">
                <a:solidFill>
                  <a:srgbClr val="002060"/>
                </a:solidFill>
              </a:rPr>
              <a:t>компетентностями</a:t>
            </a:r>
            <a:r>
              <a:rPr lang="uk-UA" sz="1600" b="1" dirty="0" smtClean="0">
                <a:solidFill>
                  <a:srgbClr val="002060"/>
                </a:solidFill>
              </a:rPr>
              <a:t>, практичними навичками.</a:t>
            </a:r>
            <a:endParaRPr lang="uk-UA" sz="1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1600" b="1" dirty="0" smtClean="0">
                <a:solidFill>
                  <a:srgbClr val="002060"/>
                </a:solidFill>
              </a:rPr>
              <a:t>Викладає дисципліни: бухгалтерський облік,  фінансовий облік, </a:t>
            </a:r>
            <a:r>
              <a:rPr lang="uk-UA" sz="1600" b="1" dirty="0" err="1" smtClean="0">
                <a:solidFill>
                  <a:srgbClr val="002060"/>
                </a:solidFill>
              </a:rPr>
              <a:t>облік</a:t>
            </a:r>
            <a:r>
              <a:rPr lang="uk-UA" sz="1600" b="1" dirty="0" smtClean="0">
                <a:solidFill>
                  <a:srgbClr val="002060"/>
                </a:solidFill>
              </a:rPr>
              <a:t> і звітність КБ, контроль і ревізія, основи аналітичної роботи,  МСБО та МСФЗ.</a:t>
            </a:r>
          </a:p>
          <a:p>
            <a:pPr marL="0" indent="0">
              <a:buNone/>
            </a:pPr>
            <a:r>
              <a:rPr lang="uk-UA" sz="1600" b="1" dirty="0" smtClean="0">
                <a:solidFill>
                  <a:srgbClr val="002060"/>
                </a:solidFill>
              </a:rPr>
              <a:t>З </a:t>
            </a:r>
            <a:r>
              <a:rPr lang="uk-UA" sz="1600" b="1" dirty="0">
                <a:solidFill>
                  <a:srgbClr val="002060"/>
                </a:solidFill>
              </a:rPr>
              <a:t>2010року </a:t>
            </a:r>
            <a:r>
              <a:rPr lang="uk-UA" sz="1600" b="1" dirty="0" smtClean="0">
                <a:solidFill>
                  <a:srgbClr val="002060"/>
                </a:solidFill>
              </a:rPr>
              <a:t>здійснює  </a:t>
            </a:r>
            <a:r>
              <a:rPr lang="uk-UA" sz="1600" b="1" dirty="0">
                <a:solidFill>
                  <a:srgbClr val="002060"/>
                </a:solidFill>
              </a:rPr>
              <a:t>практичну підготовку фахівців з обліку і оподаткування з використанням бухгалтерських програмних </a:t>
            </a:r>
            <a:r>
              <a:rPr lang="uk-UA" sz="1600" b="1" dirty="0" smtClean="0">
                <a:solidFill>
                  <a:srgbClr val="002060"/>
                </a:solidFill>
              </a:rPr>
              <a:t>забезпечень.</a:t>
            </a:r>
          </a:p>
          <a:p>
            <a:pPr marL="0" indent="0">
              <a:buNone/>
            </a:pPr>
            <a:r>
              <a:rPr lang="uk-UA" sz="1600" b="1" dirty="0" smtClean="0">
                <a:solidFill>
                  <a:srgbClr val="002060"/>
                </a:solidFill>
              </a:rPr>
              <a:t>Систематично проходить різноманітні курси з підвищення кваліфікації, системно використовує в навчальному процесі різні форми і методи навчання</a:t>
            </a:r>
            <a:r>
              <a:rPr lang="uk-UA" sz="1600" b="1" smtClean="0">
                <a:solidFill>
                  <a:srgbClr val="002060"/>
                </a:solidFill>
              </a:rPr>
              <a:t>, </a:t>
            </a:r>
            <a:r>
              <a:rPr lang="uk-UA" sz="1600" b="1" smtClean="0">
                <a:solidFill>
                  <a:srgbClr val="002060"/>
                </a:solidFill>
              </a:rPr>
              <a:t>передає </a:t>
            </a:r>
            <a:r>
              <a:rPr lang="uk-UA" sz="1600" b="1" dirty="0" smtClean="0">
                <a:solidFill>
                  <a:srgbClr val="002060"/>
                </a:solidFill>
              </a:rPr>
              <a:t>свій практичний досвід здобувачам освіти. </a:t>
            </a:r>
          </a:p>
          <a:p>
            <a:pPr marL="0" indent="0">
              <a:buNone/>
            </a:pPr>
            <a:r>
              <a:rPr lang="uk-UA" sz="1600" b="1" dirty="0" smtClean="0">
                <a:solidFill>
                  <a:srgbClr val="002060"/>
                </a:solidFill>
              </a:rPr>
              <a:t>За </a:t>
            </a:r>
            <a:r>
              <a:rPr lang="uk-UA" sz="1600" b="1" dirty="0">
                <a:solidFill>
                  <a:srgbClr val="002060"/>
                </a:solidFill>
              </a:rPr>
              <a:t>час роботи в коледжі нагороджена грамотами від - </a:t>
            </a:r>
            <a:r>
              <a:rPr lang="uk-UA" sz="1600" b="1" dirty="0" err="1">
                <a:solidFill>
                  <a:srgbClr val="002060"/>
                </a:solidFill>
              </a:rPr>
              <a:t>департамента</a:t>
            </a:r>
            <a:r>
              <a:rPr lang="uk-UA" sz="1600" b="1" dirty="0">
                <a:solidFill>
                  <a:srgbClr val="002060"/>
                </a:solidFill>
              </a:rPr>
              <a:t> освіти і науки Запорізької міськради, ректора ЗНУ, економічного факультету ЗНУ, директора ВСП ЕПФК ЗНУ</a:t>
            </a:r>
            <a:r>
              <a:rPr lang="uk-UA" sz="1600" b="1" dirty="0" smtClean="0">
                <a:solidFill>
                  <a:srgbClr val="002060"/>
                </a:solidFill>
              </a:rPr>
              <a:t>», інші.</a:t>
            </a:r>
          </a:p>
          <a:p>
            <a:pPr marL="0" indent="0">
              <a:buNone/>
            </a:pPr>
            <a:endParaRPr lang="uk-UA" sz="1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uk-UA" sz="1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uk-UA" sz="1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uk-UA" sz="1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uk-UA" sz="1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uk-UA" sz="1600" b="1" dirty="0" smtClean="0"/>
          </a:p>
          <a:p>
            <a:pPr marL="0" indent="0">
              <a:buNone/>
            </a:pPr>
            <a:endParaRPr lang="uk-UA" sz="1600" b="1" dirty="0" smtClean="0"/>
          </a:p>
          <a:p>
            <a:pPr marL="0" indent="0">
              <a:buNone/>
            </a:pPr>
            <a:endParaRPr lang="uk-UA" sz="1600" b="1" dirty="0" smtClean="0"/>
          </a:p>
        </p:txBody>
      </p:sp>
      <p:pic>
        <p:nvPicPr>
          <p:cNvPr id="14" name="Picture 2" descr="C:\Users\K52JU\Downloads\IMG_20220207_16311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5876" y="332657"/>
            <a:ext cx="82114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3079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175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ВСП «ЕПФК  ЗНУ»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ВСП «ЕПФК  ЗНУ»</dc:title>
  <dc:creator>K52JU</dc:creator>
  <cp:lastModifiedBy>RePack by Diakov</cp:lastModifiedBy>
  <cp:revision>9</cp:revision>
  <dcterms:created xsi:type="dcterms:W3CDTF">2022-02-07T14:18:19Z</dcterms:created>
  <dcterms:modified xsi:type="dcterms:W3CDTF">2023-11-15T17:10:42Z</dcterms:modified>
</cp:coreProperties>
</file>