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56" r:id="rId2"/>
    <p:sldId id="265" r:id="rId3"/>
    <p:sldId id="261" r:id="rId4"/>
    <p:sldId id="262" r:id="rId5"/>
    <p:sldId id="263" r:id="rId6"/>
    <p:sldId id="257" r:id="rId7"/>
    <p:sldId id="260" r:id="rId8"/>
    <p:sldId id="258" r:id="rId9"/>
    <p:sldId id="264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53" autoAdjust="0"/>
    <p:restoredTop sz="94660"/>
  </p:normalViewPr>
  <p:slideViewPr>
    <p:cSldViewPr>
      <p:cViewPr varScale="1">
        <p:scale>
          <a:sx n="65" d="100"/>
          <a:sy n="65" d="100"/>
        </p:scale>
        <p:origin x="148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image" Target="../media/image3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E38D71-E53A-4C46-B512-0F800EBCA285}" type="doc">
      <dgm:prSet loTypeId="urn:microsoft.com/office/officeart/2008/layout/BubblePictureList" loCatId="pictur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0FBDA8AD-E04C-43C3-B228-D33F029DC8AD}">
      <dgm:prSet phldrT="[Текст]"/>
      <dgm:spPr/>
      <dgm:t>
        <a:bodyPr/>
        <a:lstStyle/>
        <a:p>
          <a:r>
            <a:rPr lang="en-US" dirty="0"/>
            <a:t>Office 365</a:t>
          </a:r>
          <a:endParaRPr lang="ru-RU" dirty="0"/>
        </a:p>
      </dgm:t>
    </dgm:pt>
    <dgm:pt modelId="{313D7DA1-28B8-4522-83BF-CB0985DC7625}" type="parTrans" cxnId="{08647CFD-4C52-4DA0-9551-62E0E26C616C}">
      <dgm:prSet/>
      <dgm:spPr/>
      <dgm:t>
        <a:bodyPr/>
        <a:lstStyle/>
        <a:p>
          <a:endParaRPr lang="ru-RU"/>
        </a:p>
      </dgm:t>
    </dgm:pt>
    <dgm:pt modelId="{AF5449D0-5B5B-4476-BCC0-F8963A7019FA}" type="sibTrans" cxnId="{08647CFD-4C52-4DA0-9551-62E0E26C616C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</dgm:spPr>
      <dgm:t>
        <a:bodyPr/>
        <a:lstStyle/>
        <a:p>
          <a:endParaRPr lang="ru-RU"/>
        </a:p>
      </dgm:t>
    </dgm:pt>
    <dgm:pt modelId="{788C4B82-EFEF-4D03-8BC8-C9E72F5D8B86}">
      <dgm:prSet phldrT="[Текст]"/>
      <dgm:spPr/>
      <dgm:t>
        <a:bodyPr/>
        <a:lstStyle/>
        <a:p>
          <a:r>
            <a:rPr lang="en-US" dirty="0" err="1"/>
            <a:t>ICloud</a:t>
          </a:r>
          <a:endParaRPr lang="ru-RU" dirty="0"/>
        </a:p>
      </dgm:t>
    </dgm:pt>
    <dgm:pt modelId="{E3F7E522-4FED-4501-9168-B8A38A9557A3}" type="parTrans" cxnId="{48D83C0B-028C-4130-B743-B92A23D64D0F}">
      <dgm:prSet/>
      <dgm:spPr/>
      <dgm:t>
        <a:bodyPr/>
        <a:lstStyle/>
        <a:p>
          <a:endParaRPr lang="ru-RU"/>
        </a:p>
      </dgm:t>
    </dgm:pt>
    <dgm:pt modelId="{10CE564E-B018-418B-A8BE-76C486C75BF7}" type="sibTrans" cxnId="{48D83C0B-028C-4130-B743-B92A23D64D0F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ru-RU"/>
        </a:p>
      </dgm:t>
    </dgm:pt>
    <dgm:pt modelId="{F016566B-8EAD-4D7E-822E-978C5907C036}">
      <dgm:prSet phldrT="[Текст]"/>
      <dgm:spPr/>
      <dgm:t>
        <a:bodyPr/>
        <a:lstStyle/>
        <a:p>
          <a:r>
            <a:rPr lang="en-US" dirty="0"/>
            <a:t>Google</a:t>
          </a:r>
          <a:endParaRPr lang="ru-RU" dirty="0"/>
        </a:p>
      </dgm:t>
    </dgm:pt>
    <dgm:pt modelId="{3F811742-C026-4607-B89D-E22D73A17679}" type="sibTrans" cxnId="{FF57E995-534D-43C2-B338-3491686F31BA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  <dgm:t>
        <a:bodyPr/>
        <a:lstStyle/>
        <a:p>
          <a:endParaRPr lang="ru-RU"/>
        </a:p>
      </dgm:t>
    </dgm:pt>
    <dgm:pt modelId="{D61EDD8E-0FA1-4E8A-A9D9-EA2F2E6B2BD6}" type="parTrans" cxnId="{FF57E995-534D-43C2-B338-3491686F31BA}">
      <dgm:prSet/>
      <dgm:spPr/>
      <dgm:t>
        <a:bodyPr/>
        <a:lstStyle/>
        <a:p>
          <a:endParaRPr lang="ru-RU"/>
        </a:p>
      </dgm:t>
    </dgm:pt>
    <dgm:pt modelId="{74BC2A67-E107-4623-AAD0-8FE05B538C2B}" type="pres">
      <dgm:prSet presAssocID="{0AE38D71-E53A-4C46-B512-0F800EBCA285}" presName="Name0" presStyleCnt="0">
        <dgm:presLayoutVars>
          <dgm:chMax val="8"/>
          <dgm:chPref val="8"/>
          <dgm:dir/>
        </dgm:presLayoutVars>
      </dgm:prSet>
      <dgm:spPr/>
    </dgm:pt>
    <dgm:pt modelId="{8957A200-7512-4E90-8CDF-3250FA989C73}" type="pres">
      <dgm:prSet presAssocID="{F016566B-8EAD-4D7E-822E-978C5907C036}" presName="parent_text_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F84A53FF-3CC4-423A-9343-CE51952EE4A8}" type="pres">
      <dgm:prSet presAssocID="{F016566B-8EAD-4D7E-822E-978C5907C036}" presName="image_accent_1" presStyleCnt="0"/>
      <dgm:spPr/>
    </dgm:pt>
    <dgm:pt modelId="{CE467864-08D4-4D33-BB66-8EE19EFE7C39}" type="pres">
      <dgm:prSet presAssocID="{F016566B-8EAD-4D7E-822E-978C5907C036}" presName="imageAccentRepeatNode" presStyleLbl="alignNode1" presStyleIdx="0" presStyleCnt="6"/>
      <dgm:spPr/>
    </dgm:pt>
    <dgm:pt modelId="{DB3FE097-00B2-4D5B-B015-915435F761C2}" type="pres">
      <dgm:prSet presAssocID="{F016566B-8EAD-4D7E-822E-978C5907C036}" presName="accent_1" presStyleLbl="alignNode1" presStyleIdx="1" presStyleCnt="6" custLinFactX="-32184" custLinFactNeighborX="-100000" custLinFactNeighborY="-84254"/>
      <dgm:spPr/>
    </dgm:pt>
    <dgm:pt modelId="{E9EA6F28-0202-4281-B270-8B31BFEED767}" type="pres">
      <dgm:prSet presAssocID="{3F811742-C026-4607-B89D-E22D73A17679}" presName="image_1" presStyleCnt="0"/>
      <dgm:spPr/>
    </dgm:pt>
    <dgm:pt modelId="{02802A83-5BDF-4D52-8A06-353FD7AFCC3F}" type="pres">
      <dgm:prSet presAssocID="{3F811742-C026-4607-B89D-E22D73A17679}" presName="imageRepeatNode" presStyleLbl="fgImgPlace1" presStyleIdx="0" presStyleCnt="3"/>
      <dgm:spPr/>
    </dgm:pt>
    <dgm:pt modelId="{7115054F-16EA-4793-90C0-E14CA5DCE12E}" type="pres">
      <dgm:prSet presAssocID="{0FBDA8AD-E04C-43C3-B228-D33F029DC8AD}" presName="parent_text_2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451682A4-5C91-4CFE-8F27-99422BE72E9E}" type="pres">
      <dgm:prSet presAssocID="{0FBDA8AD-E04C-43C3-B228-D33F029DC8AD}" presName="image_accent_2" presStyleCnt="0"/>
      <dgm:spPr/>
    </dgm:pt>
    <dgm:pt modelId="{25EAC883-B638-4894-AA79-68BB2D6D9D90}" type="pres">
      <dgm:prSet presAssocID="{0FBDA8AD-E04C-43C3-B228-D33F029DC8AD}" presName="imageAccentRepeatNode" presStyleLbl="alignNode1" presStyleIdx="2" presStyleCnt="6"/>
      <dgm:spPr/>
    </dgm:pt>
    <dgm:pt modelId="{D0BEC7A3-CD44-4C33-A8FE-E80DF06EE7B7}" type="pres">
      <dgm:prSet presAssocID="{AF5449D0-5B5B-4476-BCC0-F8963A7019FA}" presName="image_2" presStyleCnt="0"/>
      <dgm:spPr/>
    </dgm:pt>
    <dgm:pt modelId="{F67D61DD-B52A-4086-BF29-50181D703606}" type="pres">
      <dgm:prSet presAssocID="{AF5449D0-5B5B-4476-BCC0-F8963A7019FA}" presName="imageRepeatNode" presStyleLbl="fgImgPlace1" presStyleIdx="1" presStyleCnt="3" custScaleX="242076" custScaleY="235156" custLinFactNeighborX="24151" custLinFactNeighborY="62834"/>
      <dgm:spPr/>
    </dgm:pt>
    <dgm:pt modelId="{A335CE5F-B875-4268-B077-B413AF1D525E}" type="pres">
      <dgm:prSet presAssocID="{788C4B82-EFEF-4D03-8BC8-C9E72F5D8B86}" presName="image_accent_3" presStyleCnt="0"/>
      <dgm:spPr/>
    </dgm:pt>
    <dgm:pt modelId="{06A3159D-4F52-4AEA-91AA-6E016A1D42CF}" type="pres">
      <dgm:prSet presAssocID="{788C4B82-EFEF-4D03-8BC8-C9E72F5D8B86}" presName="imageAccentRepeatNode" presStyleLbl="alignNode1" presStyleIdx="3" presStyleCnt="6" custLinFactX="-100000" custLinFactNeighborX="-188905" custLinFactNeighborY="-24363"/>
      <dgm:spPr/>
    </dgm:pt>
    <dgm:pt modelId="{76DF4488-8642-486A-972C-19CED3070E4B}" type="pres">
      <dgm:prSet presAssocID="{788C4B82-EFEF-4D03-8BC8-C9E72F5D8B86}" presName="parent_text_3" presStyleLbl="revTx" presStyleIdx="2" presStyleCnt="3" custLinFactNeighborX="4682" custLinFactNeighborY="-2384">
        <dgm:presLayoutVars>
          <dgm:chMax val="0"/>
          <dgm:chPref val="0"/>
          <dgm:bulletEnabled val="1"/>
        </dgm:presLayoutVars>
      </dgm:prSet>
      <dgm:spPr/>
    </dgm:pt>
    <dgm:pt modelId="{A6CBA7B6-B247-49DF-A2B4-78B7D297ACE1}" type="pres">
      <dgm:prSet presAssocID="{788C4B82-EFEF-4D03-8BC8-C9E72F5D8B86}" presName="accent_2" presStyleLbl="alignNode1" presStyleIdx="4" presStyleCnt="6" custLinFactY="-60191" custLinFactNeighborX="90257" custLinFactNeighborY="-100000"/>
      <dgm:spPr/>
    </dgm:pt>
    <dgm:pt modelId="{3F1AA21D-4C07-4D8E-A735-3BFA5496F725}" type="pres">
      <dgm:prSet presAssocID="{788C4B82-EFEF-4D03-8BC8-C9E72F5D8B86}" presName="accent_3" presStyleLbl="alignNode1" presStyleIdx="5" presStyleCnt="6" custLinFactX="-519699" custLinFactY="-200000" custLinFactNeighborX="-600000" custLinFactNeighborY="-293018"/>
      <dgm:spPr/>
    </dgm:pt>
    <dgm:pt modelId="{2929815C-3C03-4787-B202-62A654F69336}" type="pres">
      <dgm:prSet presAssocID="{10CE564E-B018-418B-A8BE-76C486C75BF7}" presName="image_3" presStyleCnt="0"/>
      <dgm:spPr/>
    </dgm:pt>
    <dgm:pt modelId="{F26391B9-DF46-4FAB-99E9-C287737F550B}" type="pres">
      <dgm:prSet presAssocID="{10CE564E-B018-418B-A8BE-76C486C75BF7}" presName="imageRepeatNode" presStyleLbl="fgImgPlace1" presStyleIdx="2" presStyleCnt="3" custScaleX="187643" custScaleY="196659" custLinFactNeighborX="7854" custLinFactNeighborY="1894"/>
      <dgm:spPr/>
    </dgm:pt>
  </dgm:ptLst>
  <dgm:cxnLst>
    <dgm:cxn modelId="{66DB7D07-6FD2-4F09-BF6E-D8A373F2315C}" type="presOf" srcId="{AF5449D0-5B5B-4476-BCC0-F8963A7019FA}" destId="{F67D61DD-B52A-4086-BF29-50181D703606}" srcOrd="0" destOrd="0" presId="urn:microsoft.com/office/officeart/2008/layout/BubblePictureList"/>
    <dgm:cxn modelId="{48D83C0B-028C-4130-B743-B92A23D64D0F}" srcId="{0AE38D71-E53A-4C46-B512-0F800EBCA285}" destId="{788C4B82-EFEF-4D03-8BC8-C9E72F5D8B86}" srcOrd="2" destOrd="0" parTransId="{E3F7E522-4FED-4501-9168-B8A38A9557A3}" sibTransId="{10CE564E-B018-418B-A8BE-76C486C75BF7}"/>
    <dgm:cxn modelId="{5EAF8646-F09B-4F74-8618-0EC79D68DF9A}" type="presOf" srcId="{F016566B-8EAD-4D7E-822E-978C5907C036}" destId="{8957A200-7512-4E90-8CDF-3250FA989C73}" srcOrd="0" destOrd="0" presId="urn:microsoft.com/office/officeart/2008/layout/BubblePictureList"/>
    <dgm:cxn modelId="{FF57E995-534D-43C2-B338-3491686F31BA}" srcId="{0AE38D71-E53A-4C46-B512-0F800EBCA285}" destId="{F016566B-8EAD-4D7E-822E-978C5907C036}" srcOrd="0" destOrd="0" parTransId="{D61EDD8E-0FA1-4E8A-A9D9-EA2F2E6B2BD6}" sibTransId="{3F811742-C026-4607-B89D-E22D73A17679}"/>
    <dgm:cxn modelId="{E2C47D9C-7AAF-40AC-9A6A-F08E03E8CD97}" type="presOf" srcId="{0AE38D71-E53A-4C46-B512-0F800EBCA285}" destId="{74BC2A67-E107-4623-AAD0-8FE05B538C2B}" srcOrd="0" destOrd="0" presId="urn:microsoft.com/office/officeart/2008/layout/BubblePictureList"/>
    <dgm:cxn modelId="{C4D7D9A7-7923-4F0F-AA9E-BE3FE3D79A0F}" type="presOf" srcId="{10CE564E-B018-418B-A8BE-76C486C75BF7}" destId="{F26391B9-DF46-4FAB-99E9-C287737F550B}" srcOrd="0" destOrd="0" presId="urn:microsoft.com/office/officeart/2008/layout/BubblePictureList"/>
    <dgm:cxn modelId="{47416BB7-337D-4777-9EA6-87B5B9B936BA}" type="presOf" srcId="{3F811742-C026-4607-B89D-E22D73A17679}" destId="{02802A83-5BDF-4D52-8A06-353FD7AFCC3F}" srcOrd="0" destOrd="0" presId="urn:microsoft.com/office/officeart/2008/layout/BubblePictureList"/>
    <dgm:cxn modelId="{F96175EB-EFFC-4972-8751-AC11C9F8A5B2}" type="presOf" srcId="{0FBDA8AD-E04C-43C3-B228-D33F029DC8AD}" destId="{7115054F-16EA-4793-90C0-E14CA5DCE12E}" srcOrd="0" destOrd="0" presId="urn:microsoft.com/office/officeart/2008/layout/BubblePictureList"/>
    <dgm:cxn modelId="{05EF49FA-49D0-43A7-8218-B8DE0255EC9D}" type="presOf" srcId="{788C4B82-EFEF-4D03-8BC8-C9E72F5D8B86}" destId="{76DF4488-8642-486A-972C-19CED3070E4B}" srcOrd="0" destOrd="0" presId="urn:microsoft.com/office/officeart/2008/layout/BubblePictureList"/>
    <dgm:cxn modelId="{08647CFD-4C52-4DA0-9551-62E0E26C616C}" srcId="{0AE38D71-E53A-4C46-B512-0F800EBCA285}" destId="{0FBDA8AD-E04C-43C3-B228-D33F029DC8AD}" srcOrd="1" destOrd="0" parTransId="{313D7DA1-28B8-4522-83BF-CB0985DC7625}" sibTransId="{AF5449D0-5B5B-4476-BCC0-F8963A7019FA}"/>
    <dgm:cxn modelId="{1BD0F800-87C9-4CDD-8233-23CE44A20401}" type="presParOf" srcId="{74BC2A67-E107-4623-AAD0-8FE05B538C2B}" destId="{8957A200-7512-4E90-8CDF-3250FA989C73}" srcOrd="0" destOrd="0" presId="urn:microsoft.com/office/officeart/2008/layout/BubblePictureList"/>
    <dgm:cxn modelId="{D17D8852-D327-48AE-833C-33545B42F166}" type="presParOf" srcId="{74BC2A67-E107-4623-AAD0-8FE05B538C2B}" destId="{F84A53FF-3CC4-423A-9343-CE51952EE4A8}" srcOrd="1" destOrd="0" presId="urn:microsoft.com/office/officeart/2008/layout/BubblePictureList"/>
    <dgm:cxn modelId="{C3DB7E73-F590-4A80-A54D-EA4A1F77C85E}" type="presParOf" srcId="{F84A53FF-3CC4-423A-9343-CE51952EE4A8}" destId="{CE467864-08D4-4D33-BB66-8EE19EFE7C39}" srcOrd="0" destOrd="0" presId="urn:microsoft.com/office/officeart/2008/layout/BubblePictureList"/>
    <dgm:cxn modelId="{379666E7-F6B0-4F5D-893B-6A8068272172}" type="presParOf" srcId="{74BC2A67-E107-4623-AAD0-8FE05B538C2B}" destId="{DB3FE097-00B2-4D5B-B015-915435F761C2}" srcOrd="2" destOrd="0" presId="urn:microsoft.com/office/officeart/2008/layout/BubblePictureList"/>
    <dgm:cxn modelId="{702F4A29-5AB6-4B3D-8E17-DE5D3EA8ED60}" type="presParOf" srcId="{74BC2A67-E107-4623-AAD0-8FE05B538C2B}" destId="{E9EA6F28-0202-4281-B270-8B31BFEED767}" srcOrd="3" destOrd="0" presId="urn:microsoft.com/office/officeart/2008/layout/BubblePictureList"/>
    <dgm:cxn modelId="{A08FDBF2-8DCE-44A0-9E01-E2851E2669E2}" type="presParOf" srcId="{E9EA6F28-0202-4281-B270-8B31BFEED767}" destId="{02802A83-5BDF-4D52-8A06-353FD7AFCC3F}" srcOrd="0" destOrd="0" presId="urn:microsoft.com/office/officeart/2008/layout/BubblePictureList"/>
    <dgm:cxn modelId="{06BF81B0-C58F-4B31-B551-8C6984887DF8}" type="presParOf" srcId="{74BC2A67-E107-4623-AAD0-8FE05B538C2B}" destId="{7115054F-16EA-4793-90C0-E14CA5DCE12E}" srcOrd="4" destOrd="0" presId="urn:microsoft.com/office/officeart/2008/layout/BubblePictureList"/>
    <dgm:cxn modelId="{641C6E0A-AC26-404F-893C-0A7375576621}" type="presParOf" srcId="{74BC2A67-E107-4623-AAD0-8FE05B538C2B}" destId="{451682A4-5C91-4CFE-8F27-99422BE72E9E}" srcOrd="5" destOrd="0" presId="urn:microsoft.com/office/officeart/2008/layout/BubblePictureList"/>
    <dgm:cxn modelId="{7DDF1A25-DA01-429D-B871-13008D1E48B6}" type="presParOf" srcId="{451682A4-5C91-4CFE-8F27-99422BE72E9E}" destId="{25EAC883-B638-4894-AA79-68BB2D6D9D90}" srcOrd="0" destOrd="0" presId="urn:microsoft.com/office/officeart/2008/layout/BubblePictureList"/>
    <dgm:cxn modelId="{927022E0-0877-41EF-A189-8B6AC5AF0933}" type="presParOf" srcId="{74BC2A67-E107-4623-AAD0-8FE05B538C2B}" destId="{D0BEC7A3-CD44-4C33-A8FE-E80DF06EE7B7}" srcOrd="6" destOrd="0" presId="urn:microsoft.com/office/officeart/2008/layout/BubblePictureList"/>
    <dgm:cxn modelId="{00383E44-308D-489C-BD89-D13949280207}" type="presParOf" srcId="{D0BEC7A3-CD44-4C33-A8FE-E80DF06EE7B7}" destId="{F67D61DD-B52A-4086-BF29-50181D703606}" srcOrd="0" destOrd="0" presId="urn:microsoft.com/office/officeart/2008/layout/BubblePictureList"/>
    <dgm:cxn modelId="{44C48430-AD7E-47CC-B8ED-ED0E1E2DCCE4}" type="presParOf" srcId="{74BC2A67-E107-4623-AAD0-8FE05B538C2B}" destId="{A335CE5F-B875-4268-B077-B413AF1D525E}" srcOrd="7" destOrd="0" presId="urn:microsoft.com/office/officeart/2008/layout/BubblePictureList"/>
    <dgm:cxn modelId="{55EBB72C-A358-47A6-9DA3-2429A6CC0162}" type="presParOf" srcId="{A335CE5F-B875-4268-B077-B413AF1D525E}" destId="{06A3159D-4F52-4AEA-91AA-6E016A1D42CF}" srcOrd="0" destOrd="0" presId="urn:microsoft.com/office/officeart/2008/layout/BubblePictureList"/>
    <dgm:cxn modelId="{6A38392F-A950-4305-8B98-221AA9AC1D0F}" type="presParOf" srcId="{74BC2A67-E107-4623-AAD0-8FE05B538C2B}" destId="{76DF4488-8642-486A-972C-19CED3070E4B}" srcOrd="8" destOrd="0" presId="urn:microsoft.com/office/officeart/2008/layout/BubblePictureList"/>
    <dgm:cxn modelId="{601D59F5-C09B-41D1-84E3-DB9090459F9F}" type="presParOf" srcId="{74BC2A67-E107-4623-AAD0-8FE05B538C2B}" destId="{A6CBA7B6-B247-49DF-A2B4-78B7D297ACE1}" srcOrd="9" destOrd="0" presId="urn:microsoft.com/office/officeart/2008/layout/BubblePictureList"/>
    <dgm:cxn modelId="{81C75810-8A01-4C91-B4AA-3E7669D58674}" type="presParOf" srcId="{74BC2A67-E107-4623-AAD0-8FE05B538C2B}" destId="{3F1AA21D-4C07-4D8E-A735-3BFA5496F725}" srcOrd="10" destOrd="0" presId="urn:microsoft.com/office/officeart/2008/layout/BubblePictureList"/>
    <dgm:cxn modelId="{21A76651-87C4-49B1-B9C3-5BC78D1CDBA7}" type="presParOf" srcId="{74BC2A67-E107-4623-AAD0-8FE05B538C2B}" destId="{2929815C-3C03-4787-B202-62A654F69336}" srcOrd="11" destOrd="0" presId="urn:microsoft.com/office/officeart/2008/layout/BubblePictureList"/>
    <dgm:cxn modelId="{51F2A57C-4035-43DE-89F6-F43250AA9D32}" type="presParOf" srcId="{2929815C-3C03-4787-B202-62A654F69336}" destId="{F26391B9-DF46-4FAB-99E9-C287737F550B}" srcOrd="0" destOrd="0" presId="urn:microsoft.com/office/officeart/2008/layout/Bubble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467864-08D4-4D33-BB66-8EE19EFE7C39}">
      <dsp:nvSpPr>
        <dsp:cNvPr id="0" name=""/>
        <dsp:cNvSpPr/>
      </dsp:nvSpPr>
      <dsp:spPr>
        <a:xfrm>
          <a:off x="1784098" y="2334770"/>
          <a:ext cx="1803687" cy="1803985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3FE097-00B2-4D5B-B015-915435F761C2}">
      <dsp:nvSpPr>
        <dsp:cNvPr id="0" name=""/>
        <dsp:cNvSpPr/>
      </dsp:nvSpPr>
      <dsp:spPr>
        <a:xfrm>
          <a:off x="2226485" y="555249"/>
          <a:ext cx="535681" cy="535337"/>
        </a:xfrm>
        <a:prstGeom prst="donut">
          <a:avLst>
            <a:gd name="adj" fmla="val 746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802A83-5BDF-4D52-8A06-353FD7AFCC3F}">
      <dsp:nvSpPr>
        <dsp:cNvPr id="0" name=""/>
        <dsp:cNvSpPr/>
      </dsp:nvSpPr>
      <dsp:spPr>
        <a:xfrm>
          <a:off x="1853413" y="2403998"/>
          <a:ext cx="1665811" cy="166553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EAC883-B638-4894-AA79-68BB2D6D9D90}">
      <dsp:nvSpPr>
        <dsp:cNvPr id="0" name=""/>
        <dsp:cNvSpPr/>
      </dsp:nvSpPr>
      <dsp:spPr>
        <a:xfrm>
          <a:off x="3718881" y="2675582"/>
          <a:ext cx="944035" cy="943811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7D61DD-B52A-4086-BF29-50181D703606}">
      <dsp:nvSpPr>
        <dsp:cNvPr id="0" name=""/>
        <dsp:cNvSpPr/>
      </dsp:nvSpPr>
      <dsp:spPr>
        <a:xfrm>
          <a:off x="3384286" y="2691841"/>
          <a:ext cx="2015353" cy="1957929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A3159D-4F52-4AEA-91AA-6E016A1D42CF}">
      <dsp:nvSpPr>
        <dsp:cNvPr id="0" name=""/>
        <dsp:cNvSpPr/>
      </dsp:nvSpPr>
      <dsp:spPr>
        <a:xfrm>
          <a:off x="0" y="1048460"/>
          <a:ext cx="1209992" cy="121038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CBA7B6-B247-49DF-A2B4-78B7D297ACE1}">
      <dsp:nvSpPr>
        <dsp:cNvPr id="0" name=""/>
        <dsp:cNvSpPr/>
      </dsp:nvSpPr>
      <dsp:spPr>
        <a:xfrm>
          <a:off x="4719235" y="410806"/>
          <a:ext cx="396298" cy="396569"/>
        </a:xfrm>
        <a:prstGeom prst="donut">
          <a:avLst>
            <a:gd name="adj" fmla="val 746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1AA21D-4C07-4D8E-A735-3BFA5496F725}">
      <dsp:nvSpPr>
        <dsp:cNvPr id="0" name=""/>
        <dsp:cNvSpPr/>
      </dsp:nvSpPr>
      <dsp:spPr>
        <a:xfrm>
          <a:off x="1426366" y="2157868"/>
          <a:ext cx="297600" cy="297270"/>
        </a:xfrm>
        <a:prstGeom prst="donut">
          <a:avLst>
            <a:gd name="adj" fmla="val 746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6391B9-DF46-4FAB-99E9-C287737F550B}">
      <dsp:nvSpPr>
        <dsp:cNvPr id="0" name=""/>
        <dsp:cNvSpPr/>
      </dsp:nvSpPr>
      <dsp:spPr>
        <a:xfrm>
          <a:off x="3024338" y="904547"/>
          <a:ext cx="2031544" cy="2128989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57A200-7512-4E90-8CDF-3250FA989C73}">
      <dsp:nvSpPr>
        <dsp:cNvPr id="0" name=""/>
        <dsp:cNvSpPr/>
      </dsp:nvSpPr>
      <dsp:spPr>
        <a:xfrm>
          <a:off x="0" y="1407248"/>
          <a:ext cx="2676901" cy="8692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" numCol="1" spcCol="1270" anchor="b" anchorCtr="0">
          <a:noAutofit/>
        </a:bodyPr>
        <a:lstStyle/>
        <a:p>
          <a:pPr marL="0" lvl="0" indent="0" algn="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/>
            <a:t>Google</a:t>
          </a:r>
          <a:endParaRPr lang="ru-RU" sz="4500" kern="1200" dirty="0"/>
        </a:p>
      </dsp:txBody>
      <dsp:txXfrm>
        <a:off x="0" y="1407248"/>
        <a:ext cx="2676901" cy="869258"/>
      </dsp:txXfrm>
    </dsp:sp>
    <dsp:sp modelId="{7115054F-16EA-4793-90C0-E14CA5DCE12E}">
      <dsp:nvSpPr>
        <dsp:cNvPr id="0" name=""/>
        <dsp:cNvSpPr/>
      </dsp:nvSpPr>
      <dsp:spPr>
        <a:xfrm>
          <a:off x="4857298" y="2731340"/>
          <a:ext cx="2676901" cy="8326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/>
            <a:t>Office 365</a:t>
          </a:r>
          <a:endParaRPr lang="ru-RU" sz="4500" kern="1200" dirty="0"/>
        </a:p>
      </dsp:txBody>
      <dsp:txXfrm>
        <a:off x="4857298" y="2731340"/>
        <a:ext cx="2676901" cy="832608"/>
      </dsp:txXfrm>
    </dsp:sp>
    <dsp:sp modelId="{76DF4488-8642-486A-972C-19CED3070E4B}">
      <dsp:nvSpPr>
        <dsp:cNvPr id="0" name=""/>
        <dsp:cNvSpPr/>
      </dsp:nvSpPr>
      <dsp:spPr>
        <a:xfrm>
          <a:off x="4857298" y="1381440"/>
          <a:ext cx="2676901" cy="10825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 err="1"/>
            <a:t>ICloud</a:t>
          </a:r>
          <a:endParaRPr lang="ru-RU" sz="4500" kern="1200" dirty="0"/>
        </a:p>
      </dsp:txBody>
      <dsp:txXfrm>
        <a:off x="4857298" y="1381440"/>
        <a:ext cx="2676901" cy="10825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ubblePictureList">
  <dgm:title val=""/>
  <dgm:desc val=""/>
  <dgm:catLst>
    <dgm:cat type="picture" pri="22000"/>
    <dgm:cat type="pictureconvert" pri="2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8"/>
      <dgm:chPref val="8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7423"/>
        </dgm:alg>
        <dgm:choose name="Name3">
          <dgm:if name="Name4" func="var" arg="dir" op="equ" val="norm">
            <dgm:constrLst>
              <dgm:constr type="primFontSz" for="des" ptType="node" op="equ" val="65"/>
              <dgm:constr type="l" for="ch" forName="parent_text_1" refType="w" fact="0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4305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.8709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4457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if>
          <dgm:else name="Name5">
            <dgm:constrLst>
              <dgm:constr type="primFontSz" for="des" ptType="node" op="equ" val="65"/>
              <dgm:constr type="l" for="ch" forName="parent_text_1" refType="w" fact="0.3543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1344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1525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else>
        </dgm:choose>
      </dgm:if>
      <dgm:if name="Name6" axis="ch" ptType="node" func="cnt" op="equ" val="2">
        <dgm:alg type="composite">
          <dgm:param type="ar" val="3.193"/>
        </dgm:alg>
        <dgm:choose name="Name7">
          <dgm:if name="Name8" func="var" arg="dir" op="equ" val="norm">
            <dgm:constrLst>
              <dgm:constr type="primFontSz" for="des" ptType="node" op="equ" val="65"/>
              <dgm:constr type="l" for="ch" forName="image_accent_1" refType="w" fact="0.2342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2434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parent_text_1" refType="w" fact="0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image_accent_2" refType="w" fact="0.5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5074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2" refType="w" fact="0.6447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accent_1" refType="w" fact="0.6316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if>
          <dgm:else name="Name9">
            <dgm:constrLst>
              <dgm:constr type="primFontSz" for="des" ptType="node" op="equ" val="65"/>
              <dgm:constr type="l" for="ch" forName="image_accent_2" refType="w" fact="0.3747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3821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1" refType="w" fact="0.6447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parent_text_2" refType="w" fact="0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image_accent_1" refType="w" fact="0.5263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5355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accent_1" refType="w" fact="0.3289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else>
        </dgm:choose>
      </dgm:if>
      <dgm:if name="Name10" axis="ch" ptType="node" func="cnt" op="equ" val="3">
        <dgm:alg type="composite">
          <dgm:param type="ar" val="2.4052"/>
        </dgm:alg>
        <dgm:choose name="Name11">
          <dgm:if name="Name12" func="var" arg="dir" op="equ" val="norm">
            <dgm:constrLst>
              <dgm:constr type="primFontSz" for="des" ptType="node" op="equ" val="65"/>
              <dgm:constr type="l" for="ch" forName="accent_3" refType="w" fact="0.6316"/>
              <dgm:constr type="t" for="ch" forName="accent_3" refType="h" fact="0.8355"/>
              <dgm:constr type="w" for="ch" forName="accent_3" refType="w" fact="0.0395"/>
              <dgm:constr type="h" for="ch" forName="accent_3" refType="h" fact="0.0949"/>
              <dgm:constr type="l" for="ch" forName="image_accent_2" refType="w" fact="0.4936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501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4446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531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2368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246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1" refType="w" fact="0.3895"/>
              <dgm:constr type="t" for="ch" forName="accent_1" refType="h" fact="0"/>
              <dgm:constr type="w" for="ch" forName="accent_1" refType="w" fact="0.0711"/>
              <dgm:constr type="h" for="ch" forName="accent_1" refType="h" fact="0.1709"/>
              <dgm:constr type="l" for="ch" forName="parent_text_2" refType="w" fact="0.6447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parent_text_3" refType="w" fact="0.6316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accent_2" refType="w" fact="0.5789"/>
              <dgm:constr type="t" for="ch" forName="accent_2" refType="h" fact="0.0127"/>
              <dgm:constr type="w" for="ch" forName="accent_2" refType="w" fact="0.0526"/>
              <dgm:constr type="h" for="ch" forName="accent_2" refType="h" fact="0.1266"/>
            </dgm:constrLst>
          </dgm:if>
          <dgm:else name="Name13">
            <dgm:constrLst>
              <dgm:constr type="primFontSz" for="des" ptType="node" op="equ" val="65"/>
              <dgm:constr type="l" for="ch" forName="accent_1" refType="w" fact="0.3289"/>
              <dgm:constr type="t" for="ch" forName="accent_1" refType="h" fact="0.8355"/>
              <dgm:constr type="w" for="ch" forName="accent_1" refType="w" fact="0.0395"/>
              <dgm:constr type="h" for="ch" forName="accent_1" refType="h" fact="0.0949"/>
              <dgm:constr type="l" for="ch" forName="image_accent_2" refType="w" fact="0.3811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3885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3947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032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5237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5329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.6447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2" refType="w" fact="0.5395"/>
              <dgm:constr type="t" for="ch" forName="accent_2" refType="h" fact="0"/>
              <dgm:constr type="w" for="ch" forName="accent_2" refType="w" fact="0.0711"/>
              <dgm:constr type="h" for="ch" forName="accent_2" refType="h" fact="0.1709"/>
              <dgm:constr type="l" for="ch" forName="parent_text_3" refType="w" fact="0.0132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parent_text_2" refType="w" fact="0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accent_3" refType="w" fact="0.3684"/>
              <dgm:constr type="t" for="ch" forName="accent_3" refType="h" fact="0.0127"/>
              <dgm:constr type="w" for="ch" forName="accent_3" refType="w" fact="0.0526"/>
              <dgm:constr type="h" for="ch" forName="accent_3" refType="h" fact="0.1266"/>
            </dgm:constrLst>
          </dgm:else>
        </dgm:choose>
      </dgm:if>
      <dgm:if name="Name14" axis="ch" ptType="node" func="cnt" op="equ" val="4">
        <dgm:alg type="composite">
          <dgm:param type="ar" val="1.6704"/>
        </dgm:alg>
        <dgm:choose name="Name15">
          <dgm:if name="Name16" func="var" arg="dir" op="equ" val="norm">
            <dgm:constrLst>
              <dgm:constr type="primFontSz" for="des" ptType="node" op="equ" val="65"/>
              <dgm:constr type="l" for="ch" forName="image_accent_4" refType="w" fact="0.4626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692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4936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501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4446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531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2368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246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38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6316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.6447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5347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6005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6005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6268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if>
          <dgm:else name="Name17">
            <dgm:constrLst>
              <dgm:constr type="primFontSz" for="des" ptType="node" op="equ" val="65"/>
              <dgm:constr type="l" for="ch" forName="image_accent_4" refType="w" fact="0.4248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314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3811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3885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3947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032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5237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5329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.6447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53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0132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4126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3732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0442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3337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else>
        </dgm:choose>
      </dgm:if>
      <dgm:if name="Name18" axis="ch" ptType="node" func="cnt" op="equ" val="5">
        <dgm:alg type="composite">
          <dgm:param type="ar" val="1.5076"/>
        </dgm:alg>
        <dgm:choose name="Name19">
          <dgm:if name="Name20" func="var" arg="dir" op="equ" val="norm">
            <dgm:constrLst>
              <dgm:constr type="primFontSz" for="des" ptType="node" op="equ" val="65"/>
              <dgm:constr type="l" for="ch" forName="image_accent_5" refType="w" fact="0.5301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5361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528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593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483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90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352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435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231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240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3813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6182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63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5878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6265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.6522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6136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if>
          <dgm:else name="Name21">
            <dgm:constrLst>
              <dgm:constr type="primFontSz" for="des" ptType="node" op="equ" val="65"/>
              <dgm:constr type="l" for="ch" forName="image_accent_5" refType="w" fact="0.3677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3738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37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434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394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01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075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158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533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542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.6522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5492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034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02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0644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322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3478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else>
        </dgm:choose>
      </dgm:if>
      <dgm:if name="Name22" axis="ch" ptType="node" func="cnt" op="equ" val="6">
        <dgm:alg type="composite">
          <dgm:param type="ar" val="1.1351"/>
        </dgm:alg>
        <dgm:choose name="Name23">
          <dgm:if name="Name24" func="var" arg="dir" op="equ" val="norm">
            <dgm:constrLst>
              <dgm:constr type="primFontSz" for="des" ptType="node" op="equ" val="65"/>
              <dgm:constr type="l" for="ch" forName="image_accent_6" refType="w" fact="0.3864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3957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5301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5361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528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593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483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90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352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435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231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2401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3813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63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5878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6265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.6522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6182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5538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0195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6182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if>
          <dgm:else name="Name25">
            <dgm:constrLst>
              <dgm:constr type="primFontSz" for="des" ptType="node" op="equ" val="65"/>
              <dgm:constr type="l" for="ch" forName="image_accent_6" refType="w" fact="0.4379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4471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3677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3738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37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434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394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01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075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158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533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5435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.6522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5492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02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0644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322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034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3766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6328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3431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else>
        </dgm:choose>
      </dgm:if>
      <dgm:if name="Name26" axis="ch" ptType="node" func="cnt" op="equ" val="7">
        <dgm:alg type="composite">
          <dgm:param type="ar" val="1.0352"/>
        </dgm:alg>
        <dgm:choose name="Name27">
          <dgm:if name="Name28" func="var" arg="dir" op="equ" val="norm">
            <dgm:constrLst>
              <dgm:constr type="primFontSz" for="des" ptType="node" op="equ" val="65"/>
              <dgm:constr type="l" for="ch" forName="accent_1" refType="w" fact="0.7553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2" refType="w" fact="0.483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90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352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435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4" refType="w" fact="0.4528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593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5" refType="w" fact="0.5301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5361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6" refType="w" fact="0.3864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3957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7" refType="w" fact="0.5291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5356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1" refType="w" fact="0.231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240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3813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63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5878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.6522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6182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02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6265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652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105"/>
              <dgm:constr type="t" for="ch" forName="parent_text_7" refType="h" fact="0.87"/>
              <dgm:constr type="w" for="ch" forName="parent_text_7" refType="w" fact="0.407"/>
              <dgm:constr type="h" for="ch" forName="parent_text_7" refType="h" fact="0.13"/>
              <dgm:constr type="l" for="ch" forName="accent_6" refType="w" fact="0.6136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if>
          <dgm:else name="Name29">
            <dgm:constrLst>
              <dgm:constr type="primFontSz" for="des" ptType="node" op="equ" val="65"/>
              <dgm:constr type="l" for="ch" forName="accent_1" refType="w" fact="0.2061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7" refType="w" fact="0.3606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3671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6" refType="w" fact="0.4379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4471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5" refType="w" fact="0.3677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3738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4" refType="w" fact="0.437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434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2" refType="w" fact="0.394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01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075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158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1" refType="w" fact="0.533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542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.6522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5492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02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0644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034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63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322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278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485"/>
              <dgm:constr type="t" for="ch" forName="parent_text_7" refType="h" fact="0.87"/>
              <dgm:constr type="w" for="ch" forName="parent_text_7" refType="w" fact="0.347"/>
              <dgm:constr type="h" for="ch" forName="parent_text_7" refType="h" fact="0.13"/>
              <dgm:constr type="l" for="ch" forName="accent_6" refType="w" fact="0.3478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else>
        </dgm:choose>
        <dgm:layoutNode name="accent_6" styleLbl="alignNode1">
          <dgm:alg type="sp"/>
          <dgm:shape xmlns:r="http://schemas.openxmlformats.org/officeDocument/2006/relationships" type="donut" r:blip="">
            <dgm:adjLst>
              <dgm:adj idx="1" val="0.0746"/>
            </dgm:adjLst>
          </dgm:shape>
          <dgm:presOf/>
        </dgm:layoutNode>
      </dgm:if>
      <dgm:else name="Name30">
        <dgm:alg type="composite">
          <dgm:param type="ar" val="0.9705"/>
        </dgm:alg>
        <dgm:choose name="Name31">
          <dgm:if name="Name32" func="var" arg="dir" op="equ" val="norm">
            <dgm:constrLst>
              <dgm:constr type="primFontSz" for="des" ptType="node" op="equ" val="65"/>
              <dgm:constr type="l" for="ch" forName="accent_1" refType="w" fact="0.7599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6182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6449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6538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5291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5356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3864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3957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5301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5361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528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593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483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90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352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435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231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240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3813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63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5878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7038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.6522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6182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02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6265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165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2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if>
          <dgm:else name="Name33">
            <dgm:constrLst>
              <dgm:constr type="primFontSz" for="des" ptType="node" op="equ" val="65"/>
              <dgm:constr type="l" for="ch" forName="accent_1" refType="w" fact="0.2014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3431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253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2619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3606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3671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4379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4471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3677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3738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37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434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394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01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075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158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533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542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.6522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5492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02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0635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2705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034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635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322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49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3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else>
        </dgm:choose>
      </dgm:else>
    </dgm:choose>
    <dgm:forEach name="wrapper" axis="self" ptType="parTrans">
      <dgm:forEach name="wrapper2" axis="self" ptType="sibTrans" st="2">
        <dgm:forEach name="imageAccentRepeat" axis="self">
          <dgm:layoutNode name="imageAccentRepeatNode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</dgm:forEach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forEach name="Name34" axis="ch" ptType="node" cnt="1">
      <dgm:layoutNode name="parent_text_1" styleLbl="revTx">
        <dgm:varLst>
          <dgm:chMax val="0"/>
          <dgm:chPref val="0"/>
          <dgm:bulletEnabled val="1"/>
        </dgm:varLst>
        <dgm:choose name="Name35">
          <dgm:if name="Name36" func="var" arg="dir" op="equ" val="norm">
            <dgm:alg type="tx">
              <dgm:param type="parTxLTRAlign" val="r"/>
              <dgm:param type="shpTxLTRAlignCh" val="r"/>
              <dgm:param type="txAnchorVert" val="b"/>
              <dgm:param type="lnSpCh" val="15"/>
            </dgm:alg>
          </dgm:if>
          <dgm:else name="Name37">
            <dgm:alg type="tx">
              <dgm:param type="parTxLTRAlign" val="l"/>
              <dgm:param type="shpTxLTRAlignCh" val="l"/>
              <dgm:param type="txAnchorVert" val="b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01"/>
        </dgm:constrLst>
        <dgm:ruleLst>
          <dgm:rule type="primFontSz" val="5" fact="NaN" max="NaN"/>
        </dgm:ruleLst>
      </dgm:layoutNode>
      <dgm:layoutNode name="image_accent_1">
        <dgm:alg type="sp"/>
        <dgm:shape xmlns:r="http://schemas.openxmlformats.org/officeDocument/2006/relationships" r:blip="">
          <dgm:adjLst/>
        </dgm:shape>
        <dgm:presOf/>
        <dgm:constrLst/>
        <dgm:forEach name="Name38" ref="imageAccentRepeat"/>
      </dgm:layoutNode>
      <dgm:layoutNode name="accent_1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39" axis="ch" ptType="sibTrans" hideLastTrans="0" cnt="1">
      <dgm:layoutNode name="image_1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</dgm:forEach>
    <dgm:forEach name="Name41" axis="ch" ptType="node" st="2" cnt="1">
      <dgm:layoutNode name="parent_text_2" styleLbl="revTx">
        <dgm:varLst>
          <dgm:chMax val="0"/>
          <dgm:chPref val="0"/>
          <dgm:bulletEnabled val="1"/>
        </dgm:varLst>
        <dgm:choose name="Name42">
          <dgm:if name="Name43" func="var" arg="dir" op="equ" val="norm">
            <dgm:alg type="tx">
              <dgm:param type="parTxLTRAlign" val="l"/>
              <dgm:param type="lnSpCh" val="15"/>
            </dgm:alg>
          </dgm:if>
          <dgm:else name="Name44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2">
        <dgm:alg type="sp"/>
        <dgm:shape xmlns:r="http://schemas.openxmlformats.org/officeDocument/2006/relationships" r:blip="">
          <dgm:adjLst/>
        </dgm:shape>
        <dgm:presOf/>
        <dgm:constrLst/>
        <dgm:forEach name="Name45" ref="imageAccentRepeat"/>
      </dgm:layoutNode>
    </dgm:forEach>
    <dgm:forEach name="Name46" axis="ch" ptType="sibTrans" hideLastTrans="0" st="2" cnt="1">
      <dgm:layoutNode name="image_2">
        <dgm:alg type="sp"/>
        <dgm:shape xmlns:r="http://schemas.openxmlformats.org/officeDocument/2006/relationships" r:blip="">
          <dgm:adjLst/>
        </dgm:shape>
        <dgm:presOf/>
        <dgm:constrLst/>
        <dgm:forEach name="Name47" ref="imageRepeat"/>
      </dgm:layoutNode>
    </dgm:forEach>
    <dgm:forEach name="Name48" axis="ch" ptType="node" st="3" cnt="1">
      <dgm:layoutNode name="image_accent_3">
        <dgm:alg type="sp"/>
        <dgm:shape xmlns:r="http://schemas.openxmlformats.org/officeDocument/2006/relationships" r:blip="">
          <dgm:adjLst/>
        </dgm:shape>
        <dgm:presOf/>
        <dgm:constrLst/>
        <dgm:forEach name="Name49" ref="imageAccentRepeat"/>
      </dgm:layoutNode>
      <dgm:layoutNode name="parent_text_3" styleLbl="revTx">
        <dgm:varLst>
          <dgm:chMax val="0"/>
          <dgm:chPref val="0"/>
          <dgm:bulletEnabled val="1"/>
        </dgm:varLst>
        <dgm:choose name="Name50">
          <dgm:if name="Name51" func="var" arg="dir" op="equ" val="norm">
            <dgm:alg type="tx">
              <dgm:param type="parTxLTRAlign" val="l"/>
              <dgm:param type="lnSpCh" val="15"/>
            </dgm:alg>
          </dgm:if>
          <dgm:else name="Name52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2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  <dgm:layoutNode name="accent_3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53" axis="ch" ptType="sibTrans" hideLastTrans="0" st="3" cnt="1">
      <dgm:layoutNode name="image_3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</dgm:forEach>
    <dgm:forEach name="Name55" axis="ch" ptType="node" st="4" cnt="1">
      <dgm:layoutNode name="image_accent_4">
        <dgm:alg type="sp"/>
        <dgm:shape xmlns:r="http://schemas.openxmlformats.org/officeDocument/2006/relationships" r:blip="">
          <dgm:adjLst/>
        </dgm:shape>
        <dgm:presOf/>
        <dgm:constrLst/>
        <dgm:forEach name="Name56" ref="imageAccentRepeat"/>
      </dgm:layoutNode>
      <dgm:layoutNode name="parent_text_4" styleLbl="revTx">
        <dgm:varLst>
          <dgm:chMax val="0"/>
          <dgm:chPref val="0"/>
          <dgm:bulletEnabled val="1"/>
        </dgm:varLst>
        <dgm:choose name="Name57">
          <dgm:if name="Name58" func="var" arg="dir" op="equ" val="norm">
            <dgm:alg type="tx">
              <dgm:param type="parTxLTRAlign" val="l"/>
              <dgm:param type="lnSpCh" val="15"/>
            </dgm:alg>
          </dgm:if>
          <dgm:else name="Name59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4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60" axis="ch" ptType="sibTrans" hideLastTrans="0" st="4" cnt="1">
      <dgm:layoutNode name="image_4">
        <dgm:alg type="sp"/>
        <dgm:shape xmlns:r="http://schemas.openxmlformats.org/officeDocument/2006/relationships" r:blip="">
          <dgm:adjLst/>
        </dgm:shape>
        <dgm:presOf/>
        <dgm:constrLst/>
        <dgm:forEach name="Name61" ref="imageRepeat"/>
      </dgm:layoutNode>
    </dgm:forEach>
    <dgm:forEach name="Name62" axis="ch" ptType="node" st="5" cnt="1">
      <dgm:layoutNode name="image_accent_5">
        <dgm:alg type="sp"/>
        <dgm:shape xmlns:r="http://schemas.openxmlformats.org/officeDocument/2006/relationships" r:blip="">
          <dgm:adjLst/>
        </dgm:shape>
        <dgm:presOf/>
        <dgm:constrLst/>
        <dgm:forEach name="Name63" ref="imageAccentRepeat"/>
      </dgm:layoutNode>
      <dgm:layoutNode name="parent_text_5" styleLbl="revTx">
        <dgm:varLst>
          <dgm:chMax val="0"/>
          <dgm:chPref val="0"/>
          <dgm:bulletEnabled val="1"/>
        </dgm:varLst>
        <dgm:choose name="Name64">
          <dgm:if name="Name65" func="var" arg="dir" op="equ" val="norm">
            <dgm:alg type="tx">
              <dgm:param type="parTxLTRAlign" val="l"/>
              <dgm:param type="lnSpCh" val="15"/>
            </dgm:alg>
          </dgm:if>
          <dgm:else name="Name66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sibTrans" hideLastTrans="0" st="5" cnt="1">
      <dgm:layoutNode name="image_5">
        <dgm:alg type="sp"/>
        <dgm:shape xmlns:r="http://schemas.openxmlformats.org/officeDocument/2006/relationships" r:blip="">
          <dgm:adjLst/>
        </dgm:shape>
        <dgm:presOf/>
        <dgm:constrLst/>
        <dgm:forEach name="Name68" ref="imageRepeat"/>
      </dgm:layoutNode>
    </dgm:forEach>
    <dgm:forEach name="Name69" axis="ch" ptType="node" st="6" cnt="1">
      <dgm:layoutNode name="parent_text_6" styleLbl="revTx">
        <dgm:varLst>
          <dgm:chMax val="0"/>
          <dgm:chPref val="0"/>
          <dgm:bulletEnabled val="1"/>
        </dgm:varLst>
        <dgm:choose name="Name70">
          <dgm:if name="Name71" func="var" arg="dir" op="equ" val="norm">
            <dgm:alg type="tx">
              <dgm:param type="parTxLTRAlign" val="r"/>
              <dgm:param type="shpTxLTRAlignCh" val="r"/>
              <dgm:param type="lnSpCh" val="15"/>
            </dgm:alg>
          </dgm:if>
          <dgm:else name="Name72">
            <dgm:alg type="tx">
              <dgm:param type="parTxLTRAlign" val="l"/>
              <dgm:param type="shpTxLTRAlignCh" val="l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6">
        <dgm:alg type="sp"/>
        <dgm:shape xmlns:r="http://schemas.openxmlformats.org/officeDocument/2006/relationships" r:blip="">
          <dgm:adjLst/>
        </dgm:shape>
        <dgm:presOf/>
        <dgm:constrLst/>
        <dgm:forEach name="Name73" ref="imageAccentRepeat"/>
      </dgm:layoutNode>
      <dgm:layoutNode name="accent_5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74" axis="ch" ptType="sibTrans" hideLastTrans="0" st="6" cnt="1">
      <dgm:layoutNode name="image_6">
        <dgm:alg type="sp"/>
        <dgm:shape xmlns:r="http://schemas.openxmlformats.org/officeDocument/2006/relationships" r:blip="">
          <dgm:adjLst/>
        </dgm:shape>
        <dgm:presOf/>
        <dgm:constrLst/>
        <dgm:forEach name="Name75" ref="imageRepeat"/>
      </dgm:layoutNode>
    </dgm:forEach>
    <dgm:forEach name="Name76" axis="ch" ptType="node" st="7" cnt="1">
      <dgm:layoutNode name="parent_text_7" styleLbl="revTx">
        <dgm:varLst>
          <dgm:chMax val="0"/>
          <dgm:chPref val="0"/>
          <dgm:bulletEnabled val="1"/>
        </dgm:varLst>
        <dgm:choose name="Name77">
          <dgm:if name="Name78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79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7">
        <dgm:alg type="sp"/>
        <dgm:shape xmlns:r="http://schemas.openxmlformats.org/officeDocument/2006/relationships" r:blip="">
          <dgm:adjLst/>
        </dgm:shape>
        <dgm:presOf/>
        <dgm:constrLst/>
        <dgm:forEach name="Name80" ref="imageAccentRepeat"/>
      </dgm:layoutNode>
    </dgm:forEach>
    <dgm:forEach name="Name81" axis="ch" ptType="sibTrans" hideLastTrans="0" st="7" cnt="1">
      <dgm:layoutNode name="image_7">
        <dgm:alg type="sp"/>
        <dgm:shape xmlns:r="http://schemas.openxmlformats.org/officeDocument/2006/relationships" r:blip="">
          <dgm:adjLst/>
        </dgm:shape>
        <dgm:presOf/>
        <dgm:constrLst/>
        <dgm:forEach name="Name82" ref="imageRepeat"/>
      </dgm:layoutNode>
    </dgm:forEach>
    <dgm:forEach name="Name83" axis="ch" ptType="node" st="8" cnt="1">
      <dgm:layoutNode name="parent_text_8" styleLbl="revTx">
        <dgm:varLst>
          <dgm:chMax val="0"/>
          <dgm:chPref val="0"/>
          <dgm:bulletEnabled val="1"/>
        </dgm:varLst>
        <dgm:choose name="Name84">
          <dgm:if name="Name85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86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8">
        <dgm:alg type="sp"/>
        <dgm:shape xmlns:r="http://schemas.openxmlformats.org/officeDocument/2006/relationships" r:blip="">
          <dgm:adjLst/>
        </dgm:shape>
        <dgm:presOf/>
        <dgm:constrLst/>
        <dgm:forEach name="Name87" ref="imageAccentRepeat"/>
      </dgm:layoutNode>
    </dgm:forEach>
    <dgm:forEach name="Name88" axis="ch" ptType="sibTrans" hideLastTrans="0" st="8" cnt="1">
      <dgm:layoutNode name="image_8">
        <dgm:alg type="sp"/>
        <dgm:shape xmlns:r="http://schemas.openxmlformats.org/officeDocument/2006/relationships" r:blip="">
          <dgm:adjLst/>
        </dgm:shape>
        <dgm:presOf/>
        <dgm:constrLst/>
        <dgm:forEach name="Name89" ref="image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8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238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01052" y="5410202"/>
            <a:ext cx="2057400" cy="365125"/>
          </a:xfrm>
        </p:spPr>
        <p:txBody>
          <a:bodyPr/>
          <a:lstStyle/>
          <a:p>
            <a:fld id="{7365C7AF-B73F-478F-B92B-F6E6424E6C0B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237" y="5410202"/>
            <a:ext cx="384366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5603" y="5410200"/>
            <a:ext cx="578317" cy="365125"/>
          </a:xfrm>
        </p:spPr>
        <p:txBody>
          <a:bodyPr/>
          <a:lstStyle/>
          <a:p>
            <a:fld id="{EAEF7F70-0A17-4627-A0FB-2086CBDB1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771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5C7AF-B73F-478F-B92B-F6E6424E6C0B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F7F70-0A17-4627-A0FB-2086CBDB1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455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5C7AF-B73F-478F-B92B-F6E6424E6C0B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F7F70-0A17-4627-A0FB-2086CBDB1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6592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5C7AF-B73F-478F-B92B-F6E6424E6C0B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F7F70-0A17-4627-A0FB-2086CBDB13EE}" type="slidenum">
              <a:rPr lang="ru-RU" smtClean="0"/>
              <a:t>‹#›</a:t>
            </a:fld>
            <a:endParaRPr lang="ru-RU"/>
          </a:p>
        </p:txBody>
      </p:sp>
      <p:sp>
        <p:nvSpPr>
          <p:cNvPr id="52" name="TextBox 51"/>
          <p:cNvSpPr txBox="1"/>
          <p:nvPr/>
        </p:nvSpPr>
        <p:spPr>
          <a:xfrm>
            <a:off x="696579" y="71845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17473" y="276497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846454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5C7AF-B73F-478F-B92B-F6E6424E6C0B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F7F70-0A17-4627-A0FB-2086CBDB1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9252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56059" y="3360263"/>
            <a:ext cx="2396432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6075" y="3363435"/>
            <a:ext cx="238895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5C7AF-B73F-478F-B92B-F6E6424E6C0B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F7F70-0A17-4627-A0FB-2086CBDB1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0047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5C7AF-B73F-478F-B92B-F6E6424E6C0B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F7F70-0A17-4627-A0FB-2086CBDB1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9442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5C7AF-B73F-478F-B92B-F6E6424E6C0B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F7F70-0A17-4627-A0FB-2086CBDB1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1960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5C7AF-B73F-478F-B92B-F6E6424E6C0B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F7F70-0A17-4627-A0FB-2086CBDB1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241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5592691" y="5883277"/>
            <a:ext cx="2057400" cy="365125"/>
          </a:xfrm>
        </p:spPr>
        <p:txBody>
          <a:bodyPr/>
          <a:lstStyle/>
          <a:p>
            <a:fld id="{7365C7AF-B73F-478F-B92B-F6E6424E6C0B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059" y="5883276"/>
            <a:ext cx="467948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</p:spPr>
        <p:txBody>
          <a:bodyPr/>
          <a:lstStyle/>
          <a:p>
            <a:fld id="{EAEF7F70-0A17-4627-A0FB-2086CBDB1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456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5C7AF-B73F-478F-B92B-F6E6424E6C0B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F7F70-0A17-4627-A0FB-2086CBDB1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667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5C7AF-B73F-478F-B92B-F6E6424E6C0B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F7F70-0A17-4627-A0FB-2086CBDB1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007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902" y="2249486"/>
            <a:ext cx="3435949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992" y="2249485"/>
            <a:ext cx="34335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5C7AF-B73F-478F-B92B-F6E6424E6C0B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F7F70-0A17-4627-A0FB-2086CBDB1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575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5C7AF-B73F-478F-B92B-F6E6424E6C0B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F7F70-0A17-4627-A0FB-2086CBDB1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945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5C7AF-B73F-478F-B92B-F6E6424E6C0B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F7F70-0A17-4627-A0FB-2086CBDB1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084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5C7AF-B73F-478F-B92B-F6E6424E6C0B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F7F70-0A17-4627-A0FB-2086CBDB1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882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3753962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32866" y="609600"/>
            <a:ext cx="3452693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3753964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5C7AF-B73F-478F-B92B-F6E6424E6C0B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F7F70-0A17-4627-A0FB-2086CBDB1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32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9041774" cy="6858001"/>
            <a:chOff x="-14288" y="0"/>
            <a:chExt cx="9041774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65C7AF-B73F-478F-B92B-F6E6424E6C0B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EF7F70-0A17-4627-A0FB-2086CBDB1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9177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  <p:sldLayoutId id="2147483924" r:id="rId12"/>
    <p:sldLayoutId id="2147483925" r:id="rId13"/>
    <p:sldLayoutId id="2147483926" r:id="rId14"/>
    <p:sldLayoutId id="2147483927" r:id="rId15"/>
    <p:sldLayoutId id="2147483928" r:id="rId16"/>
    <p:sldLayoutId id="214748392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88368" y="642181"/>
            <a:ext cx="8155632" cy="2304256"/>
          </a:xfrm>
        </p:spPr>
        <p:txBody>
          <a:bodyPr>
            <a:normAutofit/>
          </a:bodyPr>
          <a:lstStyle/>
          <a:p>
            <a:pPr marL="274320" algn="ctr">
              <a:spcBef>
                <a:spcPts val="1200"/>
              </a:spcBef>
              <a:spcAft>
                <a:spcPts val="300"/>
              </a:spcAft>
              <a:tabLst>
                <a:tab pos="274320" algn="l"/>
              </a:tabLst>
            </a:pPr>
            <a:r>
              <a:rPr lang="uk-UA" sz="6000" b="1" i="1" kern="16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Хмарні сервіси</a:t>
            </a:r>
            <a:br>
              <a:rPr lang="ru-RU" sz="4800" b="1" kern="1600" dirty="0">
                <a:effectLst/>
                <a:latin typeface="Arial"/>
                <a:ea typeface="Times New Roman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73511" y="188640"/>
            <a:ext cx="6593681" cy="907082"/>
          </a:xfrm>
        </p:spPr>
        <p:txBody>
          <a:bodyPr>
            <a:normAutofit/>
          </a:bodyPr>
          <a:lstStyle/>
          <a:p>
            <a:pPr algn="ctr"/>
            <a:r>
              <a:rPr lang="uk-UA" sz="180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Циклова комісія математичних </a:t>
            </a:r>
            <a:r>
              <a:rPr lang="uk-UA" sz="180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дисциплін </a:t>
            </a:r>
          </a:p>
          <a:p>
            <a:pPr algn="ctr"/>
            <a:r>
              <a:rPr lang="uk-UA" sz="180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та </a:t>
            </a:r>
            <a:r>
              <a:rPr lang="uk-UA" sz="180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програмного забезпечення</a:t>
            </a:r>
            <a:endParaRPr lang="ru-RU" sz="3600" b="1" i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02471F64-D153-4E41-9BD1-D266BF870F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2589281"/>
              </p:ext>
            </p:extLst>
          </p:nvPr>
        </p:nvGraphicFramePr>
        <p:xfrm>
          <a:off x="1403648" y="1988840"/>
          <a:ext cx="7534200" cy="502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3971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E28F10-B075-4AAA-9881-2A570EA3B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671" y="332656"/>
            <a:ext cx="7429499" cy="1152128"/>
          </a:xfrm>
        </p:spPr>
        <p:txBody>
          <a:bodyPr>
            <a:normAutofit/>
          </a:bodyPr>
          <a:lstStyle/>
          <a:p>
            <a:pPr algn="ctr"/>
            <a:endParaRPr lang="ru-R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Untitled">
            <a:hlinkClick r:id="" action="ppaction://media"/>
            <a:extLst>
              <a:ext uri="{FF2B5EF4-FFF2-40B4-BE49-F238E27FC236}">
                <a16:creationId xmlns:a16="http://schemas.microsoft.com/office/drawing/2014/main" id="{4847AEAE-513C-4B6D-A669-570536C16B19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728700"/>
            <a:ext cx="9144000" cy="5143788"/>
          </a:xfrm>
        </p:spPr>
      </p:pic>
    </p:spTree>
    <p:extLst>
      <p:ext uri="{BB962C8B-B14F-4D97-AF65-F5344CB8AC3E}">
        <p14:creationId xmlns:p14="http://schemas.microsoft.com/office/powerpoint/2010/main" val="3717875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3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1B55CF-BA3A-42BB-8FF6-E4B7F50DF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060" y="366254"/>
            <a:ext cx="7429499" cy="1478570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 КУРСУ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33BD785-6FAF-4611-B8C9-53950BA82D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060" y="1628800"/>
            <a:ext cx="7429499" cy="4203849"/>
          </a:xfrm>
        </p:spPr>
        <p:txBody>
          <a:bodyPr>
            <a:noAutofit/>
          </a:bodyPr>
          <a:lstStyle/>
          <a:p>
            <a:pPr marL="0" indent="722313" algn="just">
              <a:buNone/>
            </a:pP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Сучасний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інформаційних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технологій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вимагає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впровадження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комп’ютерної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техніки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іншого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обладнання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професійну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фахівців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галузей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Сьогодні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роботодавці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очікують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що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випускник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оволоді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високим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рівнем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цифрової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722313" algn="just">
              <a:buNone/>
            </a:pP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Хмарні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сервіси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одна з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наймодніших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сучасних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технологій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компанії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Google, Apple, Microsoft, Amazon –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кидають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армії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розробників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бій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ринку.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користувачів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хмарних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сервісів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стає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дедалі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більшим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034487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212" y="1052736"/>
            <a:ext cx="8229600" cy="432048"/>
          </a:xfrm>
        </p:spPr>
        <p:txBody>
          <a:bodyPr>
            <a:normAutofit fontScale="90000"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uk-UA" sz="3100" b="1" dirty="0">
                <a:solidFill>
                  <a:srgbClr val="FFFF00"/>
                </a:solidFill>
                <a:latin typeface="Times New Roman"/>
                <a:ea typeface="Times New Roman"/>
                <a:cs typeface="+mn-cs"/>
              </a:rPr>
              <a:t>Мета</a:t>
            </a:r>
            <a:r>
              <a:rPr lang="uk-UA" sz="3100" dirty="0">
                <a:solidFill>
                  <a:srgbClr val="FFFF00"/>
                </a:solidFill>
                <a:latin typeface="Times New Roman"/>
                <a:ea typeface="Times New Roman"/>
                <a:cs typeface="+mn-cs"/>
              </a:rPr>
              <a:t> навчальної дисципліни</a:t>
            </a:r>
            <a:r>
              <a:rPr lang="uk-UA" sz="3600" dirty="0">
                <a:solidFill>
                  <a:srgbClr val="FFFF00"/>
                </a:solidFill>
                <a:latin typeface="Times New Roman"/>
                <a:ea typeface="Times New Roman"/>
                <a:cs typeface="+mn-cs"/>
              </a:rPr>
              <a:t>:</a:t>
            </a:r>
            <a:br>
              <a:rPr lang="ru-RU" sz="1500" dirty="0">
                <a:solidFill>
                  <a:srgbClr val="FFFF00"/>
                </a:solidFill>
                <a:latin typeface="Times New Roman"/>
                <a:ea typeface="Times New Roman"/>
                <a:cs typeface="+mn-cs"/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484784"/>
            <a:ext cx="7416824" cy="5001419"/>
          </a:xfrm>
        </p:spPr>
        <p:txBody>
          <a:bodyPr>
            <a:normAutofit/>
          </a:bodyPr>
          <a:lstStyle/>
          <a:p>
            <a:pPr algn="just"/>
            <a:r>
              <a:rPr lang="uk-UA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ознайомлення студентів з основними поняттями </a:t>
            </a:r>
            <a:r>
              <a:rPr lang="uk-UA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хмарних</a:t>
            </a:r>
            <a:r>
              <a:rPr lang="uk-UA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сервісів, методами і принципами їх будови та загальним оглядом їх основних видів;</a:t>
            </a:r>
          </a:p>
          <a:p>
            <a:pPr algn="just"/>
            <a:r>
              <a:rPr lang="uk-UA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засвоєння ними системи знань з методології функціонування хмарних сервісів;</a:t>
            </a:r>
          </a:p>
          <a:p>
            <a:pPr algn="just"/>
            <a:r>
              <a:rPr lang="uk-UA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набуття компетенцій ефективно реалізовувати теоретичні знання у повсякденному житті та професійній діяльності. </a:t>
            </a:r>
            <a:endParaRPr lang="ru-RU" sz="2500" dirty="0"/>
          </a:p>
        </p:txBody>
      </p:sp>
    </p:spTree>
    <p:extLst>
      <p:ext uri="{BB962C8B-B14F-4D97-AF65-F5344CB8AC3E}">
        <p14:creationId xmlns:p14="http://schemas.microsoft.com/office/powerpoint/2010/main" val="1526309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576064"/>
          </a:xfrm>
        </p:spPr>
        <p:txBody>
          <a:bodyPr>
            <a:no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uk-UA" sz="2800" b="1" dirty="0">
                <a:solidFill>
                  <a:srgbClr val="FFFF00"/>
                </a:solidFill>
                <a:latin typeface="Times New Roman"/>
                <a:ea typeface="Times New Roman"/>
                <a:cs typeface="+mn-cs"/>
              </a:rPr>
              <a:t>Завдання</a:t>
            </a:r>
            <a:r>
              <a:rPr lang="uk-UA" sz="2800" dirty="0">
                <a:solidFill>
                  <a:srgbClr val="FFFF00"/>
                </a:solidFill>
                <a:latin typeface="Times New Roman"/>
                <a:ea typeface="Times New Roman"/>
                <a:cs typeface="+mn-cs"/>
              </a:rPr>
              <a:t> навчальної дисципліни</a:t>
            </a:r>
            <a:r>
              <a:rPr lang="uk-UA" sz="3200" dirty="0">
                <a:solidFill>
                  <a:srgbClr val="FFFF00"/>
                </a:solidFill>
                <a:latin typeface="Times New Roman"/>
                <a:ea typeface="Times New Roman"/>
                <a:cs typeface="+mn-cs"/>
              </a:rPr>
              <a:t>:</a:t>
            </a:r>
            <a:br>
              <a:rPr lang="ru-RU" sz="3200" dirty="0">
                <a:solidFill>
                  <a:srgbClr val="FFFF00"/>
                </a:solidFill>
                <a:latin typeface="Times New Roman"/>
                <a:ea typeface="Times New Roman"/>
                <a:cs typeface="+mn-cs"/>
              </a:rPr>
            </a:b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052736"/>
            <a:ext cx="7560840" cy="5328592"/>
          </a:xfrm>
        </p:spPr>
        <p:txBody>
          <a:bodyPr>
            <a:normAutofit/>
          </a:bodyPr>
          <a:lstStyle/>
          <a:p>
            <a:pPr marL="0" indent="0" algn="just">
              <a:spcAft>
                <a:spcPts val="0"/>
              </a:spcAft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ознайомлення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майбутніх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фахівців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характеристиками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функціональними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можливостями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хмарних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сервісів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озброєння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знаннями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хмарних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сферах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принципами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хмарних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обчислень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ознайомлення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хмарних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професіях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оволодіння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свідомим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ставленням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основ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хмарних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2600562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504056"/>
          </a:xfrm>
        </p:spPr>
        <p:txBody>
          <a:bodyPr>
            <a:normAutofit fontScale="90000"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uk-UA" sz="2700" b="1" dirty="0">
                <a:solidFill>
                  <a:srgbClr val="FFFF00"/>
                </a:solidFill>
                <a:latin typeface="Times New Roman"/>
                <a:ea typeface="Times New Roman"/>
                <a:cs typeface="+mn-cs"/>
              </a:rPr>
              <a:t>У результаті вивчення дисципліни </a:t>
            </a:r>
            <a:br>
              <a:rPr lang="uk-UA" sz="2700" b="1" dirty="0">
                <a:solidFill>
                  <a:srgbClr val="FFFF00"/>
                </a:solidFill>
                <a:latin typeface="Times New Roman"/>
                <a:ea typeface="Times New Roman"/>
                <a:cs typeface="+mn-cs"/>
              </a:rPr>
            </a:br>
            <a:r>
              <a:rPr lang="uk-UA" sz="2700" b="1" dirty="0">
                <a:solidFill>
                  <a:srgbClr val="FFFF00"/>
                </a:solidFill>
                <a:latin typeface="Times New Roman"/>
                <a:ea typeface="Times New Roman"/>
                <a:cs typeface="+mn-cs"/>
              </a:rPr>
              <a:t>студенти повинні:</a:t>
            </a:r>
            <a:br>
              <a:rPr lang="ru-RU" sz="1100" b="1" dirty="0">
                <a:solidFill>
                  <a:srgbClr val="FFFF00"/>
                </a:solidFill>
                <a:latin typeface="Times New Roman"/>
                <a:ea typeface="Times New Roman"/>
                <a:cs typeface="+mn-cs"/>
              </a:rPr>
            </a:b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3568" y="1124744"/>
            <a:ext cx="4248472" cy="5073427"/>
          </a:xfrm>
        </p:spPr>
        <p:txBody>
          <a:bodyPr>
            <a:noAutofit/>
          </a:bodyPr>
          <a:lstStyle/>
          <a:p>
            <a:pPr algn="ctr">
              <a:spcAft>
                <a:spcPts val="0"/>
              </a:spcAft>
            </a:pPr>
            <a:r>
              <a:rPr lang="uk-UA" sz="2100" b="1" dirty="0">
                <a:solidFill>
                  <a:srgbClr val="FFFF00"/>
                </a:solidFill>
                <a:effectLst/>
                <a:latin typeface="Times New Roman"/>
                <a:ea typeface="Times New Roman"/>
              </a:rPr>
              <a:t>Знати</a:t>
            </a:r>
            <a:r>
              <a:rPr lang="uk-UA" sz="2100" dirty="0">
                <a:solidFill>
                  <a:srgbClr val="FFFF00"/>
                </a:solidFill>
                <a:effectLst/>
                <a:latin typeface="Times New Roman"/>
                <a:ea typeface="Times New Roman"/>
              </a:rPr>
              <a:t>:</a:t>
            </a:r>
            <a:endParaRPr lang="ru-RU" sz="2100" dirty="0">
              <a:solidFill>
                <a:srgbClr val="FFFF00"/>
              </a:solidFill>
              <a:effectLst/>
              <a:latin typeface="Times New Roman"/>
              <a:ea typeface="Times New Roman"/>
            </a:endParaRPr>
          </a:p>
          <a:p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теоретичні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основи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характеристику та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функціональні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можливості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хмарних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сервісів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принципи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хмарних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сервісів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головні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умови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ефективності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хмарних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сервісів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сферах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професійної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прийоми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ресурсів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хмарних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сервісів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90120" y="1373635"/>
            <a:ext cx="4038600" cy="5256584"/>
          </a:xfrm>
        </p:spPr>
        <p:txBody>
          <a:bodyPr>
            <a:normAutofit fontScale="62500" lnSpcReduction="20000"/>
          </a:bodyPr>
          <a:lstStyle/>
          <a:p>
            <a:pPr algn="ctr">
              <a:spcAft>
                <a:spcPts val="0"/>
              </a:spcAft>
            </a:pPr>
            <a:r>
              <a:rPr lang="uk-UA" sz="3200" b="1" dirty="0">
                <a:solidFill>
                  <a:srgbClr val="FFFF00"/>
                </a:solidFill>
                <a:effectLst/>
                <a:latin typeface="Times New Roman"/>
                <a:ea typeface="Times New Roman"/>
              </a:rPr>
              <a:t>Уміти</a:t>
            </a:r>
            <a:r>
              <a:rPr lang="uk-UA" sz="3200" dirty="0">
                <a:solidFill>
                  <a:srgbClr val="FFFF00"/>
                </a:solidFill>
                <a:effectLst/>
                <a:latin typeface="Times New Roman"/>
                <a:ea typeface="Times New Roman"/>
              </a:rPr>
              <a:t>:</a:t>
            </a:r>
            <a:endParaRPr lang="ru-RU" sz="3200" dirty="0">
              <a:solidFill>
                <a:srgbClr val="FFFF00"/>
              </a:solidFill>
              <a:effectLst/>
              <a:latin typeface="Times New Roman"/>
              <a:ea typeface="Times New Roman"/>
            </a:endParaRPr>
          </a:p>
          <a:p>
            <a:pPr marL="685800" indent="-242888"/>
            <a:r>
              <a:rPr lang="uk-UA" sz="3400" dirty="0">
                <a:effectLst/>
                <a:latin typeface="Times New Roman"/>
                <a:ea typeface="Times New Roman"/>
              </a:rPr>
              <a:t>застосовувати на практиці одержані знання з розробки додатків засобами хмарних сервісів;</a:t>
            </a:r>
          </a:p>
          <a:p>
            <a:pPr marL="685800" indent="-242888"/>
            <a:r>
              <a:rPr lang="uk-UA" sz="3400" dirty="0">
                <a:effectLst/>
                <a:latin typeface="Times New Roman"/>
                <a:ea typeface="Times New Roman"/>
              </a:rPr>
              <a:t>здійснювати пошук методів розв‘язування професійних проблем;</a:t>
            </a:r>
          </a:p>
          <a:p>
            <a:pPr marL="685800" indent="-242888"/>
            <a:r>
              <a:rPr lang="uk-UA" sz="3400" dirty="0">
                <a:effectLst/>
                <a:latin typeface="Times New Roman"/>
                <a:ea typeface="Times New Roman"/>
              </a:rPr>
              <a:t>застосовувати хмарні технології для підвищення ефективності професійної діяльності.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4709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7632848" cy="2448272"/>
          </a:xfrm>
        </p:spPr>
        <p:txBody>
          <a:bodyPr>
            <a:noAutofit/>
          </a:bodyPr>
          <a:lstStyle/>
          <a:p>
            <a:pPr algn="ctr"/>
            <a:r>
              <a:rPr lang="uk-UA" sz="2800" b="1" dirty="0">
                <a:solidFill>
                  <a:srgbClr val="FFFF00"/>
                </a:solidFill>
                <a:effectLst/>
                <a:latin typeface="Times New Roman"/>
                <a:ea typeface="Times New Roman"/>
              </a:rPr>
              <a:t>Предметом </a:t>
            </a:r>
            <a:r>
              <a:rPr lang="uk-UA" sz="2800" dirty="0">
                <a:solidFill>
                  <a:srgbClr val="FFFF00"/>
                </a:solidFill>
                <a:effectLst/>
                <a:latin typeface="Times New Roman"/>
                <a:ea typeface="Times New Roman"/>
              </a:rPr>
              <a:t>вивчення </a:t>
            </a:r>
            <a:br>
              <a:rPr lang="uk-UA" sz="2800" dirty="0">
                <a:solidFill>
                  <a:srgbClr val="FFFF00"/>
                </a:solidFill>
                <a:effectLst/>
                <a:latin typeface="Times New Roman"/>
                <a:ea typeface="Times New Roman"/>
              </a:rPr>
            </a:br>
            <a:r>
              <a:rPr lang="uk-UA" sz="2800" dirty="0">
                <a:solidFill>
                  <a:srgbClr val="FFFF00"/>
                </a:solidFill>
                <a:effectLst/>
                <a:latin typeface="Times New Roman"/>
                <a:ea typeface="Times New Roman"/>
              </a:rPr>
              <a:t>навчальної дисципліни</a:t>
            </a:r>
            <a:br>
              <a:rPr lang="uk-UA" sz="2800" dirty="0">
                <a:solidFill>
                  <a:srgbClr val="FFFF00"/>
                </a:solidFill>
                <a:effectLst/>
                <a:latin typeface="Times New Roman"/>
                <a:ea typeface="Times New Roman"/>
              </a:rPr>
            </a:br>
            <a:r>
              <a:rPr lang="uk-UA" sz="2800" dirty="0">
                <a:solidFill>
                  <a:srgbClr val="FFFF00"/>
                </a:solidFill>
                <a:effectLst/>
                <a:latin typeface="Times New Roman"/>
                <a:ea typeface="Times New Roman"/>
              </a:rPr>
              <a:t>«Хмарн</a:t>
            </a:r>
            <a:r>
              <a:rPr lang="uk-UA" sz="2800" dirty="0">
                <a:solidFill>
                  <a:srgbClr val="FFFF00"/>
                </a:solidFill>
                <a:latin typeface="Times New Roman"/>
                <a:ea typeface="Times New Roman"/>
              </a:rPr>
              <a:t>і</a:t>
            </a:r>
            <a:r>
              <a:rPr lang="uk-UA" sz="2800" dirty="0">
                <a:solidFill>
                  <a:srgbClr val="FFFF00"/>
                </a:solidFill>
                <a:effectLst/>
                <a:latin typeface="Times New Roman"/>
                <a:ea typeface="Times New Roman"/>
              </a:rPr>
              <a:t> сервіси» є: 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988840"/>
            <a:ext cx="7200800" cy="2880320"/>
          </a:xfrm>
        </p:spPr>
        <p:txBody>
          <a:bodyPr>
            <a:normAutofit/>
          </a:bodyPr>
          <a:lstStyle/>
          <a:p>
            <a:pPr algn="just">
              <a:spcAft>
                <a:spcPts val="0"/>
              </a:spcAft>
            </a:pPr>
            <a:r>
              <a:rPr lang="uk-UA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сервіси, що забезпечують користувачеві мережний доступ до масштабованого і </a:t>
            </a:r>
            <a:r>
              <a:rPr lang="uk-UA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гнучко</a:t>
            </a:r>
            <a:r>
              <a:rPr lang="uk-UA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організованого пулу розподілених фізичних або віртуальних ресурсів, які постачаються в режимі самообслуговування і адміністрування.</a:t>
            </a: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362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980728"/>
            <a:ext cx="8229600" cy="1008112"/>
          </a:xfrm>
        </p:spPr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uk-UA" sz="3200" dirty="0">
                <a:solidFill>
                  <a:srgbClr val="FFFF00"/>
                </a:solidFill>
                <a:latin typeface="Times New Roman"/>
                <a:ea typeface="Times New Roman"/>
                <a:cs typeface="+mn-cs"/>
              </a:rPr>
              <a:t>Програма навчальної дисципліни складається з таких розділів:</a:t>
            </a:r>
            <a:br>
              <a:rPr lang="ru-RU" sz="3200" dirty="0">
                <a:solidFill>
                  <a:srgbClr val="FFFF00"/>
                </a:solidFill>
                <a:latin typeface="Times New Roman"/>
                <a:ea typeface="Times New Roman"/>
                <a:cs typeface="+mn-cs"/>
              </a:rPr>
            </a:b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017021"/>
            <a:ext cx="8003232" cy="3816424"/>
          </a:xfrm>
        </p:spPr>
        <p:txBody>
          <a:bodyPr>
            <a:normAutofit fontScale="77500" lnSpcReduction="20000"/>
          </a:bodyPr>
          <a:lstStyle/>
          <a:p>
            <a:pPr marL="742950" indent="-742950" algn="just">
              <a:spcAft>
                <a:spcPts val="0"/>
              </a:spcAft>
              <a:buFont typeface="+mj-lt"/>
              <a:buAutoNum type="arabicPeriod"/>
            </a:pPr>
            <a:r>
              <a:rPr lang="uk-UA" sz="3600" dirty="0">
                <a:effectLst/>
                <a:latin typeface="Times New Roman"/>
                <a:ea typeface="Times New Roman"/>
              </a:rPr>
              <a:t>Історія розвитку хмарних сервісів</a:t>
            </a:r>
          </a:p>
          <a:p>
            <a:pPr marL="742950" indent="-742950" algn="just">
              <a:spcAft>
                <a:spcPts val="0"/>
              </a:spcAft>
              <a:buFont typeface="+mj-lt"/>
              <a:buAutoNum type="arabicPeriod"/>
            </a:pPr>
            <a:r>
              <a:rPr lang="uk-UA" sz="3600" dirty="0">
                <a:effectLst/>
                <a:latin typeface="Times New Roman"/>
                <a:ea typeface="Times New Roman"/>
              </a:rPr>
              <a:t>Основні поняття хмарних сервісів</a:t>
            </a:r>
          </a:p>
          <a:p>
            <a:pPr marL="742950" indent="-742950" algn="just">
              <a:spcAft>
                <a:spcPts val="0"/>
              </a:spcAft>
              <a:buFont typeface="+mj-lt"/>
              <a:buAutoNum type="arabicPeriod"/>
            </a:pPr>
            <a:r>
              <a:rPr lang="uk-UA" sz="3600" dirty="0">
                <a:effectLst/>
                <a:latin typeface="Times New Roman"/>
                <a:ea typeface="Times New Roman"/>
              </a:rPr>
              <a:t>Технології віртуалізації</a:t>
            </a:r>
          </a:p>
          <a:p>
            <a:pPr marL="742950" indent="-742950" algn="just">
              <a:spcAft>
                <a:spcPts val="0"/>
              </a:spcAft>
              <a:buFont typeface="+mj-lt"/>
              <a:buAutoNum type="arabicPeriod"/>
            </a:pPr>
            <a:r>
              <a:rPr lang="uk-UA" sz="3600" dirty="0">
                <a:effectLst/>
                <a:latin typeface="Times New Roman"/>
                <a:ea typeface="Times New Roman"/>
              </a:rPr>
              <a:t>Сучасний стан хмарних сервісів</a:t>
            </a:r>
          </a:p>
          <a:p>
            <a:pPr marL="742950" indent="-742950" algn="just">
              <a:spcAft>
                <a:spcPts val="0"/>
              </a:spcAft>
              <a:buFont typeface="+mj-lt"/>
              <a:buAutoNum type="arabicPeriod"/>
            </a:pPr>
            <a:r>
              <a:rPr lang="uk-UA" sz="3600" dirty="0">
                <a:effectLst/>
                <a:latin typeface="Times New Roman"/>
                <a:ea typeface="Times New Roman"/>
              </a:rPr>
              <a:t>Основні напрями використання хмарних сервісів у професійній діяльності</a:t>
            </a:r>
          </a:p>
          <a:p>
            <a:pPr marL="742950" indent="-742950" algn="just">
              <a:spcAft>
                <a:spcPts val="0"/>
              </a:spcAft>
              <a:buFont typeface="+mj-lt"/>
              <a:buAutoNum type="arabicPeriod"/>
            </a:pPr>
            <a:r>
              <a:rPr lang="uk-UA" sz="3600" dirty="0">
                <a:effectLst/>
                <a:latin typeface="Times New Roman"/>
                <a:ea typeface="Times New Roman"/>
              </a:rPr>
              <a:t>Хмарні сервіси як заміна офісним додаткам</a:t>
            </a:r>
          </a:p>
          <a:p>
            <a:pPr marL="694055" indent="-742950" algn="just">
              <a:spcAft>
                <a:spcPts val="0"/>
              </a:spcAft>
              <a:buFont typeface="+mj-lt"/>
              <a:buAutoNum type="arabicPeriod"/>
            </a:pPr>
            <a:endParaRPr lang="uk-UA" sz="36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51962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32656"/>
            <a:ext cx="8686800" cy="1512168"/>
          </a:xfrm>
        </p:spPr>
        <p:txBody>
          <a:bodyPr>
            <a:noAutofit/>
          </a:bodyPr>
          <a:lstStyle/>
          <a:p>
            <a:pPr algn="ctr"/>
            <a:r>
              <a:rPr lang="uk-UA" sz="3000" b="1" dirty="0">
                <a:solidFill>
                  <a:srgbClr val="FFFF00"/>
                </a:solidFill>
                <a:effectLst/>
                <a:latin typeface="Times New Roman"/>
                <a:ea typeface="Times New Roman"/>
              </a:rPr>
              <a:t>Зміст </a:t>
            </a:r>
            <a:r>
              <a:rPr lang="uk-UA" sz="3000" dirty="0">
                <a:solidFill>
                  <a:srgbClr val="FFFF00"/>
                </a:solidFill>
                <a:effectLst/>
                <a:latin typeface="Times New Roman"/>
                <a:ea typeface="Times New Roman"/>
              </a:rPr>
              <a:t>навчальної дисципліни</a:t>
            </a:r>
            <a:br>
              <a:rPr lang="uk-UA" sz="3000" dirty="0">
                <a:solidFill>
                  <a:srgbClr val="FFFF00"/>
                </a:solidFill>
                <a:effectLst/>
                <a:latin typeface="Times New Roman"/>
                <a:ea typeface="Times New Roman"/>
              </a:rPr>
            </a:br>
            <a:r>
              <a:rPr lang="uk-UA" sz="3000" dirty="0">
                <a:solidFill>
                  <a:srgbClr val="FFFF00"/>
                </a:solidFill>
                <a:effectLst/>
                <a:latin typeface="Times New Roman"/>
                <a:ea typeface="Times New Roman"/>
              </a:rPr>
              <a:t>«Хмарні технології» покликаний:</a:t>
            </a:r>
            <a:endParaRPr lang="ru-RU" sz="3000" dirty="0">
              <a:solidFill>
                <a:srgbClr val="FFFF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13218" y="1772816"/>
            <a:ext cx="8236024" cy="1224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>
                <a:latin typeface="Times New Roman"/>
                <a:ea typeface="Times New Roman"/>
              </a:rPr>
              <a:t>с</a:t>
            </a:r>
            <a:r>
              <a:rPr lang="uk-UA" dirty="0">
                <a:effectLst/>
                <a:latin typeface="Times New Roman"/>
                <a:ea typeface="Times New Roman"/>
              </a:rPr>
              <a:t>тати серйозною підготовчою та практичною базою для підтримки професійної діяльності.</a:t>
            </a: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53FFD93-17A0-4379-A51F-420535C14E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0" y="2852936"/>
            <a:ext cx="6057900" cy="3409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97213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1590" y="689627"/>
            <a:ext cx="8229600" cy="1008112"/>
          </a:xfrm>
        </p:spPr>
        <p:txBody>
          <a:bodyPr>
            <a:noAutofit/>
          </a:bodyPr>
          <a:lstStyle/>
          <a:p>
            <a:pPr algn="ctr" fontAlgn="base">
              <a:spcAft>
                <a:spcPts val="0"/>
              </a:spcAft>
            </a:pPr>
            <a:r>
              <a:rPr lang="uk-UA" sz="2500" kern="100" dirty="0">
                <a:solidFill>
                  <a:srgbClr val="FFFF00"/>
                </a:solidFill>
                <a:effectLst/>
                <a:latin typeface="Times New Roman"/>
                <a:ea typeface="Times New Roman"/>
              </a:rPr>
              <a:t>У результаті вивчення дисципліни студент повинен досягти та набути таких </a:t>
            </a:r>
            <a:r>
              <a:rPr lang="uk-UA" sz="2500" b="1" kern="100" dirty="0">
                <a:solidFill>
                  <a:srgbClr val="FFFF00"/>
                </a:solidFill>
                <a:effectLst/>
                <a:latin typeface="Times New Roman"/>
                <a:ea typeface="Times New Roman"/>
              </a:rPr>
              <a:t>компетентностей</a:t>
            </a:r>
            <a:r>
              <a:rPr lang="uk-UA" sz="2500" kern="100" dirty="0">
                <a:solidFill>
                  <a:srgbClr val="FFFF00"/>
                </a:solidFill>
                <a:effectLst/>
                <a:latin typeface="Times New Roman"/>
                <a:ea typeface="Times New Roman"/>
              </a:rPr>
              <a:t>: </a:t>
            </a:r>
            <a:br>
              <a:rPr lang="ru-RU" sz="2500" dirty="0">
                <a:solidFill>
                  <a:srgbClr val="FFFF00"/>
                </a:solidFill>
                <a:effectLst/>
                <a:latin typeface="Times New Roman"/>
                <a:ea typeface="Times New Roman"/>
              </a:rPr>
            </a:br>
            <a:endParaRPr lang="ru-RU" sz="25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700808"/>
            <a:ext cx="8229600" cy="4896544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uk-UA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Усвідомлення значення хмарних сервісів в розвитку сучасного суспільства; володіння основними методами та функціональними можливостями хмарних сервісів.</a:t>
            </a:r>
            <a:endParaRPr lang="ru-RU" sz="25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uk-UA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Здатність працювати з теоретичними знаннями та застосовувати хмарні технології у різних сферах діяльності за принципами хмарних обчислень.</a:t>
            </a:r>
            <a:endParaRPr lang="ru-RU" sz="25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uk-UA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Використання хмарних технологій у своїй професійній діяльності.</a:t>
            </a:r>
            <a:endParaRPr lang="ru-RU" sz="25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3142840"/>
      </p:ext>
    </p:extLst>
  </p:cSld>
  <p:clrMapOvr>
    <a:masterClrMapping/>
  </p:clrMapOvr>
  <p:transition spd="slow">
    <p:wip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213</TotalTime>
  <Words>440</Words>
  <Application>Microsoft Office PowerPoint</Application>
  <PresentationFormat>Экран (4:3)</PresentationFormat>
  <Paragraphs>43</Paragraphs>
  <Slides>10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Symbol</vt:lpstr>
      <vt:lpstr>Times New Roman</vt:lpstr>
      <vt:lpstr>Tw Cen MT</vt:lpstr>
      <vt:lpstr>Контур</vt:lpstr>
      <vt:lpstr>Хмарні сервіси </vt:lpstr>
      <vt:lpstr>ОПИС КУРСУ</vt:lpstr>
      <vt:lpstr>Мета навчальної дисципліни: </vt:lpstr>
      <vt:lpstr>Завдання навчальної дисципліни: </vt:lpstr>
      <vt:lpstr>У результаті вивчення дисципліни  студенти повинні: </vt:lpstr>
      <vt:lpstr>Предметом вивчення  навчальної дисципліни «Хмарні сервіси» є: </vt:lpstr>
      <vt:lpstr>Програма навчальної дисципліни складається з таких розділів: </vt:lpstr>
      <vt:lpstr>Зміст навчальної дисципліни «Хмарні технології» покликаний:</vt:lpstr>
      <vt:lpstr>У результаті вивчення дисципліни студент повинен досягти та набути таких компетентностей: 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f</dc:creator>
  <cp:lastModifiedBy>Home</cp:lastModifiedBy>
  <cp:revision>23</cp:revision>
  <dcterms:created xsi:type="dcterms:W3CDTF">2020-09-02T06:14:52Z</dcterms:created>
  <dcterms:modified xsi:type="dcterms:W3CDTF">2021-04-01T19:09:30Z</dcterms:modified>
</cp:coreProperties>
</file>