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ytlAptkvW69iPqoKanvNq4xvjNDqvFjC3b8CJHLM_16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628800"/>
            <a:ext cx="6984776" cy="2160240"/>
          </a:xfrm>
        </p:spPr>
        <p:txBody>
          <a:bodyPr>
            <a:noAutofit/>
          </a:bodyPr>
          <a:lstStyle/>
          <a:p>
            <a:r>
              <a:rPr lang="uk-UA" sz="8800" dirty="0" smtClean="0"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Детокс дієта</a:t>
            </a:r>
            <a:endParaRPr lang="uk-UA" sz="8800" dirty="0"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56176" y="6523112"/>
            <a:ext cx="3848472" cy="334888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Милов</a:t>
            </a:r>
            <a:r>
              <a:rPr lang="uk-UA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Данило К 17</a:t>
            </a:r>
            <a:r>
              <a:rPr lang="en-US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/21</a:t>
            </a:r>
            <a:endParaRPr lang="uk-UA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609329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uk-UA" sz="3200" b="1" dirty="0" smtClean="0"/>
              <a:t>Детокс дієта – це те, що допоможе правильно схуднути.</a:t>
            </a:r>
          </a:p>
          <a:p>
            <a:pPr algn="ctr"/>
            <a:r>
              <a:rPr lang="uk-UA" sz="3200" dirty="0" smtClean="0"/>
              <a:t>У світі </a:t>
            </a:r>
            <a:r>
              <a:rPr lang="uk-UA" sz="3200" dirty="0" smtClean="0"/>
              <a:t>інстаграм</a:t>
            </a:r>
            <a:r>
              <a:rPr lang="uk-UA" sz="3200" dirty="0" smtClean="0"/>
              <a:t> моделей і нових технік схуднення в повітрі все частіше повисає німі запитання – </a:t>
            </a:r>
            <a:r>
              <a:rPr lang="uk-UA" sz="3200" dirty="0" smtClean="0"/>
              <a:t>“що</a:t>
            </a:r>
            <a:r>
              <a:rPr lang="uk-UA" sz="3200" dirty="0" smtClean="0"/>
              <a:t> таке детокс?” і </a:t>
            </a:r>
            <a:r>
              <a:rPr lang="uk-UA" sz="3200" dirty="0" smtClean="0"/>
              <a:t>“навіщо</a:t>
            </a:r>
            <a:r>
              <a:rPr lang="uk-UA" sz="3200" dirty="0" smtClean="0"/>
              <a:t> мені цей детокс потрібен?”. Дієтологи відповідають: детокс потрібен не всім і не завжди, проте іноді він буває дійсно корисний. Хочемо ми того чи ні, в нашому організмі постійно відкладається щось зайве – токсини, зайві кілограми і інші шкідливі штуки, проти яких в сучасному світі оголосили війну. Тому на питання </a:t>
            </a:r>
            <a:r>
              <a:rPr lang="uk-UA" sz="3200" dirty="0" smtClean="0"/>
              <a:t>“детокс</a:t>
            </a:r>
            <a:r>
              <a:rPr lang="uk-UA" sz="3200" dirty="0" smtClean="0"/>
              <a:t> що </a:t>
            </a:r>
            <a:r>
              <a:rPr lang="uk-UA" sz="3200" dirty="0" smtClean="0"/>
              <a:t>це”</a:t>
            </a:r>
            <a:r>
              <a:rPr lang="uk-UA" sz="3200" dirty="0" smtClean="0"/>
              <a:t> – можна відповісти так: детокс це свого роду кнопка </a:t>
            </a:r>
            <a:r>
              <a:rPr lang="uk-UA" sz="3200" dirty="0" smtClean="0"/>
              <a:t>“перезавантажити”</a:t>
            </a:r>
            <a:r>
              <a:rPr lang="uk-UA" sz="3200" dirty="0" smtClean="0"/>
              <a:t>, натиснувши на яку, можна активувати природні функції нашого організму до очищення.</a:t>
            </a:r>
            <a:endParaRPr lang="uk-UA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Які види детокс дієт існують?</a:t>
            </a:r>
            <a:br>
              <a:rPr lang="uk-UA" b="1" dirty="0" smtClean="0"/>
            </a:br>
            <a:endParaRPr lang="uk-UA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6288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Сучасний світ встиг акумулювати в собі величезну кількість найрізноманітніших варіантів раціонів для очищення організму: це і дієта до 12 (можна їсти тільки до 12 дня), і дієта 5 трав (передбачає поєднання корисного раціону з відварами з п’яти трав), і інші способи </a:t>
            </a:r>
            <a:r>
              <a:rPr lang="uk-UA" dirty="0" smtClean="0"/>
              <a:t>“щось</a:t>
            </a:r>
            <a:r>
              <a:rPr lang="uk-UA" dirty="0" smtClean="0"/>
              <a:t> корисно </a:t>
            </a:r>
            <a:r>
              <a:rPr lang="uk-UA" dirty="0" smtClean="0"/>
              <a:t>поміняти”</a:t>
            </a:r>
            <a:r>
              <a:rPr lang="uk-UA" dirty="0" smtClean="0"/>
              <a:t> в своєму щоденному харчуванні. Види </a:t>
            </a:r>
            <a:r>
              <a:rPr lang="uk-UA" dirty="0" smtClean="0"/>
              <a:t>детоксу</a:t>
            </a:r>
            <a:r>
              <a:rPr lang="uk-UA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/>
              <a:t>Голодування на овочевому відварі: при такому раціоні протягом чотирьох днів можна харчуватися відварами з овочів (без крохмалю), а також пити негазовану воду і трав’яні чаї без цукру;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/>
              <a:t>Дієта з овочів на пару. Іноді сюди можна додавати нежирні види риби і м’яса;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/>
              <a:t>“Веганський”</a:t>
            </a:r>
            <a:r>
              <a:rPr lang="uk-UA" dirty="0" smtClean="0"/>
              <a:t> детокс: як зрозуміло з назви, будується виключно на основі рослинної їжі. Фрукти, овочі та зернові культури треба відварювати і запікати, однак заборонено смажити. Також можна пити овочеві і фруктові свіжі соки, трав’яні чаї.</a:t>
            </a:r>
          </a:p>
          <a:p>
            <a:pPr algn="ctr"/>
            <a:r>
              <a:rPr lang="uk-UA" dirty="0" smtClean="0"/>
              <a:t>Відзначимо, що починати краще тільки після консультації з лікарем, який підтвердить, що ваш організм достатньо здоровий, щоб переходити на досить стресову дієту.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73782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b="1" dirty="0" smtClean="0"/>
              <a:t>Поради щодо ефективного </a:t>
            </a:r>
            <a:r>
              <a:rPr lang="uk-UA" b="1" dirty="0" smtClean="0"/>
              <a:t>детоксу</a:t>
            </a:r>
            <a:r>
              <a:rPr lang="uk-UA" b="1" dirty="0" smtClean="0"/>
              <a:t> вдома</a:t>
            </a:r>
          </a:p>
          <a:p>
            <a:pPr algn="ctr"/>
            <a:r>
              <a:rPr lang="uk-UA" dirty="0" smtClean="0"/>
              <a:t>Відразу відзначимо, що очищаюча дієта в домашніх умовах це досить сильний стрес для організму. Тому лікарі рекомендують готувати себе до неї не менше місяця – плавно прибираючи з ужитку смажені, солодкі і копчені страви, а також іншу важку їжу. А вже за два тижні до старту </a:t>
            </a:r>
            <a:r>
              <a:rPr lang="uk-UA" dirty="0" smtClean="0"/>
              <a:t>детоксу</a:t>
            </a:r>
            <a:r>
              <a:rPr lang="uk-UA" dirty="0" smtClean="0"/>
              <a:t> в вашому раціоні повинна переважати рослинна їжа.</a:t>
            </a:r>
          </a:p>
          <a:p>
            <a:pPr algn="ctr"/>
            <a:r>
              <a:rPr lang="uk-UA" dirty="0" smtClean="0"/>
              <a:t>Розробляючи меню на місяць, дієтологи рекомендують збільшити кількість порцій, проте сильно зменшити їх в об’ємі. Їжу треба ретельно пережовувати, не можна запивати водою.</a:t>
            </a:r>
          </a:p>
          <a:p>
            <a:pPr algn="ctr"/>
            <a:r>
              <a:rPr lang="uk-UA" dirty="0" smtClean="0"/>
              <a:t>Також існує ряд універсальних правил:</a:t>
            </a:r>
          </a:p>
          <a:p>
            <a:pPr algn="ctr"/>
            <a:endParaRPr lang="uk-UA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355976" y="6165304"/>
            <a:ext cx="576064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5832648"/>
          </a:xfrm>
        </p:spPr>
        <p:txBody>
          <a:bodyPr>
            <a:normAutofit fontScale="92500"/>
          </a:bodyPr>
          <a:lstStyle/>
          <a:p>
            <a:pPr marL="624078" indent="-514350" algn="ctr">
              <a:buFont typeface="+mj-lt"/>
              <a:buAutoNum type="arabicPeriod"/>
            </a:pPr>
            <a:r>
              <a:rPr lang="uk-UA" dirty="0" smtClean="0"/>
              <a:t>У меню не повинно бути солі і цукру;</a:t>
            </a:r>
          </a:p>
          <a:p>
            <a:pPr marL="624078" indent="-514350" algn="ctr">
              <a:buFont typeface="+mj-lt"/>
              <a:buAutoNum type="arabicPeriod"/>
            </a:pPr>
            <a:r>
              <a:rPr lang="uk-UA" dirty="0" smtClean="0"/>
              <a:t>Вироби з борошна, алкоголь і копченості – заборонені продукти;</a:t>
            </a:r>
          </a:p>
          <a:p>
            <a:pPr marL="624078" indent="-514350" algn="ctr">
              <a:buFont typeface="+mj-lt"/>
              <a:buAutoNum type="arabicPeriod"/>
            </a:pPr>
            <a:r>
              <a:rPr lang="uk-UA" dirty="0" smtClean="0"/>
              <a:t>Ідеальний час, коли можна починати детоксикацію – це вересень-жовтень або березень-квітень;</a:t>
            </a:r>
          </a:p>
          <a:p>
            <a:pPr marL="624078" indent="-514350" algn="ctr">
              <a:buFont typeface="+mj-lt"/>
              <a:buAutoNum type="arabicPeriod"/>
            </a:pPr>
            <a:r>
              <a:rPr lang="uk-UA" dirty="0" smtClean="0"/>
              <a:t>Щоб поліпшити ефект від нового раціону, його рекомендують поєднувати з відвідуванням сеансів масажу. Крім того, можна ходити в сауну або приймати сольові ванни;</a:t>
            </a:r>
          </a:p>
          <a:p>
            <a:pPr marL="624078" indent="-514350" algn="ctr">
              <a:buFont typeface="+mj-lt"/>
              <a:buAutoNum type="arabicPeriod"/>
            </a:pPr>
            <a:r>
              <a:rPr lang="uk-UA" dirty="0" smtClean="0"/>
              <a:t>Якщо у вашій дієті жорсткої їжі, краще використовувати принципи дрібного харчування – їсти дрібними порціями по п’ять разів на день.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К</a:t>
            </a:r>
            <a:r>
              <a:rPr lang="uk-UA" dirty="0" smtClean="0"/>
              <a:t>ращі продукти для природної детоксикації організму</a:t>
            </a:r>
            <a:br>
              <a:rPr lang="uk-UA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869160"/>
          </a:xfrm>
        </p:spPr>
        <p:txBody>
          <a:bodyPr numCol="1">
            <a:normAutofit/>
          </a:bodyPr>
          <a:lstStyle/>
          <a:p>
            <a:pPr algn="ctr">
              <a:buNone/>
            </a:pPr>
            <a:r>
              <a:rPr lang="uk-UA" dirty="0" smtClean="0"/>
              <a:t>Буряк, Капуста,Авокадо,Імбир,Морські</a:t>
            </a:r>
          </a:p>
          <a:p>
            <a:pPr algn="ctr">
              <a:buNone/>
            </a:pPr>
            <a:r>
              <a:rPr lang="uk-UA" dirty="0" smtClean="0"/>
              <a:t>водорості,Лимон,Яблука, Мед, Насіння </a:t>
            </a:r>
            <a:r>
              <a:rPr lang="uk-UA" dirty="0" smtClean="0"/>
              <a:t>Чіа</a:t>
            </a:r>
            <a:r>
              <a:rPr lang="uk-UA" dirty="0" smtClean="0"/>
              <a:t>, Селера, Цибуля,часник,Олія розторопші, Кедра і Конопляна, Томати,  Ялиця, Артишок, Морква, Вода і трав'яний чай.  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</TotalTime>
  <Words>521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Городская</vt:lpstr>
      <vt:lpstr>Детокс дієта</vt:lpstr>
      <vt:lpstr>Слайд 2</vt:lpstr>
      <vt:lpstr>Які види детокс дієт існують? </vt:lpstr>
      <vt:lpstr>Слайд 4</vt:lpstr>
      <vt:lpstr>Слайд 5</vt:lpstr>
      <vt:lpstr>Кращі продукти для природної детоксикації організму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Детокс дієта</dc:title>
  <dc:creator>Professional</dc:creator>
  <cp:lastModifiedBy>User Windows</cp:lastModifiedBy>
  <cp:revision>3</cp:revision>
  <dcterms:created xsi:type="dcterms:W3CDTF">2023-12-11T12:02:08Z</dcterms:created>
  <dcterms:modified xsi:type="dcterms:W3CDTF">2023-12-11T12:28:11Z</dcterms:modified>
</cp:coreProperties>
</file>