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5"/>
  </p:handoutMasterIdLst>
  <p:sldIdLst>
    <p:sldId id="257" r:id="rId2"/>
    <p:sldId id="264" r:id="rId3"/>
    <p:sldId id="265" r:id="rId4"/>
    <p:sldId id="266" r:id="rId5"/>
    <p:sldId id="267" r:id="rId6"/>
    <p:sldId id="268" r:id="rId7"/>
    <p:sldId id="269" r:id="rId8"/>
    <p:sldId id="263" r:id="rId9"/>
    <p:sldId id="258" r:id="rId10"/>
    <p:sldId id="270" r:id="rId11"/>
    <p:sldId id="259" r:id="rId12"/>
    <p:sldId id="260" r:id="rId13"/>
    <p:sldId id="26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4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76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EE0E13-B01F-4269-8E20-698A6C7092FF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BF51E7-1C95-4B38-BA68-016F63B57E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66842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63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5945" y="122482"/>
            <a:ext cx="7886700" cy="898895"/>
          </a:xfrm>
        </p:spPr>
        <p:txBody>
          <a:bodyPr>
            <a:normAutofit/>
          </a:bodyPr>
          <a:lstStyle/>
          <a:p>
            <a:pPr algn="ctr"/>
            <a:r>
              <a:rPr lang="uk-UA" sz="44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66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МЕТА ПРОЄКТУ</a:t>
            </a:r>
            <a:r>
              <a:rPr lang="uk-UA" sz="4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66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: </a:t>
            </a:r>
            <a:endParaRPr lang="ru-RU" sz="4400" b="1" i="1" dirty="0">
              <a:ln/>
              <a:solidFill>
                <a:srgbClr val="6604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0125" y="1298267"/>
            <a:ext cx="899387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457200">
              <a:spcBef>
                <a:spcPct val="20000"/>
              </a:spcBef>
              <a:spcAft>
                <a:spcPts val="600"/>
              </a:spcAft>
              <a:buClr>
                <a:prstClr val="black">
                  <a:lumMod val="75000"/>
                  <a:lumOff val="25000"/>
                </a:prstClr>
              </a:buClr>
              <a:buFont typeface="Wingdings" panose="05000000000000000000" pitchFamily="2" charset="2"/>
              <a:buChar char="v"/>
            </a:pPr>
            <a:r>
              <a:rPr lang="uk-UA" sz="4000" b="1" dirty="0">
                <a:latin typeface="Arial Narrow" panose="020B0606020202030204" pitchFamily="34" charset="0"/>
              </a:rPr>
              <a:t>Розробити та виготовити </a:t>
            </a:r>
            <a:r>
              <a:rPr lang="uk-UA" sz="4000" b="1" dirty="0" smtClean="0">
                <a:latin typeface="Arial Narrow" panose="020B0606020202030204" pitchFamily="34" charset="0"/>
              </a:rPr>
              <a:t>м</a:t>
            </a:r>
            <a:r>
              <a:rPr lang="en-US" sz="4000" b="1" dirty="0" smtClean="0">
                <a:latin typeface="Arial Narrow" panose="020B0606020202030204" pitchFamily="34" charset="0"/>
              </a:rPr>
              <a:t>’</a:t>
            </a:r>
            <a:r>
              <a:rPr lang="uk-UA" sz="4000" b="1" dirty="0" smtClean="0">
                <a:latin typeface="Arial Narrow" panose="020B0606020202030204" pitchFamily="34" charset="0"/>
              </a:rPr>
              <a:t>яку іграшку «Киця» із помпонів, щоб вона </a:t>
            </a:r>
            <a:r>
              <a:rPr lang="ru-RU" sz="4000" b="1" dirty="0" err="1" smtClean="0">
                <a:latin typeface="Arial Narrow" panose="020B0606020202030204" pitchFamily="34" charset="0"/>
              </a:rPr>
              <a:t>була</a:t>
            </a:r>
            <a:r>
              <a:rPr lang="ru-RU" sz="4000" b="1" dirty="0" smtClean="0">
                <a:latin typeface="Arial Narrow" panose="020B0606020202030204" pitchFamily="34" charset="0"/>
              </a:rPr>
              <a:t> </a:t>
            </a:r>
            <a:r>
              <a:rPr lang="ru-RU" sz="4000" b="1" dirty="0" err="1" smtClean="0">
                <a:latin typeface="Arial Narrow" panose="020B0606020202030204" pitchFamily="34" charset="0"/>
              </a:rPr>
              <a:t>ексклюзивною</a:t>
            </a:r>
            <a:r>
              <a:rPr lang="ru-RU" sz="4000" b="1" dirty="0" smtClean="0">
                <a:latin typeface="Arial Narrow" panose="020B0606020202030204" pitchFamily="34" charset="0"/>
              </a:rPr>
              <a:t> </a:t>
            </a:r>
            <a:r>
              <a:rPr lang="ru-RU" sz="4000" b="1" dirty="0">
                <a:latin typeface="Arial Narrow" panose="020B0606020202030204" pitchFamily="34" charset="0"/>
              </a:rPr>
              <a:t>та </a:t>
            </a:r>
            <a:r>
              <a:rPr lang="ru-RU" sz="4000" b="1" dirty="0" err="1" smtClean="0">
                <a:latin typeface="Arial Narrow" panose="020B0606020202030204" pitchFamily="34" charset="0"/>
              </a:rPr>
              <a:t>високоякісною</a:t>
            </a:r>
            <a:r>
              <a:rPr lang="ru-RU" sz="4000" b="1" dirty="0" smtClean="0">
                <a:latin typeface="Arial Narrow" panose="020B0606020202030204" pitchFamily="34" charset="0"/>
              </a:rPr>
              <a:t>, </a:t>
            </a:r>
            <a:r>
              <a:rPr lang="ru-RU" sz="4000" b="1" dirty="0" err="1" smtClean="0">
                <a:latin typeface="Arial Narrow" panose="020B0606020202030204" pitchFamily="34" charset="0"/>
              </a:rPr>
              <a:t>привабливою</a:t>
            </a:r>
            <a:r>
              <a:rPr lang="ru-RU" sz="4000" b="1" dirty="0" smtClean="0">
                <a:latin typeface="Arial Narrow" panose="020B0606020202030204" pitchFamily="34" charset="0"/>
              </a:rPr>
              <a:t> </a:t>
            </a:r>
            <a:r>
              <a:rPr lang="ru-RU" sz="4000" b="1" dirty="0">
                <a:latin typeface="Arial Narrow" panose="020B0606020202030204" pitchFamily="34" charset="0"/>
              </a:rPr>
              <a:t>та </a:t>
            </a:r>
            <a:r>
              <a:rPr lang="ru-RU" sz="4000" b="1" dirty="0" err="1" smtClean="0">
                <a:latin typeface="Arial Narrow" panose="020B0606020202030204" pitchFamily="34" charset="0"/>
              </a:rPr>
              <a:t>естетичною</a:t>
            </a:r>
            <a:r>
              <a:rPr lang="ru-RU" sz="4000" b="1" dirty="0" smtClean="0">
                <a:latin typeface="Arial Narrow" panose="020B0606020202030204" pitchFamily="34" charset="0"/>
              </a:rPr>
              <a:t>, </a:t>
            </a:r>
            <a:r>
              <a:rPr lang="ru-RU" sz="4000" b="1" dirty="0" err="1" smtClean="0">
                <a:latin typeface="Arial Narrow" panose="020B0606020202030204" pitchFamily="34" charset="0"/>
              </a:rPr>
              <a:t>безпечною</a:t>
            </a:r>
            <a:r>
              <a:rPr lang="ru-RU" sz="4000" b="1" dirty="0" smtClean="0">
                <a:latin typeface="Arial Narrow" panose="020B0606020202030204" pitchFamily="34" charset="0"/>
              </a:rPr>
              <a:t> </a:t>
            </a:r>
            <a:r>
              <a:rPr lang="ru-RU" sz="4000" b="1" dirty="0">
                <a:latin typeface="Arial Narrow" panose="020B0606020202030204" pitchFamily="34" charset="0"/>
              </a:rPr>
              <a:t>в </a:t>
            </a:r>
            <a:r>
              <a:rPr lang="ru-RU" sz="4000" b="1" dirty="0" err="1">
                <a:latin typeface="Arial Narrow" panose="020B0606020202030204" pitchFamily="34" charset="0"/>
              </a:rPr>
              <a:t>користуванні</a:t>
            </a:r>
            <a:r>
              <a:rPr lang="ru-RU" sz="4000" b="1" dirty="0">
                <a:latin typeface="Arial Narrow" panose="020B0606020202030204" pitchFamily="34" charset="0"/>
              </a:rPr>
              <a:t> та </a:t>
            </a:r>
            <a:r>
              <a:rPr lang="ru-RU" sz="4000" b="1" dirty="0" err="1" smtClean="0">
                <a:latin typeface="Arial Narrow" panose="020B0606020202030204" pitchFamily="34" charset="0"/>
              </a:rPr>
              <a:t>використана</a:t>
            </a:r>
            <a:r>
              <a:rPr lang="ru-RU" sz="4000" b="1" dirty="0" smtClean="0">
                <a:latin typeface="Arial Narrow" panose="020B0606020202030204" pitchFamily="34" charset="0"/>
              </a:rPr>
              <a:t> </a:t>
            </a:r>
            <a:r>
              <a:rPr lang="ru-RU" sz="4000" b="1" dirty="0">
                <a:latin typeface="Arial Narrow" panose="020B0606020202030204" pitchFamily="34" charset="0"/>
              </a:rPr>
              <a:t>для </a:t>
            </a:r>
            <a:r>
              <a:rPr lang="ru-RU" sz="4000" b="1" dirty="0" err="1" smtClean="0">
                <a:latin typeface="Arial Narrow" panose="020B0606020202030204" pitchFamily="34" charset="0"/>
              </a:rPr>
              <a:t>подарунка</a:t>
            </a:r>
            <a:r>
              <a:rPr lang="ru-RU" sz="4000" b="1" dirty="0" smtClean="0">
                <a:latin typeface="Arial Narrow" panose="020B0606020202030204" pitchFamily="34" charset="0"/>
              </a:rPr>
              <a:t>.  </a:t>
            </a:r>
            <a:endParaRPr lang="ru-RU" sz="40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8319" y="0"/>
            <a:ext cx="7886700" cy="898895"/>
          </a:xfrm>
        </p:spPr>
        <p:txBody>
          <a:bodyPr>
            <a:normAutofit/>
          </a:bodyPr>
          <a:lstStyle/>
          <a:p>
            <a:pPr algn="ctr"/>
            <a:r>
              <a:rPr lang="uk-UA" sz="4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66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ТЕХНОЛОГІЧНИЙ ЕТАП </a:t>
            </a:r>
            <a:endParaRPr lang="ru-RU" sz="4400" b="1" i="1" dirty="0">
              <a:ln/>
              <a:solidFill>
                <a:srgbClr val="6604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8770" y="4173928"/>
            <a:ext cx="84457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Arial Narrow" panose="020B0606020202030204" pitchFamily="34" charset="0"/>
              </a:rPr>
              <a:t>5. </a:t>
            </a:r>
            <a:r>
              <a:rPr lang="ru-RU" sz="2400" b="1" dirty="0" err="1" smtClean="0">
                <a:latin typeface="Arial Narrow" panose="020B0606020202030204" pitchFamily="34" charset="0"/>
              </a:rPr>
              <a:t>Виготовити</a:t>
            </a:r>
            <a:r>
              <a:rPr lang="ru-RU" sz="2400" b="1" dirty="0" smtClean="0">
                <a:latin typeface="Arial Narrow" panose="020B0606020202030204" pitchFamily="34" charset="0"/>
              </a:rPr>
              <a:t> </a:t>
            </a:r>
            <a:r>
              <a:rPr lang="ru-RU" sz="2400" b="1" dirty="0" err="1" smtClean="0">
                <a:latin typeface="Arial Narrow" panose="020B0606020202030204" pitchFamily="34" charset="0"/>
              </a:rPr>
              <a:t>маленькі</a:t>
            </a:r>
            <a:r>
              <a:rPr lang="ru-RU" sz="2400" b="1" dirty="0" smtClean="0">
                <a:latin typeface="Arial Narrow" panose="020B0606020202030204" pitchFamily="34" charset="0"/>
              </a:rPr>
              <a:t> </a:t>
            </a:r>
            <a:r>
              <a:rPr lang="ru-RU" sz="2400" b="1" dirty="0" err="1">
                <a:latin typeface="Arial Narrow" panose="020B0606020202030204" pitchFamily="34" charset="0"/>
              </a:rPr>
              <a:t>помпони</a:t>
            </a:r>
            <a:r>
              <a:rPr lang="ru-RU" sz="2400" b="1" dirty="0">
                <a:latin typeface="Arial Narrow" panose="020B0606020202030204" pitchFamily="34" charset="0"/>
              </a:rPr>
              <a:t> 2 способом: </a:t>
            </a:r>
            <a:endParaRPr lang="ru-RU" sz="2400" b="1" dirty="0" smtClean="0">
              <a:latin typeface="Arial Narrow" panose="020B0606020202030204" pitchFamily="34" charset="0"/>
            </a:endParaRPr>
          </a:p>
          <a:p>
            <a:r>
              <a:rPr lang="ru-RU" sz="2400" b="1" dirty="0" smtClean="0">
                <a:latin typeface="Arial Narrow" panose="020B0606020202030204" pitchFamily="34" charset="0"/>
              </a:rPr>
              <a:t>1помпон </a:t>
            </a:r>
            <a:r>
              <a:rPr lang="ru-RU" sz="2400" b="1" dirty="0">
                <a:latin typeface="Arial Narrow" panose="020B0606020202030204" pitchFamily="34" charset="0"/>
              </a:rPr>
              <a:t>- для хвоста, </a:t>
            </a:r>
            <a:endParaRPr lang="ru-RU" sz="2400" b="1" dirty="0" smtClean="0">
              <a:latin typeface="Arial Narrow" panose="020B0606020202030204" pitchFamily="34" charset="0"/>
            </a:endParaRPr>
          </a:p>
          <a:p>
            <a:r>
              <a:rPr lang="ru-RU" sz="2400" b="1" dirty="0" smtClean="0">
                <a:latin typeface="Arial Narrow" panose="020B0606020202030204" pitchFamily="34" charset="0"/>
              </a:rPr>
              <a:t>4 </a:t>
            </a:r>
            <a:r>
              <a:rPr lang="ru-RU" sz="2400" b="1" dirty="0">
                <a:latin typeface="Arial Narrow" panose="020B0606020202030204" pitchFamily="34" charset="0"/>
              </a:rPr>
              <a:t>помпона – для лапок. </a:t>
            </a:r>
            <a:endParaRPr lang="ru-RU" sz="2400" b="1" dirty="0" smtClean="0">
              <a:latin typeface="Arial Narrow" panose="020B0606020202030204" pitchFamily="34" charset="0"/>
            </a:endParaRPr>
          </a:p>
          <a:p>
            <a:r>
              <a:rPr lang="ru-RU" sz="2400" b="1" dirty="0" smtClean="0">
                <a:latin typeface="Arial Narrow" panose="020B0606020202030204" pitchFamily="34" charset="0"/>
              </a:rPr>
              <a:t>Таким </a:t>
            </a:r>
            <a:r>
              <a:rPr lang="ru-RU" sz="2400" b="1" dirty="0">
                <a:latin typeface="Arial Narrow" panose="020B0606020202030204" pitchFamily="34" charset="0"/>
              </a:rPr>
              <a:t>чином </a:t>
            </a:r>
            <a:r>
              <a:rPr lang="ru-RU" sz="2400" b="1" dirty="0" err="1">
                <a:latin typeface="Arial Narrow" panose="020B0606020202030204" pitchFamily="34" charset="0"/>
              </a:rPr>
              <a:t>виготовити</a:t>
            </a:r>
            <a:r>
              <a:rPr lang="ru-RU" sz="2400" b="1" dirty="0">
                <a:latin typeface="Arial Narrow" panose="020B0606020202030204" pitchFamily="34" charset="0"/>
              </a:rPr>
              <a:t> </a:t>
            </a:r>
            <a:r>
              <a:rPr lang="ru-RU" sz="2400" b="1" dirty="0" err="1">
                <a:latin typeface="Arial Narrow" panose="020B0606020202030204" pitchFamily="34" charset="0"/>
              </a:rPr>
              <a:t>деталі-помпони</a:t>
            </a:r>
            <a:r>
              <a:rPr lang="ru-RU" sz="2400" b="1" dirty="0">
                <a:latin typeface="Arial Narrow" panose="020B0606020202030204" pitchFamily="34" charset="0"/>
              </a:rPr>
              <a:t> для </a:t>
            </a:r>
            <a:r>
              <a:rPr lang="ru-RU" sz="2400" b="1" dirty="0" err="1">
                <a:latin typeface="Arial Narrow" panose="020B0606020202030204" pitchFamily="34" charset="0"/>
              </a:rPr>
              <a:t>іграшки</a:t>
            </a:r>
            <a:r>
              <a:rPr lang="ru-RU" sz="2400" b="1" dirty="0">
                <a:latin typeface="Arial Narrow" panose="020B0606020202030204" pitchFamily="34" charset="0"/>
              </a:rPr>
              <a:t>.</a:t>
            </a:r>
          </a:p>
        </p:txBody>
      </p:sp>
      <p:pic>
        <p:nvPicPr>
          <p:cNvPr id="15" name="Рисунок 14" descr="C:\Users\Aндрей\Pictures\Picasa\Exports\Март 2020\IMG_20200324_15232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69" y="1061686"/>
            <a:ext cx="3666116" cy="2847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669" y="1015289"/>
            <a:ext cx="3625234" cy="2893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4477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5945" y="122482"/>
            <a:ext cx="7886700" cy="898895"/>
          </a:xfrm>
        </p:spPr>
        <p:txBody>
          <a:bodyPr>
            <a:normAutofit/>
          </a:bodyPr>
          <a:lstStyle/>
          <a:p>
            <a:pPr algn="ctr"/>
            <a:r>
              <a:rPr lang="uk-UA" sz="4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66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ТЕХНОЛОГІЧНИЙ ЕТАП </a:t>
            </a:r>
            <a:endParaRPr lang="ru-RU" sz="4400" b="1" i="1" dirty="0">
              <a:ln/>
              <a:solidFill>
                <a:srgbClr val="6604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4098" name="Picture 2" descr="C:\Users\Aндрей\Pictures\Picasa\Exports\Март 2020\IMG_20200324_1536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14" y="975304"/>
            <a:ext cx="2947917" cy="219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ндрей\Pictures\Picasa\Exports\Март 2020\IMG_20200324_1550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867" y="975304"/>
            <a:ext cx="2618000" cy="2150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ндрей\Pictures\Picasa\Exports\Март 2020\IMG_20200324_17193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281" y="975304"/>
            <a:ext cx="2101586" cy="2209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Aндрей\Pictures\Picasa\Exports\Март 2020\IMG_20200324_15504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93" y="3891744"/>
            <a:ext cx="2918674" cy="191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Aндрей\Pictures\Picasa\Exports\Март 2020\IMG_20200324_15512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531" y="3891744"/>
            <a:ext cx="2209861" cy="194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Aндрей\Pictures\Picasa\Exports\Март 2020\IMG_20200324_15512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184" y="3923517"/>
            <a:ext cx="3000683" cy="1883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2799" y="3184593"/>
            <a:ext cx="39202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latin typeface="Arial Narrow" panose="020B0606020202030204" pitchFamily="34" charset="0"/>
                <a:ea typeface="Times New Roman"/>
              </a:rPr>
              <a:t>6</a:t>
            </a:r>
            <a:r>
              <a:rPr lang="uk-UA" b="1" dirty="0" smtClean="0">
                <a:latin typeface="Arial Narrow" panose="020B0606020202030204" pitchFamily="34" charset="0"/>
                <a:ea typeface="Times New Roman"/>
              </a:rPr>
              <a:t>. З’єднати </a:t>
            </a:r>
            <a:r>
              <a:rPr lang="uk-UA" b="1" dirty="0">
                <a:latin typeface="Arial Narrow" panose="020B0606020202030204" pitchFamily="34" charset="0"/>
                <a:ea typeface="Times New Roman"/>
              </a:rPr>
              <a:t>деталі: голову з тулубом за допомогою клею Момент-Кристал.</a:t>
            </a:r>
            <a:endParaRPr lang="ru-RU" b="1" dirty="0">
              <a:latin typeface="Arial Narrow" panose="020B0606020202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95281" y="316781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latin typeface="Arial Narrow" panose="020B0606020202030204" pitchFamily="34" charset="0"/>
              </a:rPr>
              <a:t>7</a:t>
            </a:r>
            <a:r>
              <a:rPr lang="ru-RU" b="1" dirty="0" smtClean="0">
                <a:latin typeface="Arial Narrow" panose="020B0606020202030204" pitchFamily="34" charset="0"/>
              </a:rPr>
              <a:t>. </a:t>
            </a:r>
            <a:r>
              <a:rPr lang="ru-RU" b="1" dirty="0" err="1" smtClean="0">
                <a:latin typeface="Arial Narrow" panose="020B0606020202030204" pitchFamily="34" charset="0"/>
              </a:rPr>
              <a:t>З’єднати</a:t>
            </a:r>
            <a:r>
              <a:rPr lang="ru-RU" b="1" dirty="0" smtClean="0">
                <a:latin typeface="Arial Narrow" panose="020B0606020202030204" pitchFamily="34" charset="0"/>
              </a:rPr>
              <a:t> </a:t>
            </a:r>
            <a:r>
              <a:rPr lang="ru-RU" b="1" dirty="0" err="1">
                <a:latin typeface="Arial Narrow" panose="020B0606020202030204" pitchFamily="34" charset="0"/>
              </a:rPr>
              <a:t>хвіст</a:t>
            </a:r>
            <a:r>
              <a:rPr lang="ru-RU" b="1" dirty="0">
                <a:latin typeface="Arial Narrow" panose="020B0606020202030204" pitchFamily="34" charset="0"/>
              </a:rPr>
              <a:t>  з </a:t>
            </a:r>
            <a:r>
              <a:rPr lang="ru-RU" b="1" dirty="0" err="1">
                <a:latin typeface="Arial Narrow" panose="020B0606020202030204" pitchFamily="34" charset="0"/>
              </a:rPr>
              <a:t>тулубом</a:t>
            </a:r>
            <a:r>
              <a:rPr lang="ru-RU" b="1" dirty="0">
                <a:latin typeface="Arial Narrow" panose="020B0606020202030204" pitchFamily="34" charset="0"/>
              </a:rPr>
              <a:t> за </a:t>
            </a:r>
            <a:r>
              <a:rPr lang="ru-RU" b="1" dirty="0" err="1">
                <a:latin typeface="Arial Narrow" panose="020B0606020202030204" pitchFamily="34" charset="0"/>
              </a:rPr>
              <a:t>допомогою</a:t>
            </a:r>
            <a:r>
              <a:rPr lang="ru-RU" b="1" dirty="0">
                <a:latin typeface="Arial Narrow" panose="020B0606020202030204" pitchFamily="34" charset="0"/>
              </a:rPr>
              <a:t> клею Момент-</a:t>
            </a:r>
            <a:r>
              <a:rPr lang="ru-RU" b="1" dirty="0" err="1">
                <a:latin typeface="Arial Narrow" panose="020B0606020202030204" pitchFamily="34" charset="0"/>
              </a:rPr>
              <a:t>Кристал</a:t>
            </a:r>
            <a:r>
              <a:rPr lang="ru-RU" b="1" dirty="0"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22426" y="5807123"/>
            <a:ext cx="64979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latin typeface="Arial Narrow" panose="020B0606020202030204" pitchFamily="34" charset="0"/>
                <a:ea typeface="Times New Roman"/>
              </a:rPr>
              <a:t>8</a:t>
            </a:r>
            <a:r>
              <a:rPr lang="uk-UA" b="1" dirty="0" smtClean="0">
                <a:latin typeface="Arial Narrow" panose="020B0606020202030204" pitchFamily="34" charset="0"/>
                <a:ea typeface="Times New Roman"/>
              </a:rPr>
              <a:t>. З’єднати </a:t>
            </a:r>
            <a:r>
              <a:rPr lang="uk-UA" b="1" dirty="0">
                <a:latin typeface="Arial Narrow" panose="020B0606020202030204" pitchFamily="34" charset="0"/>
                <a:ea typeface="Times New Roman"/>
              </a:rPr>
              <a:t>4 лапи(дві передні, дві задні) з тулубом за допомогою клею Момент-Кристал.</a:t>
            </a:r>
            <a:endParaRPr lang="ru-RU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061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5945" y="122482"/>
            <a:ext cx="7886700" cy="898895"/>
          </a:xfrm>
        </p:spPr>
        <p:txBody>
          <a:bodyPr>
            <a:normAutofit/>
          </a:bodyPr>
          <a:lstStyle/>
          <a:p>
            <a:pPr algn="ctr"/>
            <a:r>
              <a:rPr lang="uk-UA" sz="4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66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ТЕХНОЛОГІЧНИЙ ЕТАП </a:t>
            </a:r>
            <a:endParaRPr lang="ru-RU" sz="4400" b="1" i="1" dirty="0">
              <a:ln/>
              <a:solidFill>
                <a:srgbClr val="6604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5122" name="Picture 2" descr="C:\Users\Aндрей\Pictures\Picasa\Exports\Март 2020\IMG_20200324_1612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16" y="984592"/>
            <a:ext cx="3521122" cy="2742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ндрей\Pictures\Picasa\Exports\Март 2020\IMG_20200324_1717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149" y="984590"/>
            <a:ext cx="3332395" cy="2724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Aндрей\Pictures\Picasa\Exports\Март 2020\IMG_20200324_17180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84" y="3903257"/>
            <a:ext cx="3505654" cy="2265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455994" y="3903257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b="1" dirty="0">
                <a:latin typeface="Arial Narrow" panose="020B0606020202030204" pitchFamily="34" charset="0"/>
                <a:ea typeface="Times New Roman"/>
              </a:rPr>
              <a:t>9</a:t>
            </a:r>
            <a:r>
              <a:rPr lang="uk-UA" b="1" dirty="0" smtClean="0">
                <a:latin typeface="Arial Narrow" panose="020B0606020202030204" pitchFamily="34" charset="0"/>
                <a:ea typeface="Times New Roman"/>
              </a:rPr>
              <a:t>. </a:t>
            </a:r>
            <a:r>
              <a:rPr lang="uk-UA" sz="2000" b="1" dirty="0" smtClean="0">
                <a:latin typeface="Arial Narrow" panose="020B0606020202030204" pitchFamily="34" charset="0"/>
                <a:ea typeface="Times New Roman"/>
              </a:rPr>
              <a:t>Виготовити </a:t>
            </a:r>
            <a:r>
              <a:rPr lang="uk-UA" sz="2000" b="1" dirty="0">
                <a:latin typeface="Arial Narrow" panose="020B0606020202030204" pitchFamily="34" charset="0"/>
                <a:ea typeface="Times New Roman"/>
              </a:rPr>
              <a:t>вуха з фетру, підготувати очі та ніс.</a:t>
            </a:r>
            <a:endParaRPr lang="ru-RU" sz="2000" b="1" dirty="0">
              <a:latin typeface="Arial Narrow" panose="020B0606020202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55994" y="4611143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000" b="1" dirty="0" smtClean="0">
                <a:latin typeface="Arial Narrow" panose="020B0606020202030204" pitchFamily="34" charset="0"/>
                <a:ea typeface="Times New Roman"/>
              </a:rPr>
              <a:t>10. Приєднати </a:t>
            </a:r>
            <a:r>
              <a:rPr lang="uk-UA" sz="2000" b="1" dirty="0">
                <a:latin typeface="Arial Narrow" panose="020B0606020202030204" pitchFamily="34" charset="0"/>
                <a:ea typeface="Times New Roman"/>
              </a:rPr>
              <a:t>до голови два вушка, очі, ніс, вуса за допомогою клею Момент-Кристал. </a:t>
            </a:r>
            <a:endParaRPr lang="uk-UA" sz="2000" b="1" dirty="0" smtClean="0">
              <a:latin typeface="Arial Narrow" panose="020B0606020202030204" pitchFamily="34" charset="0"/>
              <a:ea typeface="Times New Roman"/>
            </a:endParaRPr>
          </a:p>
          <a:p>
            <a:r>
              <a:rPr lang="uk-UA" sz="2000" b="1" dirty="0" smtClean="0">
                <a:latin typeface="Arial Narrow" panose="020B0606020202030204" pitchFamily="34" charset="0"/>
                <a:ea typeface="Times New Roman"/>
              </a:rPr>
              <a:t>11. Виготовити </a:t>
            </a:r>
            <a:r>
              <a:rPr lang="uk-UA" sz="2000" b="1" dirty="0">
                <a:latin typeface="Arial Narrow" panose="020B0606020202030204" pitchFamily="34" charset="0"/>
                <a:ea typeface="Times New Roman"/>
              </a:rPr>
              <a:t>бант для оздоблення та приєднати до іграшки.</a:t>
            </a:r>
            <a:endParaRPr lang="ru-RU" sz="20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099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5945" y="122482"/>
            <a:ext cx="7886700" cy="898895"/>
          </a:xfrm>
        </p:spPr>
        <p:txBody>
          <a:bodyPr>
            <a:normAutofit/>
          </a:bodyPr>
          <a:lstStyle/>
          <a:p>
            <a:pPr algn="ctr"/>
            <a:r>
              <a:rPr lang="uk-UA" sz="44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66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ГОТОВИЙ ВИРІБ </a:t>
            </a:r>
            <a:endParaRPr lang="ru-RU" sz="4400" b="1" i="1" dirty="0">
              <a:ln/>
              <a:solidFill>
                <a:srgbClr val="6604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6147" name="Picture 3" descr="C:\Users\Aндрей\Pictures\Picasa\Exports\Март 2020\IMG_20200324_1726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83" y="887105"/>
            <a:ext cx="2578843" cy="3042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Aндрей\Pictures\Picasa\Exports\Март 2020\IMG_20200324_1721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663" y="887105"/>
            <a:ext cx="2152839" cy="3042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Aндрей\Pictures\Picasa\Exports\Март 2020\IMG_20200324_17283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449" y="887105"/>
            <a:ext cx="3579861" cy="3042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14483" y="4148351"/>
            <a:ext cx="854291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ВИСНОВОК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. </a:t>
            </a:r>
            <a:r>
              <a:rPr lang="ru-RU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ru-RU" sz="2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Іграшки</a:t>
            </a:r>
            <a:r>
              <a:rPr lang="ru-RU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– </a:t>
            </a:r>
            <a:r>
              <a:rPr lang="ru-RU" sz="2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це</a:t>
            </a:r>
            <a:r>
              <a:rPr lang="ru-RU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ru-RU" sz="2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завжди</a:t>
            </a:r>
            <a:r>
              <a:rPr lang="ru-RU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весело і позитивно, а коли вони </a:t>
            </a:r>
            <a:r>
              <a:rPr lang="ru-RU" sz="2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пухнасті</a:t>
            </a:r>
            <a:r>
              <a:rPr lang="ru-RU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, </a:t>
            </a:r>
            <a:r>
              <a:rPr lang="ru-RU" sz="2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м’які</a:t>
            </a:r>
            <a:r>
              <a:rPr lang="ru-RU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і </a:t>
            </a:r>
            <a:r>
              <a:rPr lang="ru-RU" sz="2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такі</a:t>
            </a:r>
            <a:r>
              <a:rPr lang="ru-RU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ru-RU" sz="2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смішні</a:t>
            </a:r>
            <a:r>
              <a:rPr lang="ru-RU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, особливо! </a:t>
            </a:r>
            <a:r>
              <a:rPr lang="ru-RU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А </a:t>
            </a:r>
            <a:r>
              <a:rPr lang="ru-RU" sz="2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робити</a:t>
            </a:r>
            <a:r>
              <a:rPr lang="ru-RU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ru-RU" sz="2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іграшки</a:t>
            </a:r>
            <a:r>
              <a:rPr lang="ru-RU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з </a:t>
            </a:r>
            <a:r>
              <a:rPr lang="ru-RU" sz="2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помпонів</a:t>
            </a:r>
            <a:r>
              <a:rPr lang="ru-RU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ru-RU" sz="2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своїми</a:t>
            </a:r>
            <a:r>
              <a:rPr lang="ru-RU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руками </a:t>
            </a:r>
            <a:r>
              <a:rPr lang="ru-RU" sz="2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можна</a:t>
            </a:r>
            <a:r>
              <a:rPr lang="ru-RU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ru-RU" sz="2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навчити</a:t>
            </a:r>
            <a:r>
              <a:rPr lang="ru-RU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ru-RU" sz="2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навіть</a:t>
            </a:r>
            <a:r>
              <a:rPr lang="ru-RU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ru-RU" sz="2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дітей</a:t>
            </a:r>
            <a:r>
              <a:rPr lang="ru-RU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ru-RU" sz="2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молодшого</a:t>
            </a:r>
            <a:r>
              <a:rPr lang="ru-RU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ru-RU" sz="2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шкільного</a:t>
            </a:r>
            <a:r>
              <a:rPr lang="ru-RU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ru-RU" sz="2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віку</a:t>
            </a:r>
            <a:r>
              <a:rPr lang="ru-RU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. </a:t>
            </a:r>
            <a:r>
              <a:rPr lang="ru-RU" sz="2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Вартість</a:t>
            </a:r>
            <a:r>
              <a:rPr lang="ru-RU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ru-RU" sz="2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витрачених</a:t>
            </a:r>
            <a:r>
              <a:rPr lang="ru-RU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ru-RU" sz="2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матеріалів</a:t>
            </a:r>
            <a:r>
              <a:rPr lang="ru-RU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ru-RU" sz="2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це</a:t>
            </a:r>
            <a:r>
              <a:rPr lang="ru-RU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ru-RU" sz="2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дуже</a:t>
            </a:r>
            <a:r>
              <a:rPr lang="ru-RU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ru-RU" sz="2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невеликі</a:t>
            </a:r>
            <a:r>
              <a:rPr lang="ru-RU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ru-RU" sz="2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гроші</a:t>
            </a:r>
            <a:r>
              <a:rPr lang="ru-RU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, </a:t>
            </a:r>
            <a:r>
              <a:rPr lang="ru-RU" sz="2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якщо</a:t>
            </a:r>
            <a:r>
              <a:rPr lang="ru-RU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не </a:t>
            </a:r>
            <a:r>
              <a:rPr lang="ru-RU" sz="2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рахувати</a:t>
            </a:r>
            <a:r>
              <a:rPr lang="ru-RU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час, </a:t>
            </a:r>
            <a:r>
              <a:rPr lang="ru-RU" sz="2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потрачений</a:t>
            </a:r>
            <a:r>
              <a:rPr lang="ru-RU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на </a:t>
            </a:r>
            <a:r>
              <a:rPr lang="ru-RU" sz="2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виготовлення</a:t>
            </a:r>
            <a:r>
              <a:rPr lang="ru-RU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. </a:t>
            </a:r>
            <a:r>
              <a:rPr lang="ru-RU" sz="2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Такі</a:t>
            </a:r>
            <a:r>
              <a:rPr lang="ru-RU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ru-RU" sz="2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вироби</a:t>
            </a:r>
            <a:r>
              <a:rPr lang="ru-RU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ru-RU" sz="2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можна</a:t>
            </a:r>
            <a:r>
              <a:rPr lang="ru-RU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ru-RU" sz="2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виготовляти</a:t>
            </a:r>
            <a:r>
              <a:rPr lang="ru-RU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для </a:t>
            </a:r>
            <a:r>
              <a:rPr lang="ru-RU" sz="2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реалізації</a:t>
            </a:r>
            <a:r>
              <a:rPr lang="ru-RU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на </a:t>
            </a:r>
            <a:r>
              <a:rPr lang="ru-RU" sz="2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замовлення</a:t>
            </a:r>
            <a:r>
              <a:rPr lang="ru-RU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.</a:t>
            </a:r>
            <a:endParaRPr lang="ru-RU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  <a:p>
            <a:pPr lvl="0" algn="ctr"/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ТАКОЇ ІГРАШКИ  НЕ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БУДЕ НІ В КОГО! </a:t>
            </a:r>
          </a:p>
        </p:txBody>
      </p:sp>
    </p:spTree>
    <p:extLst>
      <p:ext uri="{BB962C8B-B14F-4D97-AF65-F5344CB8AC3E}">
        <p14:creationId xmlns:p14="http://schemas.microsoft.com/office/powerpoint/2010/main" val="137701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4131" y="255518"/>
            <a:ext cx="59435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660404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</a:rPr>
              <a:t>ЩО ТАКЕ </a:t>
            </a:r>
            <a:r>
              <a:rPr kumimoji="0" lang="uk-UA" sz="4000" b="1" i="0" u="none" strike="noStrike" kern="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</a:rPr>
              <a:t>ПОМПОН</a:t>
            </a:r>
            <a:r>
              <a:rPr kumimoji="0" lang="uk-UA" sz="4000" b="1" i="0" u="none" strike="noStrike" kern="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660404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</a:rPr>
              <a:t>? </a:t>
            </a:r>
            <a:endParaRPr kumimoji="0" lang="ru-RU" sz="4000" b="0" i="0" u="none" strike="noStrike" kern="0" cap="none" spc="0" normalizeH="0" baseline="0" noProof="0" dirty="0" smtClean="0">
              <a:ln>
                <a:noFill/>
              </a:ln>
              <a:solidFill>
                <a:srgbClr val="660404"/>
              </a:solidFill>
              <a:effectLst/>
              <a:uLnTx/>
              <a:uFillTx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4131" y="963404"/>
            <a:ext cx="86424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ПОМПОН (</a:t>
            </a:r>
            <a:r>
              <a:rPr lang="uk-UA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фр</a:t>
            </a:r>
            <a:r>
              <a:rPr lang="uk-UA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. </a:t>
            </a:r>
            <a:r>
              <a:rPr lang="en-US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Pompe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- «</a:t>
            </a:r>
            <a:r>
              <a:rPr lang="uk-UA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пишність, урочистість», </a:t>
            </a:r>
            <a:r>
              <a:rPr lang="uk-UA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англ</a:t>
            </a:r>
            <a:r>
              <a:rPr lang="uk-UA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. </a:t>
            </a:r>
            <a:r>
              <a:rPr lang="en-US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Pom-pon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, pom-pom) </a:t>
            </a:r>
            <a:r>
              <a:rPr lang="uk-UA" sz="3600" b="1" dirty="0" smtClean="0">
                <a:latin typeface="Arial Narrow" panose="020B0606020202030204" pitchFamily="34" charset="0"/>
              </a:rPr>
              <a:t>– </a:t>
            </a:r>
            <a:r>
              <a:rPr lang="uk-UA" sz="3600" b="1" dirty="0">
                <a:latin typeface="Arial Narrow" panose="020B0606020202030204" pitchFamily="34" charset="0"/>
              </a:rPr>
              <a:t>це елемент, який виготовляється з товстих пухнастих ниток і має форму м</a:t>
            </a:r>
            <a:r>
              <a:rPr lang="ru-RU" sz="3600" b="1" dirty="0">
                <a:latin typeface="Arial Narrow" panose="020B0606020202030204" pitchFamily="34" charset="0"/>
              </a:rPr>
              <a:t>’</a:t>
            </a:r>
            <a:r>
              <a:rPr lang="uk-UA" sz="3600" b="1" dirty="0" err="1">
                <a:latin typeface="Arial Narrow" panose="020B0606020202030204" pitchFamily="34" charset="0"/>
              </a:rPr>
              <a:t>ячика</a:t>
            </a:r>
            <a:r>
              <a:rPr lang="uk-UA" sz="3600" b="1" dirty="0">
                <a:latin typeface="Arial Narrow" panose="020B0606020202030204" pitchFamily="34" charset="0"/>
              </a:rPr>
              <a:t>.</a:t>
            </a:r>
            <a:endParaRPr lang="ru-RU" sz="3600" b="1" dirty="0">
              <a:latin typeface="Arial Narrow" panose="020B0606020202030204" pitchFamily="34" charset="0"/>
            </a:endParaRPr>
          </a:p>
        </p:txBody>
      </p:sp>
      <p:pic>
        <p:nvPicPr>
          <p:cNvPr id="7170" name="Picture 2" descr="Картинки по запросу &quot;помпон це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59" y="3407012"/>
            <a:ext cx="3186753" cy="2928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Картинки по запросу &quot;помпон це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355" y="3407012"/>
            <a:ext cx="3874561" cy="2931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398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88960" y="159984"/>
            <a:ext cx="84001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3600" b="1" kern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660404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Garamond" panose="02020404030301010803" pitchFamily="18" charset="0"/>
                <a:ea typeface="+mj-ea"/>
              </a:rPr>
              <a:t>ДЕ ВИКОРИСТОВУЮТЬСЯ ПОМПОНИ?  </a:t>
            </a:r>
            <a:endParaRPr kumimoji="0" lang="ru-RU" sz="3600" b="0" i="0" u="none" strike="noStrike" kern="0" cap="none" spc="0" normalizeH="0" baseline="0" noProof="0" dirty="0" smtClean="0">
              <a:ln>
                <a:noFill/>
              </a:ln>
              <a:solidFill>
                <a:srgbClr val="660404"/>
              </a:solidFill>
              <a:effectLst/>
              <a:uLnTx/>
              <a:uFillTx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360313"/>
            <a:ext cx="54116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222222"/>
                </a:solidFill>
                <a:latin typeface="Arial Narrow" panose="020B0606020202030204" pitchFamily="34" charset="0"/>
              </a:rPr>
              <a:t>1. </a:t>
            </a:r>
            <a:r>
              <a:rPr lang="ru-RU" sz="3600" b="1" dirty="0" err="1" smtClean="0">
                <a:solidFill>
                  <a:srgbClr val="222222"/>
                </a:solidFill>
                <a:latin typeface="Arial Narrow" panose="020B0606020202030204" pitchFamily="34" charset="0"/>
              </a:rPr>
              <a:t>Помпони</a:t>
            </a:r>
            <a:r>
              <a:rPr lang="ru-RU" sz="3600" b="1" dirty="0" smtClean="0">
                <a:solidFill>
                  <a:srgbClr val="222222"/>
                </a:solidFill>
                <a:latin typeface="Arial Narrow" panose="020B0606020202030204" pitchFamily="34" charset="0"/>
              </a:rPr>
              <a:t> </a:t>
            </a:r>
            <a:r>
              <a:rPr lang="ru-RU" sz="3600" b="1" dirty="0">
                <a:solidFill>
                  <a:srgbClr val="222222"/>
                </a:solidFill>
                <a:latin typeface="Arial Narrow" panose="020B0606020202030204" pitchFamily="34" charset="0"/>
              </a:rPr>
              <a:t>для </a:t>
            </a:r>
            <a:r>
              <a:rPr lang="ru-RU" sz="3600" b="1" dirty="0" err="1" smtClean="0">
                <a:solidFill>
                  <a:srgbClr val="222222"/>
                </a:solidFill>
                <a:latin typeface="Arial Narrow" panose="020B0606020202030204" pitchFamily="34" charset="0"/>
              </a:rPr>
              <a:t>чирлідингу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96652" y="2035354"/>
            <a:ext cx="471530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latin typeface="Arial Narrow" panose="020B0606020202030204" pitchFamily="34" charset="0"/>
              </a:rPr>
              <a:t>В</a:t>
            </a:r>
            <a:r>
              <a:rPr lang="ru-RU" sz="2400" b="1" dirty="0" err="1" smtClean="0">
                <a:latin typeface="Arial Narrow" panose="020B0606020202030204" pitchFamily="34" charset="0"/>
              </a:rPr>
              <a:t>икористовуються</a:t>
            </a:r>
            <a:r>
              <a:rPr lang="ru-RU" sz="2400" b="1" dirty="0" smtClean="0">
                <a:latin typeface="Arial Narrow" panose="020B0606020202030204" pitchFamily="34" charset="0"/>
              </a:rPr>
              <a:t> </a:t>
            </a:r>
            <a:r>
              <a:rPr lang="ru-RU" sz="2400" b="1" dirty="0">
                <a:latin typeface="Arial Narrow" panose="020B0606020202030204" pitchFamily="34" charset="0"/>
              </a:rPr>
              <a:t>для </a:t>
            </a:r>
            <a:r>
              <a:rPr lang="ru-RU" sz="2400" b="1" dirty="0" err="1">
                <a:latin typeface="Arial Narrow" panose="020B0606020202030204" pitchFamily="34" charset="0"/>
              </a:rPr>
              <a:t>залучення</a:t>
            </a:r>
            <a:r>
              <a:rPr lang="ru-RU" sz="2400" b="1" dirty="0">
                <a:latin typeface="Arial Narrow" panose="020B0606020202030204" pitchFamily="34" charset="0"/>
              </a:rPr>
              <a:t> </a:t>
            </a:r>
            <a:r>
              <a:rPr lang="ru-RU" sz="2400" b="1" dirty="0" err="1">
                <a:latin typeface="Arial Narrow" panose="020B0606020202030204" pitchFamily="34" charset="0"/>
              </a:rPr>
              <a:t>уваги</a:t>
            </a:r>
            <a:r>
              <a:rPr lang="ru-RU" sz="2400" b="1" dirty="0">
                <a:latin typeface="Arial Narrow" panose="020B0606020202030204" pitchFamily="34" charset="0"/>
              </a:rPr>
              <a:t> і </a:t>
            </a:r>
            <a:r>
              <a:rPr lang="ru-RU" sz="2400" b="1" dirty="0" err="1">
                <a:latin typeface="Arial Narrow" panose="020B0606020202030204" pitchFamily="34" charset="0"/>
              </a:rPr>
              <a:t>підкреслення</a:t>
            </a:r>
            <a:r>
              <a:rPr lang="ru-RU" sz="2400" b="1" dirty="0">
                <a:latin typeface="Arial Narrow" panose="020B0606020202030204" pitchFamily="34" charset="0"/>
              </a:rPr>
              <a:t> </a:t>
            </a:r>
            <a:r>
              <a:rPr lang="ru-RU" sz="2400" b="1" dirty="0" err="1">
                <a:latin typeface="Arial Narrow" panose="020B0606020202030204" pitchFamily="34" charset="0"/>
              </a:rPr>
              <a:t>рухів</a:t>
            </a:r>
            <a:r>
              <a:rPr lang="ru-RU" sz="2400" b="1" dirty="0">
                <a:latin typeface="Arial Narrow" panose="020B0606020202030204" pitchFamily="34" charset="0"/>
              </a:rPr>
              <a:t>. </a:t>
            </a:r>
            <a:r>
              <a:rPr lang="ru-RU" sz="2400" b="1" dirty="0" err="1">
                <a:latin typeface="Arial Narrow" panose="020B0606020202030204" pitchFamily="34" charset="0"/>
              </a:rPr>
              <a:t>Помпони</a:t>
            </a:r>
            <a:r>
              <a:rPr lang="ru-RU" sz="2400" b="1" dirty="0">
                <a:latin typeface="Arial Narrow" panose="020B0606020202030204" pitchFamily="34" charset="0"/>
              </a:rPr>
              <a:t> </a:t>
            </a:r>
            <a:r>
              <a:rPr lang="ru-RU" sz="2400" b="1" dirty="0" err="1">
                <a:latin typeface="Arial Narrow" panose="020B0606020202030204" pitchFamily="34" charset="0"/>
              </a:rPr>
              <a:t>використовуються</a:t>
            </a:r>
            <a:r>
              <a:rPr lang="ru-RU" sz="2400" b="1" dirty="0">
                <a:latin typeface="Arial Narrow" panose="020B0606020202030204" pitchFamily="34" charset="0"/>
              </a:rPr>
              <a:t> </a:t>
            </a:r>
            <a:r>
              <a:rPr lang="ru-RU" sz="2400" b="1" dirty="0" smtClean="0">
                <a:latin typeface="Arial Narrow" panose="020B0606020202030204" pitchFamily="34" charset="0"/>
              </a:rPr>
              <a:t>парами. </a:t>
            </a:r>
            <a:r>
              <a:rPr lang="ru-RU" sz="2400" b="1" dirty="0" err="1" smtClean="0">
                <a:latin typeface="Arial Narrow" panose="020B0606020202030204" pitchFamily="34" charset="0"/>
              </a:rPr>
              <a:t>Помпони</a:t>
            </a:r>
            <a:r>
              <a:rPr lang="ru-RU" sz="2400" b="1" dirty="0" smtClean="0">
                <a:latin typeface="Arial Narrow" panose="020B0606020202030204" pitchFamily="34" charset="0"/>
              </a:rPr>
              <a:t> </a:t>
            </a:r>
            <a:r>
              <a:rPr lang="ru-RU" sz="2400" b="1" dirty="0">
                <a:latin typeface="Arial Narrow" panose="020B0606020202030204" pitchFamily="34" charset="0"/>
              </a:rPr>
              <a:t>для </a:t>
            </a:r>
            <a:r>
              <a:rPr lang="ru-RU" sz="2400" b="1" dirty="0" err="1">
                <a:latin typeface="Arial Narrow" panose="020B0606020202030204" pitchFamily="34" charset="0"/>
              </a:rPr>
              <a:t>чирлідингу</a:t>
            </a:r>
            <a:r>
              <a:rPr lang="ru-RU" sz="2400" b="1" dirty="0">
                <a:latin typeface="Arial Narrow" panose="020B0606020202030204" pitchFamily="34" charset="0"/>
              </a:rPr>
              <a:t> </a:t>
            </a:r>
            <a:r>
              <a:rPr lang="ru-RU" sz="2400" b="1" dirty="0" err="1" smtClean="0">
                <a:latin typeface="Arial Narrow" panose="020B0606020202030204" pitchFamily="34" charset="0"/>
              </a:rPr>
              <a:t>зазвичай</a:t>
            </a:r>
            <a:r>
              <a:rPr lang="ru-RU" sz="2400" b="1" dirty="0" smtClean="0">
                <a:latin typeface="Arial Narrow" panose="020B0606020202030204" pitchFamily="34" charset="0"/>
              </a:rPr>
              <a:t> </a:t>
            </a:r>
            <a:r>
              <a:rPr lang="ru-RU" sz="2400" b="1" dirty="0" err="1">
                <a:latin typeface="Arial Narrow" panose="020B0606020202030204" pitchFamily="34" charset="0"/>
              </a:rPr>
              <a:t>виготовляють</a:t>
            </a:r>
            <a:r>
              <a:rPr lang="ru-RU" sz="2400" b="1" dirty="0">
                <a:latin typeface="Arial Narrow" panose="020B0606020202030204" pitchFamily="34" charset="0"/>
              </a:rPr>
              <a:t> з </a:t>
            </a:r>
            <a:r>
              <a:rPr lang="ru-RU" sz="2400" b="1" dirty="0" err="1">
                <a:latin typeface="Arial Narrow" panose="020B0606020202030204" pitchFamily="34" charset="0"/>
              </a:rPr>
              <a:t>паперу</a:t>
            </a:r>
            <a:r>
              <a:rPr lang="ru-RU" sz="2400" b="1" dirty="0">
                <a:latin typeface="Arial Narrow" panose="020B0606020202030204" pitchFamily="34" charset="0"/>
              </a:rPr>
              <a:t>, </a:t>
            </a:r>
            <a:r>
              <a:rPr lang="ru-RU" sz="2400" b="1" dirty="0" err="1">
                <a:latin typeface="Arial Narrow" panose="020B0606020202030204" pitchFamily="34" charset="0"/>
              </a:rPr>
              <a:t>металізованого</a:t>
            </a:r>
            <a:r>
              <a:rPr lang="ru-RU" sz="2400" b="1" dirty="0">
                <a:latin typeface="Arial Narrow" panose="020B0606020202030204" pitchFamily="34" charset="0"/>
              </a:rPr>
              <a:t> </a:t>
            </a:r>
            <a:r>
              <a:rPr lang="ru-RU" sz="2400" b="1" dirty="0" err="1">
                <a:latin typeface="Arial Narrow" panose="020B0606020202030204" pitchFamily="34" charset="0"/>
              </a:rPr>
              <a:t>паперу</a:t>
            </a:r>
            <a:r>
              <a:rPr lang="ru-RU" sz="2400" b="1" dirty="0">
                <a:latin typeface="Arial Narrow" panose="020B0606020202030204" pitchFamily="34" charset="0"/>
              </a:rPr>
              <a:t>, пластику </a:t>
            </a:r>
            <a:r>
              <a:rPr lang="ru-RU" sz="2400" b="1" dirty="0" err="1">
                <a:latin typeface="Arial Narrow" panose="020B0606020202030204" pitchFamily="34" charset="0"/>
              </a:rPr>
              <a:t>або</a:t>
            </a:r>
            <a:r>
              <a:rPr lang="ru-RU" sz="2400" b="1" dirty="0">
                <a:latin typeface="Arial Narrow" panose="020B0606020202030204" pitchFamily="34" charset="0"/>
              </a:rPr>
              <a:t> </a:t>
            </a:r>
            <a:r>
              <a:rPr lang="ru-RU" sz="2400" b="1" dirty="0" err="1" smtClean="0">
                <a:latin typeface="Arial Narrow" panose="020B0606020202030204" pitchFamily="34" charset="0"/>
              </a:rPr>
              <a:t>вінілу</a:t>
            </a:r>
            <a:r>
              <a:rPr lang="ru-RU" sz="2400" b="1" dirty="0" smtClean="0">
                <a:latin typeface="Arial Narrow" panose="020B0606020202030204" pitchFamily="34" charset="0"/>
              </a:rPr>
              <a:t>. Вони </a:t>
            </a:r>
            <a:r>
              <a:rPr lang="ru-RU" sz="2400" b="1" dirty="0" err="1">
                <a:latin typeface="Arial Narrow" panose="020B0606020202030204" pitchFamily="34" charset="0"/>
              </a:rPr>
              <a:t>можуть</a:t>
            </a:r>
            <a:r>
              <a:rPr lang="ru-RU" sz="2400" b="1" dirty="0">
                <a:latin typeface="Arial Narrow" panose="020B0606020202030204" pitchFamily="34" charset="0"/>
              </a:rPr>
              <a:t> бути самих </a:t>
            </a:r>
            <a:r>
              <a:rPr lang="ru-RU" sz="2400" b="1" dirty="0" err="1">
                <a:latin typeface="Arial Narrow" panose="020B0606020202030204" pitchFamily="34" charset="0"/>
              </a:rPr>
              <a:t>різних</a:t>
            </a:r>
            <a:r>
              <a:rPr lang="ru-RU" sz="2400" b="1" dirty="0">
                <a:latin typeface="Arial Narrow" panose="020B0606020202030204" pitchFamily="34" charset="0"/>
              </a:rPr>
              <a:t> </a:t>
            </a:r>
            <a:r>
              <a:rPr lang="ru-RU" sz="2400" b="1" dirty="0" err="1" smtClean="0">
                <a:latin typeface="Arial Narrow" panose="020B0606020202030204" pitchFamily="34" charset="0"/>
              </a:rPr>
              <a:t>кольорів.У</a:t>
            </a:r>
            <a:r>
              <a:rPr lang="ru-RU" sz="2400" b="1" dirty="0" smtClean="0">
                <a:latin typeface="Arial Narrow" panose="020B0606020202030204" pitchFamily="34" charset="0"/>
              </a:rPr>
              <a:t> </a:t>
            </a:r>
            <a:r>
              <a:rPr lang="ru-RU" sz="2400" b="1" dirty="0" err="1">
                <a:latin typeface="Arial Narrow" panose="020B0606020202030204" pitchFamily="34" charset="0"/>
              </a:rPr>
              <a:t>діаметрі</a:t>
            </a:r>
            <a:r>
              <a:rPr lang="ru-RU" sz="2400" b="1" dirty="0">
                <a:latin typeface="Arial Narrow" panose="020B0606020202030204" pitchFamily="34" charset="0"/>
              </a:rPr>
              <a:t> </a:t>
            </a:r>
            <a:r>
              <a:rPr lang="ru-RU" sz="2400" b="1" dirty="0" err="1">
                <a:latin typeface="Arial Narrow" panose="020B0606020202030204" pitchFamily="34" charset="0"/>
              </a:rPr>
              <a:t>близько</a:t>
            </a:r>
            <a:r>
              <a:rPr lang="ru-RU" sz="2400" b="1" dirty="0">
                <a:latin typeface="Arial Narrow" panose="020B0606020202030204" pitchFamily="34" charset="0"/>
              </a:rPr>
              <a:t> 30 см. </a:t>
            </a:r>
            <a:r>
              <a:rPr lang="ru-RU" sz="2400" b="1" dirty="0" err="1">
                <a:latin typeface="Arial Narrow" panose="020B0606020202030204" pitchFamily="34" charset="0"/>
              </a:rPr>
              <a:t>Такі</a:t>
            </a:r>
            <a:r>
              <a:rPr lang="ru-RU" sz="2400" b="1" dirty="0">
                <a:latin typeface="Arial Narrow" panose="020B0606020202030204" pitchFamily="34" charset="0"/>
              </a:rPr>
              <a:t> </a:t>
            </a:r>
            <a:r>
              <a:rPr lang="ru-RU" sz="2400" b="1" dirty="0" err="1">
                <a:latin typeface="Arial Narrow" panose="020B0606020202030204" pitchFamily="34" charset="0"/>
              </a:rPr>
              <a:t>помпони</a:t>
            </a:r>
            <a:r>
              <a:rPr lang="ru-RU" sz="2400" b="1" dirty="0">
                <a:latin typeface="Arial Narrow" panose="020B0606020202030204" pitchFamily="34" charset="0"/>
              </a:rPr>
              <a:t> </a:t>
            </a:r>
            <a:r>
              <a:rPr lang="ru-RU" sz="2400" b="1" dirty="0" err="1">
                <a:latin typeface="Arial Narrow" panose="020B0606020202030204" pitchFamily="34" charset="0"/>
              </a:rPr>
              <a:t>можуть</a:t>
            </a:r>
            <a:r>
              <a:rPr lang="ru-RU" sz="2400" b="1" dirty="0">
                <a:latin typeface="Arial Narrow" panose="020B0606020202030204" pitchFamily="34" charset="0"/>
              </a:rPr>
              <a:t> </a:t>
            </a:r>
            <a:r>
              <a:rPr lang="ru-RU" sz="2400" b="1" dirty="0" err="1">
                <a:latin typeface="Arial Narrow" panose="020B0606020202030204" pitchFamily="34" charset="0"/>
              </a:rPr>
              <a:t>використовуватися</a:t>
            </a:r>
            <a:r>
              <a:rPr lang="ru-RU" sz="2400" b="1" dirty="0">
                <a:latin typeface="Arial Narrow" panose="020B0606020202030204" pitchFamily="34" charset="0"/>
              </a:rPr>
              <a:t> як в </a:t>
            </a:r>
            <a:r>
              <a:rPr lang="ru-RU" sz="2400" b="1" dirty="0" err="1">
                <a:latin typeface="Arial Narrow" panose="020B0606020202030204" pitchFamily="34" charset="0"/>
              </a:rPr>
              <a:t>постановці</a:t>
            </a:r>
            <a:r>
              <a:rPr lang="ru-RU" sz="2400" b="1" dirty="0">
                <a:latin typeface="Arial Narrow" panose="020B0606020202030204" pitchFamily="34" charset="0"/>
              </a:rPr>
              <a:t> </a:t>
            </a:r>
            <a:r>
              <a:rPr lang="ru-RU" sz="2400" b="1" dirty="0" err="1">
                <a:latin typeface="Arial Narrow" panose="020B0606020202030204" pitchFamily="34" charset="0"/>
              </a:rPr>
              <a:t>танців</a:t>
            </a:r>
            <a:r>
              <a:rPr lang="ru-RU" sz="2400" b="1" dirty="0">
                <a:latin typeface="Arial Narrow" panose="020B0606020202030204" pitchFamily="34" charset="0"/>
              </a:rPr>
              <a:t>, так і в </a:t>
            </a:r>
            <a:r>
              <a:rPr lang="ru-RU" sz="2400" b="1" dirty="0" err="1">
                <a:latin typeface="Arial Narrow" panose="020B0606020202030204" pitchFamily="34" charset="0"/>
              </a:rPr>
              <a:t>хореографічних</a:t>
            </a:r>
            <a:r>
              <a:rPr lang="ru-RU" sz="2400" b="1" dirty="0">
                <a:latin typeface="Arial Narrow" panose="020B0606020202030204" pitchFamily="34" charset="0"/>
              </a:rPr>
              <a:t> </a:t>
            </a:r>
            <a:r>
              <a:rPr lang="ru-RU" sz="2400" b="1" dirty="0" smtClean="0">
                <a:latin typeface="Arial Narrow" panose="020B0606020202030204" pitchFamily="34" charset="0"/>
              </a:rPr>
              <a:t>шоу.</a:t>
            </a:r>
            <a:endParaRPr lang="ru-RU" sz="2400" b="1" dirty="0">
              <a:latin typeface="Arial Narrow" panose="020B0606020202030204" pitchFamily="34" charset="0"/>
            </a:endParaRPr>
          </a:p>
        </p:txBody>
      </p:sp>
      <p:pic>
        <p:nvPicPr>
          <p:cNvPr id="10242" name="Picture 2" descr="Картинки по запросу &quot;черлидинг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681" y="765339"/>
            <a:ext cx="3541846" cy="270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Картинки по запросу &quot;черлидинг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955" y="3779753"/>
            <a:ext cx="4041573" cy="2694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0817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88960" y="159984"/>
            <a:ext cx="84001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3600" b="1" kern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660404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Garamond" panose="02020404030301010803" pitchFamily="18" charset="0"/>
                <a:ea typeface="+mj-ea"/>
              </a:rPr>
              <a:t>ДЕ ВИКОРИСТОВУЮТЬСЯ ПОМПОНИ?  </a:t>
            </a:r>
            <a:endParaRPr kumimoji="0" lang="ru-RU" sz="3600" b="0" i="0" u="none" strike="noStrike" kern="0" cap="none" spc="0" normalizeH="0" baseline="0" noProof="0" dirty="0" smtClean="0">
              <a:ln>
                <a:noFill/>
              </a:ln>
              <a:solidFill>
                <a:srgbClr val="660404"/>
              </a:solidFill>
              <a:effectLst/>
              <a:uLnTx/>
              <a:uFillTx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6477" y="1188662"/>
            <a:ext cx="68238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Arial Narrow" panose="020B0606020202030204" pitchFamily="34" charset="0"/>
              </a:rPr>
              <a:t>2.</a:t>
            </a:r>
            <a:r>
              <a:rPr lang="ru-RU" sz="3600" b="1" dirty="0" smtClean="0">
                <a:solidFill>
                  <a:srgbClr val="222222"/>
                </a:solidFill>
                <a:latin typeface="Arial Narrow" panose="020B0606020202030204" pitchFamily="34" charset="0"/>
              </a:rPr>
              <a:t>Помпони </a:t>
            </a:r>
            <a:r>
              <a:rPr lang="ru-RU" sz="3600" b="1" dirty="0">
                <a:solidFill>
                  <a:srgbClr val="222222"/>
                </a:solidFill>
                <a:latin typeface="Arial Narrow" panose="020B0606020202030204" pitchFamily="34" charset="0"/>
              </a:rPr>
              <a:t>- прикраса на </a:t>
            </a:r>
            <a:r>
              <a:rPr lang="ru-RU" sz="3600" b="1" dirty="0" err="1">
                <a:solidFill>
                  <a:srgbClr val="222222"/>
                </a:solidFill>
                <a:latin typeface="Arial Narrow" panose="020B0606020202030204" pitchFamily="34" charset="0"/>
              </a:rPr>
              <a:t>одязі</a:t>
            </a:r>
            <a:r>
              <a:rPr lang="ru-RU" sz="3600" b="1" dirty="0">
                <a:solidFill>
                  <a:srgbClr val="222222"/>
                </a:solidFill>
                <a:latin typeface="Arial Narrow" panose="020B0606020202030204" pitchFamily="34" charset="0"/>
              </a:rPr>
              <a:t>.</a:t>
            </a:r>
            <a:endParaRPr lang="ru-RU" sz="3600" b="1" dirty="0"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79776" y="1834993"/>
            <a:ext cx="4309281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latin typeface="Arial Narrow" panose="020B0606020202030204" pitchFamily="34" charset="0"/>
              </a:rPr>
              <a:t>Помпони</a:t>
            </a:r>
            <a:r>
              <a:rPr lang="ru-RU" sz="2400" b="1" dirty="0">
                <a:latin typeface="Arial Narrow" panose="020B0606020202030204" pitchFamily="34" charset="0"/>
              </a:rPr>
              <a:t> </a:t>
            </a:r>
            <a:r>
              <a:rPr lang="ru-RU" sz="2400" b="1" dirty="0" err="1" smtClean="0">
                <a:latin typeface="Arial Narrow" panose="020B0606020202030204" pitchFamily="34" charset="0"/>
              </a:rPr>
              <a:t>пришиваються</a:t>
            </a:r>
            <a:r>
              <a:rPr lang="ru-RU" sz="2400" b="1" dirty="0" smtClean="0">
                <a:latin typeface="Arial Narrow" panose="020B0606020202030204" pitchFamily="34" charset="0"/>
              </a:rPr>
              <a:t> </a:t>
            </a:r>
            <a:r>
              <a:rPr lang="ru-RU" sz="2400" b="1" dirty="0">
                <a:latin typeface="Arial Narrow" panose="020B0606020202030204" pitchFamily="34" charset="0"/>
              </a:rPr>
              <a:t>до </a:t>
            </a:r>
            <a:r>
              <a:rPr lang="ru-RU" sz="2400" b="1" dirty="0" err="1">
                <a:latin typeface="Arial Narrow" panose="020B0606020202030204" pitchFamily="34" charset="0"/>
              </a:rPr>
              <a:t>одягу</a:t>
            </a:r>
            <a:r>
              <a:rPr lang="ru-RU" sz="2400" b="1" dirty="0">
                <a:latin typeface="Arial Narrow" panose="020B0606020202030204" pitchFamily="34" charset="0"/>
              </a:rPr>
              <a:t>, </a:t>
            </a:r>
            <a:r>
              <a:rPr lang="ru-RU" sz="2400" b="1" dirty="0" err="1">
                <a:latin typeface="Arial Narrow" panose="020B0606020202030204" pitchFamily="34" charset="0"/>
              </a:rPr>
              <a:t>взуття</a:t>
            </a:r>
            <a:r>
              <a:rPr lang="ru-RU" sz="2400" b="1" dirty="0">
                <a:latin typeface="Arial Narrow" panose="020B0606020202030204" pitchFamily="34" charset="0"/>
              </a:rPr>
              <a:t> та </a:t>
            </a:r>
            <a:r>
              <a:rPr lang="ru-RU" sz="2400" b="1" dirty="0" err="1">
                <a:latin typeface="Arial Narrow" panose="020B0606020202030204" pitchFamily="34" charset="0"/>
              </a:rPr>
              <a:t>головних</a:t>
            </a:r>
            <a:r>
              <a:rPr lang="ru-RU" sz="2400" b="1" dirty="0">
                <a:latin typeface="Arial Narrow" panose="020B0606020202030204" pitchFamily="34" charset="0"/>
              </a:rPr>
              <a:t> </a:t>
            </a:r>
            <a:r>
              <a:rPr lang="ru-RU" sz="2400" b="1" dirty="0" err="1" smtClean="0">
                <a:latin typeface="Arial Narrow" panose="020B0606020202030204" pitchFamily="34" charset="0"/>
              </a:rPr>
              <a:t>уборів.Помпон</a:t>
            </a:r>
            <a:r>
              <a:rPr lang="ru-RU" sz="2400" b="1" dirty="0" smtClean="0">
                <a:latin typeface="Arial Narrow" panose="020B0606020202030204" pitchFamily="34" charset="0"/>
              </a:rPr>
              <a:t> </a:t>
            </a:r>
            <a:r>
              <a:rPr lang="ru-RU" sz="2400" b="1" dirty="0">
                <a:latin typeface="Arial Narrow" panose="020B0606020202030204" pitchFamily="34" charset="0"/>
              </a:rPr>
              <a:t>на берете </a:t>
            </a:r>
            <a:r>
              <a:rPr lang="ru-RU" sz="2400" b="1" dirty="0" err="1">
                <a:latin typeface="Arial Narrow" panose="020B0606020202030204" pitchFamily="34" charset="0"/>
              </a:rPr>
              <a:t>був</a:t>
            </a:r>
            <a:r>
              <a:rPr lang="ru-RU" sz="2400" b="1" dirty="0">
                <a:latin typeface="Arial Narrow" panose="020B0606020202030204" pitchFamily="34" charset="0"/>
              </a:rPr>
              <a:t> </a:t>
            </a:r>
            <a:r>
              <a:rPr lang="ru-RU" sz="2400" b="1" dirty="0" err="1">
                <a:latin typeface="Arial Narrow" panose="020B0606020202030204" pitchFamily="34" charset="0"/>
              </a:rPr>
              <a:t>важливим</a:t>
            </a:r>
            <a:r>
              <a:rPr lang="ru-RU" sz="2400" b="1" dirty="0">
                <a:latin typeface="Arial Narrow" panose="020B0606020202030204" pitchFamily="34" charset="0"/>
              </a:rPr>
              <a:t> </a:t>
            </a:r>
            <a:r>
              <a:rPr lang="ru-RU" sz="2400" b="1" dirty="0" err="1">
                <a:latin typeface="Arial Narrow" panose="020B0606020202030204" pitchFamily="34" charset="0"/>
              </a:rPr>
              <a:t>елементом</a:t>
            </a:r>
            <a:r>
              <a:rPr lang="ru-RU" sz="2400" b="1" dirty="0">
                <a:latin typeface="Arial Narrow" panose="020B0606020202030204" pitchFamily="34" charset="0"/>
              </a:rPr>
              <a:t> </a:t>
            </a:r>
            <a:r>
              <a:rPr lang="ru-RU" sz="2400" b="1" dirty="0" err="1">
                <a:latin typeface="Arial Narrow" panose="020B0606020202030204" pitchFamily="34" charset="0"/>
              </a:rPr>
              <a:t>форми</a:t>
            </a:r>
            <a:r>
              <a:rPr lang="ru-RU" sz="2400" b="1" dirty="0">
                <a:latin typeface="Arial Narrow" panose="020B0606020202030204" pitchFamily="34" charset="0"/>
              </a:rPr>
              <a:t> </a:t>
            </a:r>
            <a:r>
              <a:rPr lang="ru-RU" sz="2400" b="1" dirty="0" err="1">
                <a:latin typeface="Arial Narrow" panose="020B0606020202030204" pitchFamily="34" charset="0"/>
              </a:rPr>
              <a:t>французьких</a:t>
            </a:r>
            <a:r>
              <a:rPr lang="ru-RU" sz="2400" b="1" dirty="0">
                <a:latin typeface="Arial Narrow" panose="020B0606020202030204" pitchFamily="34" charset="0"/>
              </a:rPr>
              <a:t> </a:t>
            </a:r>
            <a:r>
              <a:rPr lang="ru-RU" sz="2400" b="1" dirty="0" err="1">
                <a:latin typeface="Arial Narrow" panose="020B0606020202030204" pitchFamily="34" charset="0"/>
              </a:rPr>
              <a:t>військово-морських</a:t>
            </a:r>
            <a:r>
              <a:rPr lang="ru-RU" sz="2400" b="1" dirty="0">
                <a:latin typeface="Arial Narrow" panose="020B0606020202030204" pitchFamily="34" charset="0"/>
              </a:rPr>
              <a:t> сил, оберегавшим </a:t>
            </a:r>
            <a:r>
              <a:rPr lang="ru-RU" sz="2400" b="1" dirty="0" err="1">
                <a:latin typeface="Arial Narrow" panose="020B0606020202030204" pitchFamily="34" charset="0"/>
              </a:rPr>
              <a:t>голови</a:t>
            </a:r>
            <a:r>
              <a:rPr lang="ru-RU" sz="2400" b="1" dirty="0">
                <a:latin typeface="Arial Narrow" panose="020B0606020202030204" pitchFamily="34" charset="0"/>
              </a:rPr>
              <a:t> </a:t>
            </a:r>
            <a:r>
              <a:rPr lang="ru-RU" sz="2400" b="1" dirty="0" err="1">
                <a:latin typeface="Arial Narrow" panose="020B0606020202030204" pitchFamily="34" charset="0"/>
              </a:rPr>
              <a:t>моряків</a:t>
            </a:r>
            <a:r>
              <a:rPr lang="ru-RU" sz="2400" b="1" dirty="0">
                <a:latin typeface="Arial Narrow" panose="020B0606020202030204" pitchFamily="34" charset="0"/>
              </a:rPr>
              <a:t> </a:t>
            </a:r>
            <a:r>
              <a:rPr lang="ru-RU" sz="2400" b="1" dirty="0" err="1">
                <a:latin typeface="Arial Narrow" panose="020B0606020202030204" pitchFamily="34" charset="0"/>
              </a:rPr>
              <a:t>від</a:t>
            </a:r>
            <a:r>
              <a:rPr lang="ru-RU" sz="2400" b="1" dirty="0">
                <a:latin typeface="Arial Narrow" panose="020B0606020202030204" pitchFamily="34" charset="0"/>
              </a:rPr>
              <a:t> </a:t>
            </a:r>
            <a:r>
              <a:rPr lang="ru-RU" sz="2400" b="1" dirty="0" err="1">
                <a:latin typeface="Arial Narrow" panose="020B0606020202030204" pitchFamily="34" charset="0"/>
              </a:rPr>
              <a:t>ударів</a:t>
            </a:r>
            <a:r>
              <a:rPr lang="ru-RU" sz="2400" b="1" dirty="0">
                <a:latin typeface="Arial Narrow" panose="020B0606020202030204" pitchFamily="34" charset="0"/>
              </a:rPr>
              <a:t> об </a:t>
            </a:r>
            <a:r>
              <a:rPr lang="ru-RU" sz="2400" b="1" dirty="0" err="1">
                <a:latin typeface="Arial Narrow" panose="020B0606020202030204" pitchFamily="34" charset="0"/>
              </a:rPr>
              <a:t>суднові</a:t>
            </a:r>
            <a:r>
              <a:rPr lang="ru-RU" sz="2400" b="1" dirty="0">
                <a:latin typeface="Arial Narrow" panose="020B0606020202030204" pitchFamily="34" charset="0"/>
              </a:rPr>
              <a:t> </a:t>
            </a:r>
            <a:r>
              <a:rPr lang="ru-RU" sz="2400" b="1" dirty="0" err="1" smtClean="0">
                <a:latin typeface="Arial Narrow" panose="020B0606020202030204" pitchFamily="34" charset="0"/>
              </a:rPr>
              <a:t>перекриття</a:t>
            </a:r>
            <a:r>
              <a:rPr lang="ru-RU" sz="2400" b="1" dirty="0" smtClean="0">
                <a:latin typeface="Arial Narrow" panose="020B0606020202030204" pitchFamily="34" charset="0"/>
              </a:rPr>
              <a:t>. </a:t>
            </a:r>
            <a:r>
              <a:rPr lang="ru-RU" sz="2400" b="1" dirty="0" err="1">
                <a:latin typeface="Arial Narrow" panose="020B0606020202030204" pitchFamily="34" charset="0"/>
              </a:rPr>
              <a:t>Помпони</a:t>
            </a:r>
            <a:r>
              <a:rPr lang="ru-RU" sz="2400" b="1" dirty="0">
                <a:latin typeface="Arial Narrow" panose="020B0606020202030204" pitchFamily="34" charset="0"/>
              </a:rPr>
              <a:t> </a:t>
            </a:r>
            <a:r>
              <a:rPr lang="ru-RU" sz="2400" b="1" dirty="0" err="1">
                <a:latin typeface="Arial Narrow" panose="020B0606020202030204" pitchFamily="34" charset="0"/>
              </a:rPr>
              <a:t>прикрашають</a:t>
            </a:r>
            <a:r>
              <a:rPr lang="ru-RU" sz="2400" b="1" dirty="0">
                <a:latin typeface="Arial Narrow" panose="020B0606020202030204" pitchFamily="34" charset="0"/>
              </a:rPr>
              <a:t> </a:t>
            </a:r>
            <a:r>
              <a:rPr lang="ru-RU" sz="2400" b="1" dirty="0" err="1" smtClean="0">
                <a:latin typeface="Arial Narrow" panose="020B0606020202030204" pitchFamily="34" charset="0"/>
              </a:rPr>
              <a:t>традиційне</a:t>
            </a:r>
            <a:r>
              <a:rPr lang="ru-RU" sz="2400" b="1" dirty="0" smtClean="0">
                <a:latin typeface="Arial Narrow" panose="020B0606020202030204" pitchFamily="34" charset="0"/>
              </a:rPr>
              <a:t> </a:t>
            </a:r>
            <a:r>
              <a:rPr lang="ru-RU" sz="2400" b="1" dirty="0" err="1" smtClean="0">
                <a:latin typeface="Arial Narrow" panose="020B0606020202030204" pitchFamily="34" charset="0"/>
              </a:rPr>
              <a:t>італійське</a:t>
            </a:r>
            <a:r>
              <a:rPr lang="ru-RU" sz="2400" b="1" dirty="0" smtClean="0">
                <a:latin typeface="Arial Narrow" panose="020B0606020202030204" pitchFamily="34" charset="0"/>
              </a:rPr>
              <a:t> </a:t>
            </a:r>
            <a:r>
              <a:rPr lang="ru-RU" sz="2400" b="1" dirty="0" err="1">
                <a:latin typeface="Arial Narrow" panose="020B0606020202030204" pitchFamily="34" charset="0"/>
              </a:rPr>
              <a:t>весільне</a:t>
            </a:r>
            <a:r>
              <a:rPr lang="ru-RU" sz="2400" b="1" dirty="0">
                <a:latin typeface="Arial Narrow" panose="020B0606020202030204" pitchFamily="34" charset="0"/>
              </a:rPr>
              <a:t> </a:t>
            </a:r>
            <a:r>
              <a:rPr lang="ru-RU" sz="2400" b="1" dirty="0" err="1">
                <a:latin typeface="Arial Narrow" panose="020B0606020202030204" pitchFamily="34" charset="0"/>
              </a:rPr>
              <a:t>взуття</a:t>
            </a:r>
            <a:r>
              <a:rPr lang="ru-RU" sz="2400" b="1" dirty="0">
                <a:latin typeface="Arial Narrow" panose="020B0606020202030204" pitchFamily="34" charset="0"/>
              </a:rPr>
              <a:t>, </a:t>
            </a:r>
            <a:r>
              <a:rPr lang="ru-RU" sz="2400" b="1" dirty="0" err="1">
                <a:latin typeface="Arial Narrow" panose="020B0606020202030204" pitchFamily="34" charset="0"/>
              </a:rPr>
              <a:t>турецькі</a:t>
            </a:r>
            <a:r>
              <a:rPr lang="ru-RU" sz="2400" b="1" dirty="0">
                <a:latin typeface="Arial Narrow" panose="020B0606020202030204" pitchFamily="34" charset="0"/>
              </a:rPr>
              <a:t> </a:t>
            </a:r>
            <a:r>
              <a:rPr lang="ru-RU" sz="2400" b="1" dirty="0" err="1">
                <a:latin typeface="Arial Narrow" panose="020B0606020202030204" pitchFamily="34" charset="0"/>
              </a:rPr>
              <a:t>туфлі</a:t>
            </a:r>
            <a:r>
              <a:rPr lang="ru-RU" sz="2400" b="1" dirty="0">
                <a:latin typeface="Arial Narrow" panose="020B0606020202030204" pitchFamily="34" charset="0"/>
              </a:rPr>
              <a:t> для </a:t>
            </a:r>
            <a:r>
              <a:rPr lang="ru-RU" sz="2400" b="1" dirty="0" err="1">
                <a:latin typeface="Arial Narrow" panose="020B0606020202030204" pitchFamily="34" charset="0"/>
              </a:rPr>
              <a:t>танців</a:t>
            </a:r>
            <a:r>
              <a:rPr lang="ru-RU" sz="2400" b="1" dirty="0">
                <a:latin typeface="Arial Narrow" panose="020B0606020202030204" pitchFamily="34" charset="0"/>
              </a:rPr>
              <a:t>, а </a:t>
            </a:r>
            <a:r>
              <a:rPr lang="ru-RU" sz="2400" b="1" dirty="0" err="1">
                <a:latin typeface="Arial Narrow" panose="020B0606020202030204" pitchFamily="34" charset="0"/>
              </a:rPr>
              <a:t>також</a:t>
            </a:r>
            <a:r>
              <a:rPr lang="ru-RU" sz="2400" b="1" dirty="0">
                <a:latin typeface="Arial Narrow" panose="020B0606020202030204" pitchFamily="34" charset="0"/>
              </a:rPr>
              <a:t> </a:t>
            </a:r>
            <a:r>
              <a:rPr lang="ru-RU" sz="2400" b="1" dirty="0" err="1" smtClean="0">
                <a:latin typeface="Arial Narrow" panose="020B0606020202030204" pitchFamily="34" charset="0"/>
              </a:rPr>
              <a:t>парадне</a:t>
            </a:r>
            <a:r>
              <a:rPr lang="ru-RU" sz="2400" b="1" dirty="0" smtClean="0">
                <a:latin typeface="Arial Narrow" panose="020B0606020202030204" pitchFamily="34" charset="0"/>
              </a:rPr>
              <a:t>  </a:t>
            </a:r>
            <a:r>
              <a:rPr lang="ru-RU" sz="2400" b="1" dirty="0" err="1" smtClean="0">
                <a:latin typeface="Arial Narrow" panose="020B0606020202030204" pitchFamily="34" charset="0"/>
              </a:rPr>
              <a:t>взуття</a:t>
            </a:r>
            <a:r>
              <a:rPr lang="ru-RU" sz="2400" b="1" dirty="0" smtClean="0">
                <a:latin typeface="Arial Narrow" panose="020B0606020202030204" pitchFamily="34" charset="0"/>
              </a:rPr>
              <a:t> </a:t>
            </a:r>
            <a:r>
              <a:rPr lang="ru-RU" sz="2400" b="1" dirty="0" err="1">
                <a:latin typeface="Arial Narrow" panose="020B0606020202030204" pitchFamily="34" charset="0"/>
              </a:rPr>
              <a:t>грецьких</a:t>
            </a:r>
            <a:r>
              <a:rPr lang="ru-RU" sz="2400" b="1" dirty="0">
                <a:latin typeface="Arial Narrow" panose="020B0606020202030204" pitchFamily="34" charset="0"/>
              </a:rPr>
              <a:t> </a:t>
            </a:r>
            <a:r>
              <a:rPr lang="ru-RU" sz="2400" b="1" dirty="0" err="1">
                <a:latin typeface="Arial Narrow" panose="020B0606020202030204" pitchFamily="34" charset="0"/>
              </a:rPr>
              <a:t>солдатів</a:t>
            </a:r>
            <a:r>
              <a:rPr lang="ru-RU" sz="2400" b="1" dirty="0">
                <a:latin typeface="Arial Narrow" panose="020B0606020202030204" pitchFamily="34" charset="0"/>
              </a:rPr>
              <a:t>.</a:t>
            </a:r>
          </a:p>
        </p:txBody>
      </p:sp>
      <p:pic>
        <p:nvPicPr>
          <p:cNvPr id="11266" name="Picture 2" descr="Картинки по запросу &quot;помпоні на одежде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627" y="760148"/>
            <a:ext cx="2456569" cy="3897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Картинки по запросу &quot;помпоні на одежде&quot;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0" r="22759"/>
          <a:stretch/>
        </p:blipFill>
        <p:spPr bwMode="auto">
          <a:xfrm>
            <a:off x="4179425" y="1916500"/>
            <a:ext cx="2350202" cy="2365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Картинки по запросу &quot;зачем французским матросам помпон на берете&quot;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59" r="37229" b="17345"/>
          <a:stretch/>
        </p:blipFill>
        <p:spPr bwMode="auto">
          <a:xfrm>
            <a:off x="4353765" y="4503761"/>
            <a:ext cx="2733192" cy="204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13" b="6973"/>
          <a:stretch/>
        </p:blipFill>
        <p:spPr bwMode="auto">
          <a:xfrm>
            <a:off x="7086956" y="4601921"/>
            <a:ext cx="1899240" cy="2092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7308236" y="6466399"/>
            <a:ext cx="16779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b="1" dirty="0" smtClean="0">
                <a:solidFill>
                  <a:srgbClr val="660404"/>
                </a:solidFill>
              </a:rPr>
              <a:t>ЕЛЛА ДАНИЛІНА</a:t>
            </a:r>
            <a:endParaRPr lang="ru-RU" sz="1600" b="1" dirty="0">
              <a:solidFill>
                <a:srgbClr val="66040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187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88960" y="159984"/>
            <a:ext cx="84001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3600" b="1" kern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660404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Garamond" panose="02020404030301010803" pitchFamily="18" charset="0"/>
                <a:ea typeface="+mj-ea"/>
              </a:rPr>
              <a:t>ДЕ ВИКОРИСТОВУЮТЬСЯ ПОМПОНИ?  </a:t>
            </a:r>
            <a:endParaRPr kumimoji="0" lang="ru-RU" sz="3600" b="0" i="0" u="none" strike="noStrike" kern="0" cap="none" spc="0" normalizeH="0" baseline="0" noProof="0" dirty="0" smtClean="0">
              <a:ln>
                <a:noFill/>
              </a:ln>
              <a:solidFill>
                <a:srgbClr val="660404"/>
              </a:solidFill>
              <a:effectLst/>
              <a:uLnTx/>
              <a:uFillTx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6477" y="1188661"/>
            <a:ext cx="79975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Arial Narrow" panose="020B0606020202030204" pitchFamily="34" charset="0"/>
              </a:rPr>
              <a:t>3</a:t>
            </a:r>
            <a:r>
              <a:rPr lang="ru-RU" sz="3600" b="1" dirty="0" smtClean="0">
                <a:latin typeface="Arial Narrow" panose="020B0606020202030204" pitchFamily="34" charset="0"/>
              </a:rPr>
              <a:t>.</a:t>
            </a:r>
            <a:r>
              <a:rPr lang="ru-RU" sz="3600" b="1" dirty="0" err="1" smtClean="0">
                <a:solidFill>
                  <a:srgbClr val="222222"/>
                </a:solidFill>
                <a:latin typeface="Arial Narrow" panose="020B0606020202030204" pitchFamily="34" charset="0"/>
              </a:rPr>
              <a:t>Помпони</a:t>
            </a:r>
            <a:r>
              <a:rPr lang="ru-RU" sz="3600" b="1" dirty="0" smtClean="0">
                <a:solidFill>
                  <a:srgbClr val="222222"/>
                </a:solidFill>
                <a:latin typeface="Arial Narrow" panose="020B0606020202030204" pitchFamily="34" charset="0"/>
              </a:rPr>
              <a:t> </a:t>
            </a:r>
            <a:r>
              <a:rPr lang="ru-RU" sz="3600" b="1" dirty="0">
                <a:solidFill>
                  <a:srgbClr val="222222"/>
                </a:solidFill>
                <a:latin typeface="Arial Narrow" panose="020B0606020202030204" pitchFamily="34" charset="0"/>
              </a:rPr>
              <a:t>- прикраса </a:t>
            </a:r>
            <a:r>
              <a:rPr lang="ru-RU" sz="3600" b="1" dirty="0" smtClean="0">
                <a:solidFill>
                  <a:srgbClr val="222222"/>
                </a:solidFill>
                <a:latin typeface="Arial Narrow" panose="020B0606020202030204" pitchFamily="34" charset="0"/>
              </a:rPr>
              <a:t>для </a:t>
            </a:r>
            <a:r>
              <a:rPr lang="ru-RU" sz="3600" b="1" dirty="0" err="1" smtClean="0">
                <a:solidFill>
                  <a:srgbClr val="222222"/>
                </a:solidFill>
                <a:latin typeface="Arial Narrow" panose="020B0606020202030204" pitchFamily="34" charset="0"/>
              </a:rPr>
              <a:t>інтер</a:t>
            </a:r>
            <a:r>
              <a:rPr lang="en-US" sz="3600" b="1" dirty="0" smtClean="0">
                <a:solidFill>
                  <a:srgbClr val="222222"/>
                </a:solidFill>
                <a:latin typeface="Arial Narrow" panose="020B0606020202030204" pitchFamily="34" charset="0"/>
              </a:rPr>
              <a:t>’</a:t>
            </a:r>
            <a:r>
              <a:rPr lang="ru-RU" sz="3600" b="1" dirty="0" err="1" smtClean="0">
                <a:solidFill>
                  <a:srgbClr val="222222"/>
                </a:solidFill>
                <a:latin typeface="Arial Narrow" panose="020B0606020202030204" pitchFamily="34" charset="0"/>
              </a:rPr>
              <a:t>єру</a:t>
            </a:r>
            <a:endParaRPr lang="ru-RU" sz="3600" b="1" dirty="0">
              <a:latin typeface="Arial Narrow" panose="020B0606020202030204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820" y="3377191"/>
            <a:ext cx="4436227" cy="2950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7" t="10685" r="8701" b="7027"/>
          <a:stretch/>
        </p:blipFill>
        <p:spPr bwMode="auto">
          <a:xfrm>
            <a:off x="6987201" y="561441"/>
            <a:ext cx="1961846" cy="2547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45" r="54033"/>
          <a:stretch/>
        </p:blipFill>
        <p:spPr bwMode="auto">
          <a:xfrm>
            <a:off x="2575921" y="3359937"/>
            <a:ext cx="1759478" cy="2967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14" y="3359937"/>
            <a:ext cx="2068240" cy="2967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6477" y="1834993"/>
            <a:ext cx="69795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latin typeface="Arial Narrow" panose="020B0606020202030204" pitchFamily="34" charset="0"/>
              </a:rPr>
              <a:t>Помпони</a:t>
            </a:r>
            <a:r>
              <a:rPr lang="ru-RU" sz="2400" b="1" dirty="0">
                <a:latin typeface="Arial Narrow" panose="020B0606020202030204" pitchFamily="34" charset="0"/>
              </a:rPr>
              <a:t> </a:t>
            </a:r>
            <a:r>
              <a:rPr lang="ru-RU" sz="2400" b="1" dirty="0" err="1">
                <a:latin typeface="Arial Narrow" panose="020B0606020202030204" pitchFamily="34" charset="0"/>
              </a:rPr>
              <a:t>зайняли</a:t>
            </a:r>
            <a:r>
              <a:rPr lang="ru-RU" sz="2400" b="1" dirty="0">
                <a:latin typeface="Arial Narrow" panose="020B0606020202030204" pitchFamily="34" charset="0"/>
              </a:rPr>
              <a:t> </a:t>
            </a:r>
            <a:r>
              <a:rPr lang="ru-RU" sz="2400" b="1" dirty="0" err="1">
                <a:latin typeface="Arial Narrow" panose="020B0606020202030204" pitchFamily="34" charset="0"/>
              </a:rPr>
              <a:t>гідне</a:t>
            </a:r>
            <a:r>
              <a:rPr lang="ru-RU" sz="2400" b="1" dirty="0">
                <a:latin typeface="Arial Narrow" panose="020B0606020202030204" pitchFamily="34" charset="0"/>
              </a:rPr>
              <a:t> </a:t>
            </a:r>
            <a:r>
              <a:rPr lang="ru-RU" sz="2400" b="1" dirty="0" err="1">
                <a:latin typeface="Arial Narrow" panose="020B0606020202030204" pitchFamily="34" charset="0"/>
              </a:rPr>
              <a:t>місце</a:t>
            </a:r>
            <a:r>
              <a:rPr lang="ru-RU" sz="2400" b="1" dirty="0">
                <a:latin typeface="Arial Narrow" panose="020B0606020202030204" pitchFamily="34" charset="0"/>
              </a:rPr>
              <a:t> в </a:t>
            </a:r>
            <a:r>
              <a:rPr lang="ru-RU" sz="2400" b="1" dirty="0" err="1">
                <a:latin typeface="Arial Narrow" panose="020B0606020202030204" pitchFamily="34" charset="0"/>
              </a:rPr>
              <a:t>темі</a:t>
            </a:r>
            <a:r>
              <a:rPr lang="ru-RU" sz="2400" b="1" dirty="0">
                <a:latin typeface="Arial Narrow" panose="020B0606020202030204" pitchFamily="34" charset="0"/>
              </a:rPr>
              <a:t> декору простору для </a:t>
            </a:r>
            <a:r>
              <a:rPr lang="ru-RU" sz="2400" b="1" dirty="0" err="1">
                <a:latin typeface="Arial Narrow" panose="020B0606020202030204" pitchFamily="34" charset="0"/>
              </a:rPr>
              <a:t>різних</a:t>
            </a:r>
            <a:r>
              <a:rPr lang="ru-RU" sz="2400" b="1" dirty="0">
                <a:latin typeface="Arial Narrow" panose="020B0606020202030204" pitchFamily="34" charset="0"/>
              </a:rPr>
              <a:t> </a:t>
            </a:r>
            <a:r>
              <a:rPr lang="ru-RU" sz="2400" b="1" dirty="0" err="1">
                <a:latin typeface="Arial Narrow" panose="020B0606020202030204" pitchFamily="34" charset="0"/>
              </a:rPr>
              <a:t>заходів</a:t>
            </a:r>
            <a:r>
              <a:rPr lang="ru-RU" dirty="0"/>
              <a:t>. </a:t>
            </a:r>
            <a:r>
              <a:rPr lang="ru-RU" sz="2400" b="1" dirty="0" smtClean="0">
                <a:latin typeface="Arial Narrow" panose="020B0606020202030204" pitchFamily="34" charset="0"/>
              </a:rPr>
              <a:t>Вони є </a:t>
            </a:r>
            <a:r>
              <a:rPr lang="ru-RU" sz="2400" b="1" dirty="0" err="1" smtClean="0">
                <a:latin typeface="Arial Narrow" panose="020B0606020202030204" pitchFamily="34" charset="0"/>
              </a:rPr>
              <a:t>відміннии</a:t>
            </a:r>
            <a:r>
              <a:rPr lang="ru-RU" sz="2400" b="1" dirty="0" smtClean="0">
                <a:latin typeface="Arial Narrow" panose="020B0606020202030204" pitchFamily="34" charset="0"/>
              </a:rPr>
              <a:t> </a:t>
            </a:r>
            <a:r>
              <a:rPr lang="ru-RU" sz="2400" b="1" dirty="0" err="1" smtClean="0">
                <a:latin typeface="Arial Narrow" panose="020B0606020202030204" pitchFamily="34" charset="0"/>
              </a:rPr>
              <a:t>м'яким</a:t>
            </a:r>
            <a:r>
              <a:rPr lang="ru-RU" sz="2400" b="1" dirty="0" smtClean="0">
                <a:latin typeface="Arial Narrow" panose="020B0606020202030204" pitchFamily="34" charset="0"/>
              </a:rPr>
              <a:t> </a:t>
            </a:r>
            <a:r>
              <a:rPr lang="ru-RU" sz="2400" b="1" dirty="0" err="1" smtClean="0">
                <a:latin typeface="Arial Narrow" panose="020B0606020202030204" pitchFamily="34" charset="0"/>
              </a:rPr>
              <a:t>матеріалом</a:t>
            </a:r>
            <a:r>
              <a:rPr lang="ru-RU" sz="2400" b="1" dirty="0" smtClean="0">
                <a:latin typeface="Arial Narrow" panose="020B0606020202030204" pitchFamily="34" charset="0"/>
              </a:rPr>
              <a:t> для </a:t>
            </a:r>
            <a:r>
              <a:rPr lang="ru-RU" sz="2400" b="1" dirty="0">
                <a:latin typeface="Arial Narrow" panose="020B0606020202030204" pitchFamily="34" charset="0"/>
              </a:rPr>
              <a:t>того, </a:t>
            </a:r>
            <a:r>
              <a:rPr lang="ru-RU" sz="2400" b="1" dirty="0" err="1">
                <a:latin typeface="Arial Narrow" panose="020B0606020202030204" pitchFamily="34" charset="0"/>
              </a:rPr>
              <a:t>щоб</a:t>
            </a:r>
            <a:r>
              <a:rPr lang="ru-RU" sz="2400" b="1" dirty="0">
                <a:latin typeface="Arial Narrow" panose="020B0606020202030204" pitchFamily="34" charset="0"/>
              </a:rPr>
              <a:t> </a:t>
            </a:r>
            <a:r>
              <a:rPr lang="ru-RU" sz="2400" b="1" dirty="0" err="1">
                <a:latin typeface="Arial Narrow" panose="020B0606020202030204" pitchFamily="34" charset="0"/>
              </a:rPr>
              <a:t>зробити</a:t>
            </a:r>
            <a:r>
              <a:rPr lang="ru-RU" sz="2400" b="1" dirty="0">
                <a:latin typeface="Arial Narrow" panose="020B0606020202030204" pitchFamily="34" charset="0"/>
              </a:rPr>
              <a:t> </a:t>
            </a:r>
            <a:r>
              <a:rPr lang="ru-RU" sz="2400" b="1" dirty="0" err="1">
                <a:latin typeface="Arial Narrow" panose="020B0606020202030204" pitchFamily="34" charset="0"/>
              </a:rPr>
              <a:t>килимки</a:t>
            </a:r>
            <a:r>
              <a:rPr lang="ru-RU" sz="2400" b="1" dirty="0">
                <a:latin typeface="Arial Narrow" panose="020B0606020202030204" pitchFamily="34" charset="0"/>
              </a:rPr>
              <a:t> і </a:t>
            </a:r>
            <a:r>
              <a:rPr lang="ru-RU" sz="2400" b="1" dirty="0" err="1">
                <a:latin typeface="Arial Narrow" panose="020B0606020202030204" pitchFamily="34" charset="0"/>
              </a:rPr>
              <a:t>пуфи</a:t>
            </a:r>
            <a:r>
              <a:rPr lang="ru-RU" sz="2400" b="1" dirty="0">
                <a:latin typeface="Arial Narrow" panose="020B0606020202030204" pitchFamily="34" charset="0"/>
              </a:rPr>
              <a:t>, </a:t>
            </a:r>
            <a:r>
              <a:rPr lang="ru-RU" sz="2400" b="1" dirty="0" err="1">
                <a:latin typeface="Arial Narrow" panose="020B0606020202030204" pitchFamily="34" charset="0"/>
              </a:rPr>
              <a:t>гірлянди</a:t>
            </a:r>
            <a:r>
              <a:rPr lang="ru-RU" sz="2400" b="1" dirty="0">
                <a:latin typeface="Arial Narrow" panose="020B0606020202030204" pitchFamily="34" charset="0"/>
              </a:rPr>
              <a:t> </a:t>
            </a:r>
            <a:r>
              <a:rPr lang="ru-RU" sz="2400" b="1" dirty="0" err="1">
                <a:latin typeface="Arial Narrow" panose="020B0606020202030204" pitchFamily="34" charset="0"/>
              </a:rPr>
              <a:t>або</a:t>
            </a:r>
            <a:r>
              <a:rPr lang="ru-RU" sz="2400" b="1" dirty="0">
                <a:latin typeface="Arial Narrow" panose="020B0606020202030204" pitchFamily="34" charset="0"/>
              </a:rPr>
              <a:t> </a:t>
            </a:r>
            <a:r>
              <a:rPr lang="ru-RU" sz="2400" b="1" dirty="0" err="1">
                <a:latin typeface="Arial Narrow" panose="020B0606020202030204" pitchFamily="34" charset="0"/>
              </a:rPr>
              <a:t>декоративні</a:t>
            </a:r>
            <a:r>
              <a:rPr lang="ru-RU" sz="2400" b="1" dirty="0">
                <a:latin typeface="Arial Narrow" panose="020B0606020202030204" pitchFamily="34" charset="0"/>
              </a:rPr>
              <a:t> </a:t>
            </a:r>
            <a:r>
              <a:rPr lang="ru-RU" sz="2400" b="1" dirty="0" err="1">
                <a:latin typeface="Arial Narrow" panose="020B0606020202030204" pitchFamily="34" charset="0"/>
              </a:rPr>
              <a:t>елементи</a:t>
            </a:r>
            <a:r>
              <a:rPr lang="ru-RU" sz="2400" b="1" dirty="0">
                <a:latin typeface="Arial Narrow" panose="020B0606020202030204" pitchFamily="34" charset="0"/>
              </a:rPr>
              <a:t> для </a:t>
            </a:r>
            <a:r>
              <a:rPr lang="ru-RU" sz="2400" b="1" dirty="0" err="1" smtClean="0">
                <a:latin typeface="Arial Narrow" panose="020B0606020202030204" pitchFamily="34" charset="0"/>
              </a:rPr>
              <a:t>інтер'єру</a:t>
            </a:r>
            <a:r>
              <a:rPr lang="ru-RU" sz="2400" b="1" dirty="0">
                <a:latin typeface="Arial Narrow" panose="020B060602020203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11146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88960" y="159984"/>
            <a:ext cx="84001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3600" b="1" kern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660404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Garamond" panose="02020404030301010803" pitchFamily="18" charset="0"/>
                <a:ea typeface="+mj-ea"/>
              </a:rPr>
              <a:t>ДЕ ВИКОРИСТОВУЮТЬСЯ ПОМПОНИ?  </a:t>
            </a:r>
            <a:endParaRPr kumimoji="0" lang="ru-RU" sz="3600" b="0" i="0" u="none" strike="noStrike" kern="0" cap="none" spc="0" normalizeH="0" baseline="0" noProof="0" dirty="0" smtClean="0">
              <a:ln>
                <a:noFill/>
              </a:ln>
              <a:solidFill>
                <a:srgbClr val="660404"/>
              </a:solidFill>
              <a:effectLst/>
              <a:uLnTx/>
              <a:uFillTx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6477" y="1188662"/>
            <a:ext cx="79975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Arial Narrow" panose="020B0606020202030204" pitchFamily="34" charset="0"/>
              </a:rPr>
              <a:t>3</a:t>
            </a:r>
            <a:r>
              <a:rPr lang="ru-RU" sz="3600" b="1" dirty="0" smtClean="0">
                <a:latin typeface="Arial Narrow" panose="020B0606020202030204" pitchFamily="34" charset="0"/>
              </a:rPr>
              <a:t>.</a:t>
            </a:r>
            <a:r>
              <a:rPr lang="ru-RU" sz="3600" b="1" dirty="0" err="1" smtClean="0">
                <a:solidFill>
                  <a:srgbClr val="222222"/>
                </a:solidFill>
                <a:latin typeface="Arial Narrow" panose="020B0606020202030204" pitchFamily="34" charset="0"/>
              </a:rPr>
              <a:t>Помпони</a:t>
            </a:r>
            <a:r>
              <a:rPr lang="ru-RU" sz="3600" b="1" dirty="0" smtClean="0">
                <a:solidFill>
                  <a:srgbClr val="222222"/>
                </a:solidFill>
                <a:latin typeface="Arial Narrow" panose="020B0606020202030204" pitchFamily="34" charset="0"/>
              </a:rPr>
              <a:t> – </a:t>
            </a:r>
            <a:r>
              <a:rPr lang="ru-RU" sz="3600" b="1" dirty="0" err="1" smtClean="0">
                <a:solidFill>
                  <a:srgbClr val="222222"/>
                </a:solidFill>
                <a:latin typeface="Arial Narrow" panose="020B0606020202030204" pitchFamily="34" charset="0"/>
              </a:rPr>
              <a:t>іграшки</a:t>
            </a:r>
            <a:r>
              <a:rPr lang="ru-RU" sz="3600" b="1" dirty="0" smtClean="0">
                <a:solidFill>
                  <a:srgbClr val="222222"/>
                </a:solidFill>
                <a:latin typeface="Arial Narrow" panose="020B0606020202030204" pitchFamily="34" charset="0"/>
              </a:rPr>
              <a:t>.</a:t>
            </a:r>
            <a:endParaRPr lang="ru-RU" sz="3600" b="1" dirty="0">
              <a:latin typeface="Arial Narrow" panose="020B0606020202030204" pitchFamily="34" charset="0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54" t="5596" b="6250"/>
          <a:stretch/>
        </p:blipFill>
        <p:spPr bwMode="auto">
          <a:xfrm>
            <a:off x="2776808" y="3272868"/>
            <a:ext cx="2745315" cy="3054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7" descr="Explore Myko Bocek Studios photos on Flickr. Myko Bocek Studios has uploaded 1059 photos to Flickr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60" y="3272868"/>
            <a:ext cx="2088108" cy="3054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6477" y="1717321"/>
            <a:ext cx="649633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latin typeface="Arial Narrow" panose="020B0606020202030204" pitchFamily="34" charset="0"/>
              </a:rPr>
              <a:t>Помпони</a:t>
            </a:r>
            <a:r>
              <a:rPr lang="ru-RU" sz="2400" b="1" dirty="0">
                <a:latin typeface="Arial Narrow" panose="020B0606020202030204" pitchFamily="34" charset="0"/>
              </a:rPr>
              <a:t> - </a:t>
            </a:r>
            <a:r>
              <a:rPr lang="ru-RU" sz="2400" b="1" dirty="0" err="1">
                <a:latin typeface="Arial Narrow" panose="020B0606020202030204" pitchFamily="34" charset="0"/>
              </a:rPr>
              <a:t>прекрасний</a:t>
            </a:r>
            <a:r>
              <a:rPr lang="ru-RU" sz="2400" b="1" dirty="0">
                <a:latin typeface="Arial Narrow" panose="020B0606020202030204" pitchFamily="34" charset="0"/>
              </a:rPr>
              <a:t> </a:t>
            </a:r>
            <a:r>
              <a:rPr lang="ru-RU" sz="2400" b="1" dirty="0" err="1">
                <a:latin typeface="Arial Narrow" panose="020B0606020202030204" pitchFamily="34" charset="0"/>
              </a:rPr>
              <a:t>матеріал</a:t>
            </a:r>
            <a:r>
              <a:rPr lang="ru-RU" sz="2400" b="1" dirty="0">
                <a:latin typeface="Arial Narrow" panose="020B0606020202030204" pitchFamily="34" charset="0"/>
              </a:rPr>
              <a:t> для </a:t>
            </a:r>
            <a:r>
              <a:rPr lang="ru-RU" sz="2400" b="1" dirty="0" err="1">
                <a:latin typeface="Arial Narrow" panose="020B0606020202030204" pitchFamily="34" charset="0"/>
              </a:rPr>
              <a:t>виготовлення</a:t>
            </a:r>
            <a:r>
              <a:rPr lang="ru-RU" sz="2400" b="1" dirty="0">
                <a:latin typeface="Arial Narrow" panose="020B0606020202030204" pitchFamily="34" charset="0"/>
              </a:rPr>
              <a:t> </a:t>
            </a:r>
            <a:r>
              <a:rPr lang="ru-RU" sz="2400" b="1" dirty="0" err="1">
                <a:latin typeface="Arial Narrow" panose="020B0606020202030204" pitchFamily="34" charset="0"/>
              </a:rPr>
              <a:t>іграшок</a:t>
            </a:r>
            <a:r>
              <a:rPr lang="ru-RU" sz="2400" b="1" dirty="0">
                <a:latin typeface="Arial Narrow" panose="020B0606020202030204" pitchFamily="34" charset="0"/>
              </a:rPr>
              <a:t> та </a:t>
            </a:r>
            <a:r>
              <a:rPr lang="ru-RU" sz="2400" b="1" dirty="0" err="1">
                <a:latin typeface="Arial Narrow" panose="020B0606020202030204" pitchFamily="34" charset="0"/>
              </a:rPr>
              <a:t>сувенірів</a:t>
            </a:r>
            <a:r>
              <a:rPr lang="ru-RU" sz="2400" b="1" dirty="0">
                <a:latin typeface="Arial Narrow" panose="020B0606020202030204" pitchFamily="34" charset="0"/>
              </a:rPr>
              <a:t>. З </a:t>
            </a:r>
            <a:r>
              <a:rPr lang="ru-RU" sz="2400" b="1" dirty="0" err="1">
                <a:latin typeface="Arial Narrow" panose="020B0606020202030204" pitchFamily="34" charset="0"/>
              </a:rPr>
              <a:t>помпонів</a:t>
            </a:r>
            <a:r>
              <a:rPr lang="ru-RU" sz="2400" b="1" dirty="0">
                <a:latin typeface="Arial Narrow" panose="020B0606020202030204" pitchFamily="34" charset="0"/>
              </a:rPr>
              <a:t> </a:t>
            </a:r>
            <a:r>
              <a:rPr lang="ru-RU" sz="2400" b="1" dirty="0" err="1">
                <a:latin typeface="Arial Narrow" panose="020B0606020202030204" pitchFamily="34" charset="0"/>
              </a:rPr>
              <a:t>можна</a:t>
            </a:r>
            <a:r>
              <a:rPr lang="ru-RU" sz="2400" b="1" dirty="0">
                <a:latin typeface="Arial Narrow" panose="020B0606020202030204" pitchFamily="34" charset="0"/>
              </a:rPr>
              <a:t> </a:t>
            </a:r>
            <a:r>
              <a:rPr lang="ru-RU" sz="2400" b="1" dirty="0" err="1">
                <a:latin typeface="Arial Narrow" panose="020B0606020202030204" pitchFamily="34" charset="0"/>
              </a:rPr>
              <a:t>робити</a:t>
            </a:r>
            <a:r>
              <a:rPr lang="ru-RU" sz="2400" b="1" dirty="0">
                <a:latin typeface="Arial Narrow" panose="020B0606020202030204" pitchFamily="34" charset="0"/>
              </a:rPr>
              <a:t> </a:t>
            </a:r>
            <a:r>
              <a:rPr lang="ru-RU" sz="2400" b="1" dirty="0" err="1">
                <a:latin typeface="Arial Narrow" panose="020B0606020202030204" pitchFamily="34" charset="0"/>
              </a:rPr>
              <a:t>фігурки</a:t>
            </a:r>
            <a:r>
              <a:rPr lang="ru-RU" sz="2400" b="1" dirty="0">
                <a:latin typeface="Arial Narrow" panose="020B0606020202030204" pitchFamily="34" charset="0"/>
              </a:rPr>
              <a:t> людей, </a:t>
            </a:r>
            <a:r>
              <a:rPr lang="ru-RU" sz="2400" b="1" dirty="0" err="1">
                <a:latin typeface="Arial Narrow" panose="020B0606020202030204" pitchFamily="34" charset="0"/>
              </a:rPr>
              <a:t>чарівних</a:t>
            </a:r>
            <a:r>
              <a:rPr lang="ru-RU" sz="2400" b="1" dirty="0">
                <a:latin typeface="Arial Narrow" panose="020B0606020202030204" pitchFamily="34" charset="0"/>
              </a:rPr>
              <a:t> </a:t>
            </a:r>
            <a:r>
              <a:rPr lang="ru-RU" sz="2400" b="1" dirty="0" err="1">
                <a:latin typeface="Arial Narrow" panose="020B0606020202030204" pitchFamily="34" charset="0"/>
              </a:rPr>
              <a:t>звіряток</a:t>
            </a:r>
            <a:r>
              <a:rPr lang="ru-RU" sz="2400" b="1" dirty="0">
                <a:latin typeface="Arial Narrow" panose="020B0606020202030204" pitchFamily="34" charset="0"/>
              </a:rPr>
              <a:t>, </a:t>
            </a:r>
            <a:r>
              <a:rPr lang="ru-RU" sz="2400" b="1" dirty="0" err="1">
                <a:latin typeface="Arial Narrow" panose="020B0606020202030204" pitchFamily="34" charset="0"/>
              </a:rPr>
              <a:t>морських</a:t>
            </a:r>
            <a:r>
              <a:rPr lang="ru-RU" sz="2400" b="1" dirty="0">
                <a:latin typeface="Arial Narrow" panose="020B0606020202030204" pitchFamily="34" charset="0"/>
              </a:rPr>
              <a:t> </a:t>
            </a:r>
            <a:r>
              <a:rPr lang="ru-RU" sz="2400" b="1" dirty="0" err="1">
                <a:latin typeface="Arial Narrow" panose="020B0606020202030204" pitchFamily="34" charset="0"/>
              </a:rPr>
              <a:t>мешканців</a:t>
            </a:r>
            <a:r>
              <a:rPr lang="ru-RU" sz="2400" b="1" dirty="0">
                <a:latin typeface="Arial Narrow" panose="020B0606020202030204" pitchFamily="34" charset="0"/>
              </a:rPr>
              <a:t>, </a:t>
            </a:r>
            <a:r>
              <a:rPr lang="ru-RU" sz="2400" b="1" dirty="0" err="1">
                <a:latin typeface="Arial Narrow" panose="020B0606020202030204" pitchFamily="34" charset="0"/>
              </a:rPr>
              <a:t>птахів</a:t>
            </a:r>
            <a:r>
              <a:rPr lang="ru-RU" sz="2400" b="1" dirty="0">
                <a:latin typeface="Arial Narrow" panose="020B0606020202030204" pitchFamily="34" charset="0"/>
              </a:rPr>
              <a:t> і комах.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2327" y="693275"/>
            <a:ext cx="2562225" cy="17907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9477" y="3012634"/>
            <a:ext cx="250507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89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5945" y="122482"/>
            <a:ext cx="7886700" cy="898895"/>
          </a:xfrm>
        </p:spPr>
        <p:txBody>
          <a:bodyPr>
            <a:normAutofit/>
          </a:bodyPr>
          <a:lstStyle/>
          <a:p>
            <a:pPr algn="ctr"/>
            <a:r>
              <a:rPr lang="uk-UA" sz="44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66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МОДЕЛІ-АНАЛОГИ </a:t>
            </a:r>
            <a:endParaRPr lang="ru-RU" sz="4400" b="1" i="1" dirty="0">
              <a:ln/>
              <a:solidFill>
                <a:srgbClr val="6604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4338" name="Picture 2" descr="Кот из помпонов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97" r="26844" b="31637"/>
          <a:stretch/>
        </p:blipFill>
        <p:spPr bwMode="auto">
          <a:xfrm>
            <a:off x="436726" y="1064525"/>
            <a:ext cx="2415655" cy="3025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Pom pom c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939" y="1064525"/>
            <a:ext cx="2508647" cy="3025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Игрушка из помпонов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4" t="7471" r="7444" b="9166"/>
          <a:stretch/>
        </p:blipFill>
        <p:spPr bwMode="auto">
          <a:xfrm>
            <a:off x="1269240" y="4285397"/>
            <a:ext cx="3166281" cy="2181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Как сделать помпон. Мастер класс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31" r="7053"/>
          <a:stretch/>
        </p:blipFill>
        <p:spPr bwMode="auto">
          <a:xfrm>
            <a:off x="6359856" y="1064525"/>
            <a:ext cx="2238234" cy="3029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6" name="Picture 10" descr=" 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26" b="19963"/>
          <a:stretch/>
        </p:blipFill>
        <p:spPr bwMode="auto">
          <a:xfrm>
            <a:off x="4907939" y="4285397"/>
            <a:ext cx="3202128" cy="2181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670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5945" y="122482"/>
            <a:ext cx="7886700" cy="898895"/>
          </a:xfrm>
        </p:spPr>
        <p:txBody>
          <a:bodyPr>
            <a:normAutofit/>
          </a:bodyPr>
          <a:lstStyle/>
          <a:p>
            <a:pPr algn="ctr"/>
            <a:r>
              <a:rPr lang="uk-UA" sz="4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66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ТЕХНОЛОГІЧНИЙ ЕТАП </a:t>
            </a:r>
            <a:endParaRPr lang="ru-RU" sz="4400" b="1" i="1" dirty="0">
              <a:ln/>
              <a:solidFill>
                <a:srgbClr val="6604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29" name="Рисунок 28" descr="C:\Users\Aндрей\Pictures\Picasa\Exports\Март 2020\IMG_20200324_17320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9474" y="578407"/>
            <a:ext cx="2095443" cy="283465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290686" y="3043455"/>
            <a:ext cx="32893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latin typeface="Arial Narrow" panose="020B0606020202030204" pitchFamily="34" charset="0"/>
                <a:ea typeface="Times New Roman"/>
              </a:rPr>
              <a:t>1. На </a:t>
            </a:r>
            <a:r>
              <a:rPr lang="uk-UA" b="1" dirty="0">
                <a:latin typeface="Arial Narrow" panose="020B0606020202030204" pitchFamily="34" charset="0"/>
                <a:ea typeface="Times New Roman"/>
              </a:rPr>
              <a:t>аркуші картону з допомогою циркуля накреслити два однакових кола потрібного діаметру. По центру кожного накреслити ще по одному маленькому колу.</a:t>
            </a:r>
            <a:r>
              <a:rPr lang="uk-UA" b="1" dirty="0">
                <a:latin typeface="Arial Narrow" panose="020B0606020202030204" pitchFamily="34" charset="0"/>
                <a:ea typeface="Calibri"/>
              </a:rPr>
              <a:t> Вирізати кола ножицями. Зробити надріз. Таким чином виготовити 4 шаблона: 2-великих,2-середніх.</a:t>
            </a:r>
            <a:endParaRPr lang="ru-RU" b="1" dirty="0">
              <a:latin typeface="Arial Narrow" panose="020B0606020202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87253" y="3216999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b="1" dirty="0" smtClean="0">
                <a:latin typeface="Arial Narrow" panose="020B0606020202030204" pitchFamily="34" charset="0"/>
                <a:ea typeface="Times New Roman"/>
              </a:rPr>
              <a:t>2. Складіть </a:t>
            </a:r>
            <a:r>
              <a:rPr lang="uk-UA" b="1" dirty="0">
                <a:latin typeface="Arial Narrow" panose="020B0606020202030204" pitchFamily="34" charset="0"/>
                <a:ea typeface="Times New Roman"/>
              </a:rPr>
              <a:t>два великих шаблона-кола з картону, поєднавши їх </a:t>
            </a:r>
            <a:r>
              <a:rPr lang="uk-UA" b="1" dirty="0" err="1">
                <a:latin typeface="Arial Narrow" panose="020B0606020202030204" pitchFamily="34" charset="0"/>
                <a:ea typeface="Times New Roman"/>
              </a:rPr>
              <a:t>края</a:t>
            </a:r>
            <a:r>
              <a:rPr lang="uk-UA" b="1" dirty="0">
                <a:latin typeface="Arial Narrow" panose="020B0606020202030204" pitchFamily="34" charset="0"/>
                <a:ea typeface="Times New Roman"/>
              </a:rPr>
              <a:t>.</a:t>
            </a:r>
            <a:r>
              <a:rPr lang="uk-UA" b="1" dirty="0">
                <a:latin typeface="Arial Narrow" panose="020B0606020202030204" pitchFamily="34" charset="0"/>
                <a:ea typeface="Calibri"/>
                <a:cs typeface="Times New Roman"/>
              </a:rPr>
              <a:t> </a:t>
            </a:r>
            <a:r>
              <a:rPr lang="uk-UA" b="1" dirty="0">
                <a:latin typeface="Arial Narrow" panose="020B0606020202030204" pitchFamily="34" charset="0"/>
                <a:ea typeface="Times New Roman"/>
              </a:rPr>
              <a:t>Обмотайте шаблони ниткою рожевого кольору. Чим більше шарів ниток намотано - тим пишніше і щільніше вийде </a:t>
            </a:r>
            <a:r>
              <a:rPr lang="uk-UA" b="1" dirty="0" smtClean="0">
                <a:latin typeface="Arial Narrow" panose="020B0606020202030204" pitchFamily="34" charset="0"/>
                <a:ea typeface="Times New Roman"/>
              </a:rPr>
              <a:t>помпон.</a:t>
            </a:r>
            <a:endParaRPr lang="ru-RU" b="1" dirty="0">
              <a:latin typeface="Arial Narrow" panose="020B0606020202030204" pitchFamily="34" charset="0"/>
            </a:endParaRPr>
          </a:p>
        </p:txBody>
      </p:sp>
      <p:pic>
        <p:nvPicPr>
          <p:cNvPr id="7" name="Рисунок 6" descr="C:\Users\Aндрей\Downloads\f708e413f245b9f20db04205ba6037a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025532" y="-450628"/>
            <a:ext cx="2095443" cy="489272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84606" y="763345"/>
            <a:ext cx="13933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imes New Roman"/>
              </a:rPr>
              <a:t>СПОСІБ 1</a:t>
            </a:r>
            <a:endParaRPr lang="ru-RU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0" r="10230"/>
          <a:stretch/>
        </p:blipFill>
        <p:spPr bwMode="auto">
          <a:xfrm>
            <a:off x="3429859" y="4699200"/>
            <a:ext cx="2216427" cy="1859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694769" y="4846665"/>
            <a:ext cx="32542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latin typeface="Arial Narrow" panose="020B0606020202030204" pitchFamily="34" charset="0"/>
                <a:ea typeface="Times New Roman"/>
              </a:rPr>
              <a:t>3. Виготовити </a:t>
            </a:r>
            <a:r>
              <a:rPr lang="uk-UA" b="1" dirty="0">
                <a:latin typeface="Arial Narrow" panose="020B0606020202030204" pitchFamily="34" charset="0"/>
                <a:ea typeface="Times New Roman"/>
              </a:rPr>
              <a:t>великі помпони 1 способом: 1помпон - для голови, 2 помпона – для тулуба.</a:t>
            </a:r>
            <a:endParaRPr lang="ru-RU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79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4660" y="0"/>
            <a:ext cx="7886700" cy="898895"/>
          </a:xfrm>
        </p:spPr>
        <p:txBody>
          <a:bodyPr>
            <a:normAutofit/>
          </a:bodyPr>
          <a:lstStyle/>
          <a:p>
            <a:pPr algn="ctr"/>
            <a:r>
              <a:rPr lang="uk-UA" sz="4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66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ТЕХНОЛОГІЧНИЙ ЕТАП </a:t>
            </a:r>
            <a:endParaRPr lang="ru-RU" sz="4400" b="1" i="1" dirty="0">
              <a:ln/>
              <a:solidFill>
                <a:srgbClr val="6604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3074" name="Picture 2" descr="C:\Users\Aндрей\Pictures\Picasa\Exports\Март 2020\IMG_20200324_1541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73" y="767887"/>
            <a:ext cx="2233015" cy="1498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ндрей\Pictures\Picasa\Exports\Март 2020\IMG_20200324_1541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660" y="767887"/>
            <a:ext cx="1981692" cy="1466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ндрей\Pictures\Picasa\Exports\Март 2020\IMG_20200324_1542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879" y="794730"/>
            <a:ext cx="1862931" cy="1495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ндрей\Pictures\Picasa\Exports\Март 2020\IMG_20200324_15425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701" y="794730"/>
            <a:ext cx="1870769" cy="1475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Aндрей\Pictures\Picasa\Exports\Март 2020\IMG_20200324_15431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79" y="2509861"/>
            <a:ext cx="2108593" cy="1557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Aндрей\Pictures\Picasa\Exports\Март 2020\IMG_20200324_15445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407" y="2509861"/>
            <a:ext cx="2245367" cy="1557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Aндрей\Pictures\Picasa\Exports\Март 2020\IMG_20200324_15451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656" y="2509861"/>
            <a:ext cx="1650567" cy="1557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Aндрей\Pictures\Picasa\Exports\Март 2020\IMG_20200324_154627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8" t="15106" r="22285" b="18078"/>
          <a:stretch/>
        </p:blipFill>
        <p:spPr bwMode="auto">
          <a:xfrm>
            <a:off x="6632810" y="2496763"/>
            <a:ext cx="2119661" cy="1926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2284" y="4667402"/>
            <a:ext cx="814018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0"/>
              </a:spcAft>
              <a:buFont typeface="+mj-lt"/>
              <a:buAutoNum type="arabicPeriod"/>
            </a:pPr>
            <a:r>
              <a:rPr lang="uk-UA" sz="2000" b="1" dirty="0">
                <a:latin typeface="Arial Narrow" panose="020B0606020202030204" pitchFamily="34" charset="0"/>
                <a:ea typeface="Times New Roman"/>
                <a:cs typeface="Times New Roman"/>
              </a:rPr>
              <a:t>Нитки пряжі намотати  на пальці в 15-20 витків, додатково протягнути  окрему вільну нитку між пальцями, щоб затягнути моток в міцний </a:t>
            </a:r>
            <a:r>
              <a:rPr lang="uk-UA" sz="2000" b="1" dirty="0" smtClean="0">
                <a:latin typeface="Arial Narrow" panose="020B0606020202030204" pitchFamily="34" charset="0"/>
                <a:ea typeface="Times New Roman"/>
                <a:cs typeface="Times New Roman"/>
              </a:rPr>
              <a:t>вузол.</a:t>
            </a:r>
          </a:p>
          <a:p>
            <a:pPr marL="457200" indent="-457200" algn="just">
              <a:spcAft>
                <a:spcPts val="0"/>
              </a:spcAft>
              <a:buFont typeface="+mj-lt"/>
              <a:buAutoNum type="arabicPeriod"/>
            </a:pPr>
            <a:r>
              <a:rPr lang="uk-UA" sz="2000" b="1" dirty="0" smtClean="0">
                <a:latin typeface="Arial Narrow" panose="020B0606020202030204" pitchFamily="34" charset="0"/>
                <a:ea typeface="Times New Roman"/>
              </a:rPr>
              <a:t>Рівномірно </a:t>
            </a:r>
            <a:r>
              <a:rPr lang="uk-UA" sz="2000" b="1" dirty="0">
                <a:latin typeface="Arial Narrow" panose="020B0606020202030204" pitchFamily="34" charset="0"/>
                <a:ea typeface="Times New Roman"/>
              </a:rPr>
              <a:t>розподілити пряжу, щоб утворився бант. Розрізати петлі. Після розпушування помпона зайві </a:t>
            </a:r>
            <a:r>
              <a:rPr lang="uk-UA" sz="2000" b="1" dirty="0" err="1">
                <a:latin typeface="Arial Narrow" panose="020B0606020202030204" pitchFamily="34" charset="0"/>
                <a:ea typeface="Times New Roman"/>
              </a:rPr>
              <a:t>края</a:t>
            </a:r>
            <a:r>
              <a:rPr lang="uk-UA" sz="2000" b="1" dirty="0">
                <a:latin typeface="Arial Narrow" panose="020B0606020202030204" pitchFamily="34" charset="0"/>
                <a:ea typeface="Times New Roman"/>
              </a:rPr>
              <a:t> ниток підрівняти  гострими ножицями</a:t>
            </a:r>
            <a:r>
              <a:rPr lang="uk-UA" sz="2000" b="1" dirty="0" smtClean="0">
                <a:latin typeface="Arial Narrow" panose="020B0606020202030204" pitchFamily="34" charset="0"/>
                <a:ea typeface="Times New Roman"/>
              </a:rPr>
              <a:t>.</a:t>
            </a:r>
            <a:endParaRPr lang="ru-RU" sz="2000" b="1" dirty="0">
              <a:latin typeface="Arial Narrow" panose="020B0606020202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8573" y="568236"/>
            <a:ext cx="13933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СПОСІБ </a:t>
            </a:r>
            <a:r>
              <a:rPr lang="uk-UA" sz="2400" b="1" dirty="0" smtClean="0">
                <a:latin typeface="Arial Narrow" panose="020B0606020202030204" pitchFamily="34" charset="0"/>
              </a:rPr>
              <a:t>2</a:t>
            </a:r>
            <a:endParaRPr lang="ru-RU" sz="2400" b="1" dirty="0">
              <a:latin typeface="Arial Narrow" panose="020B0606020202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9712" y="4205737"/>
            <a:ext cx="48990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Arial Narrow" panose="020B0606020202030204" pitchFamily="34" charset="0"/>
              </a:rPr>
              <a:t>4. </a:t>
            </a:r>
            <a:r>
              <a:rPr lang="ru-RU" sz="2400" b="1" dirty="0" err="1" smtClean="0">
                <a:latin typeface="Arial Narrow" panose="020B0606020202030204" pitchFamily="34" charset="0"/>
              </a:rPr>
              <a:t>Виготовити</a:t>
            </a:r>
            <a:r>
              <a:rPr lang="ru-RU" sz="2400" b="1" dirty="0" smtClean="0">
                <a:latin typeface="Arial Narrow" panose="020B0606020202030204" pitchFamily="34" charset="0"/>
              </a:rPr>
              <a:t> </a:t>
            </a:r>
            <a:r>
              <a:rPr lang="ru-RU" sz="2400" b="1" dirty="0" err="1">
                <a:latin typeface="Arial Narrow" panose="020B0606020202030204" pitchFamily="34" charset="0"/>
              </a:rPr>
              <a:t>хвіст</a:t>
            </a:r>
            <a:r>
              <a:rPr lang="ru-RU" sz="2400" b="1" dirty="0">
                <a:latin typeface="Arial Narrow" panose="020B0606020202030204" pitchFamily="34" charset="0"/>
              </a:rPr>
              <a:t> та </a:t>
            </a:r>
            <a:r>
              <a:rPr lang="ru-RU" sz="2400" b="1" dirty="0" err="1">
                <a:latin typeface="Arial Narrow" panose="020B0606020202030204" pitchFamily="34" charset="0"/>
              </a:rPr>
              <a:t>ніжки</a:t>
            </a:r>
            <a:r>
              <a:rPr lang="ru-RU" sz="2400" b="1" dirty="0">
                <a:latin typeface="Arial Narrow" panose="020B0606020202030204" pitchFamily="34" charset="0"/>
              </a:rPr>
              <a:t> </a:t>
            </a:r>
            <a:r>
              <a:rPr lang="ru-RU" sz="2400" b="1" dirty="0" err="1" smtClean="0">
                <a:latin typeface="Arial Narrow" panose="020B0606020202030204" pitchFamily="34" charset="0"/>
              </a:rPr>
              <a:t>іграшки</a:t>
            </a:r>
            <a:r>
              <a:rPr lang="ru-RU" sz="2400" b="1" dirty="0" smtClean="0">
                <a:latin typeface="Arial Narrow" panose="020B0606020202030204" pitchFamily="34" charset="0"/>
              </a:rPr>
              <a:t>: </a:t>
            </a:r>
            <a:endParaRPr lang="ru-RU" sz="24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333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615</Words>
  <Application>Microsoft Office PowerPoint</Application>
  <PresentationFormat>Экран (4:3)</PresentationFormat>
  <Paragraphs>44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Arial Narrow</vt:lpstr>
      <vt:lpstr>Calibri</vt:lpstr>
      <vt:lpstr>Calibri Light</vt:lpstr>
      <vt:lpstr>Garamond</vt:lpstr>
      <vt:lpstr>Times New Roman</vt:lpstr>
      <vt:lpstr>Wingdings</vt:lpstr>
      <vt:lpstr>Тема Office</vt:lpstr>
      <vt:lpstr>МЕТА ПРОЄКТУ: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МОДЕЛІ-АНАЛОГИ </vt:lpstr>
      <vt:lpstr>ТЕХНОЛОГІЧНИЙ ЕТАП </vt:lpstr>
      <vt:lpstr>ТЕХНОЛОГІЧНИЙ ЕТАП </vt:lpstr>
      <vt:lpstr>ТЕХНОЛОГІЧНИЙ ЕТАП </vt:lpstr>
      <vt:lpstr>ТЕХНОЛОГІЧНИЙ ЕТАП </vt:lpstr>
      <vt:lpstr>ТЕХНОЛОГІЧНИЙ ЕТАП </vt:lpstr>
      <vt:lpstr>ГОТОВИЙ ВИРІБ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Serg</cp:lastModifiedBy>
  <cp:revision>70</cp:revision>
  <dcterms:created xsi:type="dcterms:W3CDTF">2014-11-21T11:00:06Z</dcterms:created>
  <dcterms:modified xsi:type="dcterms:W3CDTF">2022-10-25T04:09:47Z</dcterms:modified>
</cp:coreProperties>
</file>