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7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2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5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36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8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0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0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2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0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8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7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7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3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0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7114FF-D389-4820-81CC-A7F68CD6DA0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Складання опису глечика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Складання опису зразка вчителя до уроку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282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обстеження та опису виробу ДПМ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175943"/>
              </p:ext>
            </p:extLst>
          </p:nvPr>
        </p:nvGraphicFramePr>
        <p:xfrm>
          <a:off x="4067175" y="2557463"/>
          <a:ext cx="4056063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5940803" imgH="4859815" progId="Word.Document.12">
                  <p:embed/>
                </p:oleObj>
              </mc:Choice>
              <mc:Fallback>
                <p:oleObj name="Документ" r:id="rId3" imgW="5940803" imgH="4859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175" y="2557463"/>
                        <a:ext cx="4056063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4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Опис і обстеження глечика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48" y="2557463"/>
            <a:ext cx="2209704" cy="3317875"/>
          </a:xfrm>
        </p:spPr>
      </p:pic>
    </p:spTree>
    <p:extLst>
      <p:ext uri="{BB962C8B-B14F-4D97-AF65-F5344CB8AC3E}">
        <p14:creationId xmlns:p14="http://schemas.microsoft.com/office/powerpoint/2010/main" val="71893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Опис зразка вчителя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08" y="2394107"/>
            <a:ext cx="2549769" cy="3417608"/>
          </a:xfrm>
        </p:spPr>
      </p:pic>
    </p:spTree>
    <p:extLst>
      <p:ext uri="{BB962C8B-B14F-4D97-AF65-F5344CB8AC3E}">
        <p14:creationId xmlns:p14="http://schemas.microsoft.com/office/powerpoint/2010/main" val="1169358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22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Натуральные материалы</vt:lpstr>
      <vt:lpstr>Документ Microsoft Word</vt:lpstr>
      <vt:lpstr>Складання опису глечика</vt:lpstr>
      <vt:lpstr>Схема обстеження та опису виробу ДПМ</vt:lpstr>
      <vt:lpstr>Опис і обстеження глечика</vt:lpstr>
      <vt:lpstr>Опис зразка вчителя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User</cp:lastModifiedBy>
  <cp:revision>2</cp:revision>
  <dcterms:created xsi:type="dcterms:W3CDTF">2023-02-07T04:15:48Z</dcterms:created>
  <dcterms:modified xsi:type="dcterms:W3CDTF">2023-04-07T07:57:55Z</dcterms:modified>
</cp:coreProperties>
</file>