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854-C300-40CA-B54C-95D89ACAD831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3188-7B53-4F99-8835-2F8F4E48A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72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854-C300-40CA-B54C-95D89ACAD831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3188-7B53-4F99-8835-2F8F4E48A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95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854-C300-40CA-B54C-95D89ACAD831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3188-7B53-4F99-8835-2F8F4E48A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37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854-C300-40CA-B54C-95D89ACAD831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3188-7B53-4F99-8835-2F8F4E48A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854-C300-40CA-B54C-95D89ACAD831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3188-7B53-4F99-8835-2F8F4E48A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38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854-C300-40CA-B54C-95D89ACAD831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3188-7B53-4F99-8835-2F8F4E48A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38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854-C300-40CA-B54C-95D89ACAD831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3188-7B53-4F99-8835-2F8F4E48A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1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854-C300-40CA-B54C-95D89ACAD831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3188-7B53-4F99-8835-2F8F4E48A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301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854-C300-40CA-B54C-95D89ACAD831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3188-7B53-4F99-8835-2F8F4E48A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1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854-C300-40CA-B54C-95D89ACAD831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3188-7B53-4F99-8835-2F8F4E48A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4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0F854-C300-40CA-B54C-95D89ACAD831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F3188-7B53-4F99-8835-2F8F4E48A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1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0F854-C300-40CA-B54C-95D89ACAD831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F3188-7B53-4F99-8835-2F8F4E48A2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3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38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37" Type="http://schemas.openxmlformats.org/officeDocument/2006/relationships/image" Target="../media/image34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6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037" y="4050435"/>
            <a:ext cx="1465100" cy="15808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6" b="63165" l="61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022" y="5580541"/>
            <a:ext cx="4155334" cy="18830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604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230" y="5839014"/>
            <a:ext cx="3947635" cy="5653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325" y="917111"/>
            <a:ext cx="298620" cy="4218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506" y="373194"/>
            <a:ext cx="4643024" cy="618663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690" y="3492245"/>
            <a:ext cx="1409683" cy="9193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146" y="4296005"/>
            <a:ext cx="1409683" cy="91935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2779" y="4301623"/>
            <a:ext cx="1408298" cy="91447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16209" y="732493"/>
            <a:ext cx="399863" cy="39986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72084" y="2357847"/>
            <a:ext cx="402371" cy="39627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18606" y="1296713"/>
            <a:ext cx="402371" cy="39627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792" y="1753645"/>
            <a:ext cx="821925" cy="52968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45962" y="1882851"/>
            <a:ext cx="402371" cy="40237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2953" y="2666485"/>
            <a:ext cx="402371" cy="40237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40464" y="404147"/>
            <a:ext cx="463336" cy="44504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21492" y="317495"/>
            <a:ext cx="463336" cy="44504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06861" y="396607"/>
            <a:ext cx="463336" cy="44504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53730" y="702498"/>
            <a:ext cx="463336" cy="44504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71181" y="388947"/>
            <a:ext cx="463336" cy="44504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16163" y="2280999"/>
            <a:ext cx="499915" cy="47552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929220" y="1692987"/>
            <a:ext cx="499915" cy="475529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71516" y="917111"/>
            <a:ext cx="499915" cy="475529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30655" y="2312159"/>
            <a:ext cx="499915" cy="47552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55149" y="1614196"/>
            <a:ext cx="499915" cy="47552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20399" y="1019321"/>
            <a:ext cx="499915" cy="475529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63531" y="3367901"/>
            <a:ext cx="1408298" cy="914479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020399" y="4655606"/>
            <a:ext cx="560881" cy="43895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333105" y="4622538"/>
            <a:ext cx="298730" cy="42675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31835" y="4284998"/>
            <a:ext cx="560881" cy="438950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46135" y="5107642"/>
            <a:ext cx="560881" cy="43895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137230" y="5663887"/>
            <a:ext cx="560881" cy="43895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94239" y="6121694"/>
            <a:ext cx="560881" cy="43895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595289" y="5606453"/>
            <a:ext cx="298730" cy="42675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05471" y="5417899"/>
            <a:ext cx="298730" cy="42675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58907" y="4784526"/>
            <a:ext cx="298730" cy="42675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766361" y="5606452"/>
            <a:ext cx="298730" cy="42675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30594" y="5254523"/>
            <a:ext cx="298730" cy="42675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761161" y="1750332"/>
            <a:ext cx="938865" cy="62794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885632" y="739153"/>
            <a:ext cx="938865" cy="627942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706741" y="1184200"/>
            <a:ext cx="938865" cy="62794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707410" y="4900667"/>
            <a:ext cx="4373217" cy="56697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049788" y="420791"/>
            <a:ext cx="698505" cy="702519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738037" y="387706"/>
            <a:ext cx="715187" cy="71929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988365" y="1100385"/>
            <a:ext cx="713294" cy="719390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634272" y="1140087"/>
            <a:ext cx="830001" cy="83477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5890741" y="4103388"/>
            <a:ext cx="560881" cy="438950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855538" y="1787180"/>
            <a:ext cx="737680" cy="493819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828044" y="2164722"/>
            <a:ext cx="4131947" cy="2924276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058151" y="2867635"/>
            <a:ext cx="575630" cy="37450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095581" y="2133164"/>
            <a:ext cx="731583" cy="487722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840373" y="2964875"/>
            <a:ext cx="579170" cy="377985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496837" y="2964874"/>
            <a:ext cx="579170" cy="37798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0562877" y="2094913"/>
            <a:ext cx="731583" cy="487722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0209993" y="2045163"/>
            <a:ext cx="731583" cy="487722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705909" y="2055875"/>
            <a:ext cx="731583" cy="487722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398846" y="1605047"/>
            <a:ext cx="3296222" cy="2920237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569322" y="3051253"/>
            <a:ext cx="579170" cy="37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2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21" y="411923"/>
            <a:ext cx="6669602" cy="50601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3000" y="999055"/>
            <a:ext cx="463336" cy="4511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582" y="1617156"/>
            <a:ext cx="402371" cy="396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7029" y="3284460"/>
            <a:ext cx="560881" cy="438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0341" y="838144"/>
            <a:ext cx="560881" cy="4389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0341" y="1301773"/>
            <a:ext cx="560881" cy="438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4546" y="1974682"/>
            <a:ext cx="560881" cy="438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2534" y="2672270"/>
            <a:ext cx="560881" cy="4389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3644" y="3503935"/>
            <a:ext cx="785384" cy="71213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490" y="4216070"/>
            <a:ext cx="780356" cy="7132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73644" y="4928205"/>
            <a:ext cx="780356" cy="71329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9233" y="-837388"/>
            <a:ext cx="3847533" cy="183200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1964" y="2413632"/>
            <a:ext cx="402371" cy="3962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8286" y="3210108"/>
            <a:ext cx="402371" cy="39627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47043" y="1740723"/>
            <a:ext cx="402371" cy="3962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3149" y="742598"/>
            <a:ext cx="402371" cy="39627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57101" y="1124974"/>
            <a:ext cx="402371" cy="39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2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</dc:creator>
  <cp:lastModifiedBy>Serg</cp:lastModifiedBy>
  <cp:revision>13</cp:revision>
  <dcterms:created xsi:type="dcterms:W3CDTF">2021-01-22T17:20:47Z</dcterms:created>
  <dcterms:modified xsi:type="dcterms:W3CDTF">2021-01-24T14:58:38Z</dcterms:modified>
</cp:coreProperties>
</file>