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EE7B-EC88-43D7-93F3-70100ACB36D2}" type="datetimeFigureOut">
              <a:rPr lang="uk-UA" smtClean="0"/>
              <a:t>15.01.2025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AAC7-01CB-493B-9C36-3D869EC577D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178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EE7B-EC88-43D7-93F3-70100ACB36D2}" type="datetimeFigureOut">
              <a:rPr lang="uk-UA" smtClean="0"/>
              <a:t>15.01.2025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AAC7-01CB-493B-9C36-3D869EC577D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6025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EE7B-EC88-43D7-93F3-70100ACB36D2}" type="datetimeFigureOut">
              <a:rPr lang="uk-UA" smtClean="0"/>
              <a:t>15.01.2025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AAC7-01CB-493B-9C36-3D869EC577DE}" type="slidenum">
              <a:rPr lang="uk-UA" smtClean="0"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5346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EE7B-EC88-43D7-93F3-70100ACB36D2}" type="datetimeFigureOut">
              <a:rPr lang="uk-UA" smtClean="0"/>
              <a:t>15.01.2025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AAC7-01CB-493B-9C36-3D869EC577D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7619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EE7B-EC88-43D7-93F3-70100ACB36D2}" type="datetimeFigureOut">
              <a:rPr lang="uk-UA" smtClean="0"/>
              <a:t>15.01.2025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AAC7-01CB-493B-9C36-3D869EC577DE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2823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EE7B-EC88-43D7-93F3-70100ACB36D2}" type="datetimeFigureOut">
              <a:rPr lang="uk-UA" smtClean="0"/>
              <a:t>15.01.2025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AAC7-01CB-493B-9C36-3D869EC577D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0108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EE7B-EC88-43D7-93F3-70100ACB36D2}" type="datetimeFigureOut">
              <a:rPr lang="uk-UA" smtClean="0"/>
              <a:t>15.01.2025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AAC7-01CB-493B-9C36-3D869EC577D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6924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EE7B-EC88-43D7-93F3-70100ACB36D2}" type="datetimeFigureOut">
              <a:rPr lang="uk-UA" smtClean="0"/>
              <a:t>15.01.2025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AAC7-01CB-493B-9C36-3D869EC577D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3213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EE7B-EC88-43D7-93F3-70100ACB36D2}" type="datetimeFigureOut">
              <a:rPr lang="uk-UA" smtClean="0"/>
              <a:t>15.01.2025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AAC7-01CB-493B-9C36-3D869EC577D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169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EE7B-EC88-43D7-93F3-70100ACB36D2}" type="datetimeFigureOut">
              <a:rPr lang="uk-UA" smtClean="0"/>
              <a:t>15.01.2025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AAC7-01CB-493B-9C36-3D869EC577D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7031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EE7B-EC88-43D7-93F3-70100ACB36D2}" type="datetimeFigureOut">
              <a:rPr lang="uk-UA" smtClean="0"/>
              <a:t>15.01.2025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AAC7-01CB-493B-9C36-3D869EC577D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790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EE7B-EC88-43D7-93F3-70100ACB36D2}" type="datetimeFigureOut">
              <a:rPr lang="uk-UA" smtClean="0"/>
              <a:t>15.01.2025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AAC7-01CB-493B-9C36-3D869EC577D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3983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EE7B-EC88-43D7-93F3-70100ACB36D2}" type="datetimeFigureOut">
              <a:rPr lang="uk-UA" smtClean="0"/>
              <a:t>15.01.2025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AAC7-01CB-493B-9C36-3D869EC577D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4688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EE7B-EC88-43D7-93F3-70100ACB36D2}" type="datetimeFigureOut">
              <a:rPr lang="uk-UA" smtClean="0"/>
              <a:t>15.01.2025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AAC7-01CB-493B-9C36-3D869EC577D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8113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EE7B-EC88-43D7-93F3-70100ACB36D2}" type="datetimeFigureOut">
              <a:rPr lang="uk-UA" smtClean="0"/>
              <a:t>15.01.2025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AAC7-01CB-493B-9C36-3D869EC577D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4908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EE7B-EC88-43D7-93F3-70100ACB36D2}" type="datetimeFigureOut">
              <a:rPr lang="uk-UA" smtClean="0"/>
              <a:t>15.01.2025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AAC7-01CB-493B-9C36-3D869EC577D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5476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CEE7B-EC88-43D7-93F3-70100ACB36D2}" type="datetimeFigureOut">
              <a:rPr lang="uk-UA" smtClean="0"/>
              <a:t>15.01.2025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009AAC7-01CB-493B-9C36-3D869EC577D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2530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5297" y="896112"/>
            <a:ext cx="6327648" cy="263347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Вибірковий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курс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uk-UA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Телевізійний практикум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розрахований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молодших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бакалаврів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курсу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Економіко-правничий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фаховий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коледж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Запорізького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університету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освітньої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Видавнича справа та редагування»</a:t>
            </a:r>
            <a:endParaRPr lang="uk-UA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438912" y="3529584"/>
            <a:ext cx="9217151" cy="224942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курсу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 – 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ознайомити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студентів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з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телевізійним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етапами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виробництва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контенту та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особливостями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організації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і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створення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телевізійного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матеріалу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; 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з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’ясувати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специфіку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підготовки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студійних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та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виїзних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відеозйомок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;  опанувати правила роботи в кадрі й поза ним та вивчити операторські прийоми під час </a:t>
            </a:r>
            <a:r>
              <a:rPr lang="uk-UA" dirty="0" err="1" smtClean="0">
                <a:solidFill>
                  <a:schemeClr val="accent1">
                    <a:lumMod val="75000"/>
                  </a:schemeClr>
                </a:solidFill>
              </a:rPr>
              <a:t>відеозйомки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; навчити технікам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із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написання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та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начитування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закадрового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тексту до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відео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та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розробки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створення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телевізійного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сценарію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uk-UA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48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07136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Завдання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курсу</a:t>
            </a:r>
            <a:endParaRPr lang="uk-UA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1572769"/>
            <a:ext cx="8596668" cy="4468594"/>
          </a:xfrm>
        </p:spPr>
        <p:txBody>
          <a:bodyPr>
            <a:normAutofit/>
          </a:bodyPr>
          <a:lstStyle/>
          <a:p>
            <a:r>
              <a:rPr lang="ru-RU" dirty="0" smtClean="0"/>
              <a:t>-</a:t>
            </a:r>
            <a:r>
              <a:rPr lang="ru-RU" dirty="0"/>
              <a:t>  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ознайомити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принципами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телебаченні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 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навичкам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комп’ютерних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програмах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мас-медійній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 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студентам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поглиблене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телевізійного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продукту;</a:t>
            </a:r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 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ознайомити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навичками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технічними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масової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практичному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застосуванню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 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розкрити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відеокамери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естетично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завершеного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телевізійного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продукту;</a:t>
            </a:r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 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спрямувати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особистісний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телевізійної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комплексному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творчо-виробничому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 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ознайомити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складниками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єдину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естетичної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репрезентації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телевізійного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продукту.</a:t>
            </a:r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1934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Згідно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з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вимогами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освітньої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програми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здобувачі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повинні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ЗНАТИ</a:t>
            </a:r>
            <a:endParaRPr lang="uk-UA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вимогами</a:t>
            </a:r>
            <a:r>
              <a:rPr lang="ru-RU" dirty="0"/>
              <a:t> </a:t>
            </a:r>
            <a:r>
              <a:rPr lang="ru-RU" dirty="0" err="1"/>
              <a:t>освітньої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студенти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 </a:t>
            </a:r>
            <a:endParaRPr lang="uk-UA" dirty="0"/>
          </a:p>
          <a:p>
            <a:r>
              <a:rPr lang="ru-RU" dirty="0"/>
              <a:t>-   </a:t>
            </a:r>
            <a:r>
              <a:rPr lang="ru-RU" dirty="0" err="1"/>
              <a:t>специфіку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 </a:t>
            </a:r>
            <a:r>
              <a:rPr lang="ru-RU" dirty="0" err="1"/>
              <a:t>журналіста</a:t>
            </a:r>
            <a:r>
              <a:rPr lang="ru-RU" dirty="0"/>
              <a:t> на </a:t>
            </a:r>
            <a:r>
              <a:rPr lang="ru-RU" dirty="0" err="1"/>
              <a:t>телебаченні</a:t>
            </a:r>
            <a:r>
              <a:rPr lang="ru-RU" dirty="0"/>
              <a:t>;</a:t>
            </a:r>
            <a:endParaRPr lang="uk-UA" dirty="0"/>
          </a:p>
          <a:p>
            <a:r>
              <a:rPr lang="ru-RU" dirty="0"/>
              <a:t>-   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комп’ютерні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журналісти</a:t>
            </a:r>
            <a:r>
              <a:rPr lang="ru-RU" dirty="0"/>
              <a:t>;</a:t>
            </a:r>
            <a:endParaRPr lang="uk-UA" dirty="0"/>
          </a:p>
          <a:p>
            <a:r>
              <a:rPr lang="ru-RU" dirty="0"/>
              <a:t>-   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етапи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телевізійного</a:t>
            </a:r>
            <a:r>
              <a:rPr lang="ru-RU" dirty="0"/>
              <a:t> </a:t>
            </a:r>
            <a:r>
              <a:rPr lang="ru-RU" dirty="0" err="1"/>
              <a:t>естетично</a:t>
            </a:r>
            <a:r>
              <a:rPr lang="ru-RU" dirty="0"/>
              <a:t> </a:t>
            </a:r>
            <a:r>
              <a:rPr lang="ru-RU" dirty="0" err="1"/>
              <a:t>якісного</a:t>
            </a:r>
            <a:r>
              <a:rPr lang="ru-RU" dirty="0"/>
              <a:t> продукту;</a:t>
            </a:r>
            <a:endParaRPr lang="uk-UA" dirty="0"/>
          </a:p>
          <a:p>
            <a:r>
              <a:rPr lang="ru-RU" dirty="0"/>
              <a:t>-   як </a:t>
            </a:r>
            <a:r>
              <a:rPr lang="ru-RU" dirty="0" err="1"/>
              <a:t>працювати</a:t>
            </a:r>
            <a:r>
              <a:rPr lang="ru-RU" dirty="0"/>
              <a:t> з </a:t>
            </a:r>
            <a:r>
              <a:rPr lang="ru-RU" dirty="0" err="1"/>
              <a:t>технічними</a:t>
            </a:r>
            <a:r>
              <a:rPr lang="ru-RU" dirty="0"/>
              <a:t> </a:t>
            </a:r>
            <a:r>
              <a:rPr lang="ru-RU" dirty="0" err="1"/>
              <a:t>засобами</a:t>
            </a:r>
            <a:r>
              <a:rPr lang="ru-RU" dirty="0"/>
              <a:t> </a:t>
            </a:r>
            <a:r>
              <a:rPr lang="ru-RU" dirty="0" err="1"/>
              <a:t>масової</a:t>
            </a:r>
            <a:r>
              <a:rPr lang="ru-RU" dirty="0"/>
              <a:t> </a:t>
            </a:r>
            <a:r>
              <a:rPr lang="ru-RU" dirty="0" err="1"/>
              <a:t>комунікації</a:t>
            </a:r>
            <a:r>
              <a:rPr lang="ru-RU" dirty="0"/>
              <a:t>;</a:t>
            </a:r>
            <a:endParaRPr lang="uk-UA" dirty="0"/>
          </a:p>
          <a:p>
            <a:r>
              <a:rPr lang="ru-RU" dirty="0"/>
              <a:t>-   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власного</a:t>
            </a:r>
            <a:r>
              <a:rPr lang="ru-RU" dirty="0"/>
              <a:t> </a:t>
            </a:r>
            <a:r>
              <a:rPr lang="ru-RU" dirty="0" err="1"/>
              <a:t>індивідуального</a:t>
            </a:r>
            <a:r>
              <a:rPr lang="ru-RU" dirty="0"/>
              <a:t> образу в </a:t>
            </a:r>
            <a:r>
              <a:rPr lang="ru-RU" dirty="0" err="1"/>
              <a:t>кадрі</a:t>
            </a:r>
            <a:r>
              <a:rPr lang="ru-RU" dirty="0"/>
              <a:t>;</a:t>
            </a:r>
            <a:endParaRPr lang="uk-UA" dirty="0"/>
          </a:p>
          <a:p>
            <a:r>
              <a:rPr lang="ru-RU" dirty="0"/>
              <a:t>-   </a:t>
            </a:r>
            <a:r>
              <a:rPr lang="ru-RU" dirty="0" err="1"/>
              <a:t>техніку</a:t>
            </a:r>
            <a:r>
              <a:rPr lang="ru-RU" dirty="0"/>
              <a:t> </a:t>
            </a:r>
            <a:r>
              <a:rPr lang="ru-RU" dirty="0" err="1"/>
              <a:t>конструювання</a:t>
            </a:r>
            <a:r>
              <a:rPr lang="ru-RU" dirty="0"/>
              <a:t> </a:t>
            </a:r>
            <a:r>
              <a:rPr lang="ru-RU" dirty="0" err="1"/>
              <a:t>телевізійної</a:t>
            </a:r>
            <a:r>
              <a:rPr lang="ru-RU" dirty="0"/>
              <a:t> </a:t>
            </a:r>
            <a:r>
              <a:rPr lang="ru-RU" dirty="0" err="1"/>
              <a:t>студійної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;</a:t>
            </a:r>
            <a:endParaRPr lang="uk-UA" dirty="0"/>
          </a:p>
          <a:p>
            <a:r>
              <a:rPr lang="ru-RU" dirty="0"/>
              <a:t>-</a:t>
            </a:r>
            <a:r>
              <a:rPr lang="en-US" dirty="0"/>
              <a:t>   </a:t>
            </a:r>
            <a:r>
              <a:rPr lang="ru-RU" dirty="0" err="1"/>
              <a:t>основні</a:t>
            </a:r>
            <a:r>
              <a:rPr lang="en-US" dirty="0"/>
              <a:t> </a:t>
            </a:r>
            <a:r>
              <a:rPr lang="ru-RU" dirty="0" err="1"/>
              <a:t>прийоми</a:t>
            </a:r>
            <a:r>
              <a:rPr lang="en-US" dirty="0"/>
              <a:t> </a:t>
            </a:r>
            <a:r>
              <a:rPr lang="ru-RU" dirty="0" err="1"/>
              <a:t>операторської</a:t>
            </a:r>
            <a:r>
              <a:rPr lang="ru-RU" dirty="0"/>
              <a:t> </a:t>
            </a:r>
            <a:r>
              <a:rPr lang="ru-RU" dirty="0" err="1"/>
              <a:t>майстерності</a:t>
            </a:r>
            <a:r>
              <a:rPr lang="ru-RU" dirty="0"/>
              <a:t>;</a:t>
            </a:r>
            <a:endParaRPr lang="uk-UA" dirty="0"/>
          </a:p>
          <a:p>
            <a:r>
              <a:rPr lang="ru-RU" dirty="0"/>
              <a:t>-   </a:t>
            </a:r>
            <a:r>
              <a:rPr lang="ru-RU" dirty="0" err="1"/>
              <a:t>основи</a:t>
            </a:r>
            <a:r>
              <a:rPr lang="ru-RU" dirty="0"/>
              <a:t> </a:t>
            </a:r>
            <a:r>
              <a:rPr lang="ru-RU" dirty="0" err="1"/>
              <a:t>запису</a:t>
            </a:r>
            <a:r>
              <a:rPr lang="ru-RU" dirty="0"/>
              <a:t> та </a:t>
            </a:r>
            <a:r>
              <a:rPr lang="ru-RU" dirty="0" err="1"/>
              <a:t>нелінійного</a:t>
            </a:r>
            <a:r>
              <a:rPr lang="ru-RU" dirty="0"/>
              <a:t> </a:t>
            </a:r>
            <a:r>
              <a:rPr lang="ru-RU" dirty="0" err="1" smtClean="0"/>
              <a:t>редагування</a:t>
            </a:r>
            <a:r>
              <a:rPr lang="ru-RU" dirty="0" smtClean="0"/>
              <a:t> </a:t>
            </a:r>
            <a:r>
              <a:rPr lang="ru-RU" dirty="0" err="1"/>
              <a:t>аудіо</a:t>
            </a:r>
            <a:r>
              <a:rPr lang="ru-RU" dirty="0"/>
              <a:t>- й </a:t>
            </a:r>
            <a:r>
              <a:rPr lang="ru-RU" dirty="0" err="1" smtClean="0"/>
              <a:t>відеофайлів</a:t>
            </a:r>
            <a:r>
              <a:rPr lang="ru-RU" dirty="0" smtClean="0"/>
              <a:t>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296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Згідно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з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вимогами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освітньої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програми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здобувачі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повинні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ВМІТИ</a:t>
            </a:r>
            <a:endParaRPr lang="uk-UA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вільно</a:t>
            </a:r>
            <a:r>
              <a:rPr lang="ru-RU" dirty="0"/>
              <a:t> </a:t>
            </a:r>
            <a:r>
              <a:rPr lang="ru-RU" dirty="0" err="1"/>
              <a:t>користуватись</a:t>
            </a:r>
            <a:r>
              <a:rPr lang="ru-RU" dirty="0"/>
              <a:t> </a:t>
            </a:r>
            <a:r>
              <a:rPr lang="ru-RU" dirty="0" err="1"/>
              <a:t>відеообладнанням</a:t>
            </a:r>
            <a:r>
              <a:rPr lang="ru-RU" dirty="0"/>
              <a:t>;</a:t>
            </a:r>
            <a:endParaRPr lang="uk-UA" dirty="0"/>
          </a:p>
          <a:p>
            <a:r>
              <a:rPr lang="ru-RU" dirty="0"/>
              <a:t>-   </a:t>
            </a:r>
            <a:r>
              <a:rPr lang="ru-RU" dirty="0" err="1"/>
              <a:t>працювати</a:t>
            </a:r>
            <a:r>
              <a:rPr lang="ru-RU" dirty="0"/>
              <a:t> з </a:t>
            </a:r>
            <a:r>
              <a:rPr lang="ru-RU" dirty="0" err="1"/>
              <a:t>основними</a:t>
            </a:r>
            <a:r>
              <a:rPr lang="ru-RU" dirty="0"/>
              <a:t> </a:t>
            </a:r>
            <a:r>
              <a:rPr lang="ru-RU" dirty="0" err="1"/>
              <a:t>комп’ютерними</a:t>
            </a:r>
            <a:r>
              <a:rPr lang="ru-RU" dirty="0"/>
              <a:t> </a:t>
            </a:r>
            <a:r>
              <a:rPr lang="ru-RU" dirty="0" err="1"/>
              <a:t>програмами</a:t>
            </a:r>
            <a:r>
              <a:rPr lang="ru-RU" dirty="0"/>
              <a:t>,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користуються</a:t>
            </a:r>
            <a:r>
              <a:rPr lang="ru-RU" dirty="0"/>
              <a:t> </a:t>
            </a:r>
            <a:r>
              <a:rPr lang="ru-RU" dirty="0" err="1"/>
              <a:t>журналісти</a:t>
            </a:r>
            <a:r>
              <a:rPr lang="ru-RU" dirty="0"/>
              <a:t>;</a:t>
            </a:r>
            <a:endParaRPr lang="uk-UA" dirty="0"/>
          </a:p>
          <a:p>
            <a:r>
              <a:rPr lang="ru-RU" dirty="0"/>
              <a:t>-   </a:t>
            </a:r>
            <a:r>
              <a:rPr lang="ru-RU" dirty="0" err="1"/>
              <a:t>писати</a:t>
            </a:r>
            <a:r>
              <a:rPr lang="ru-RU" dirty="0"/>
              <a:t> (</a:t>
            </a:r>
            <a:r>
              <a:rPr lang="ru-RU" dirty="0" err="1"/>
              <a:t>розробляти</a:t>
            </a:r>
            <a:r>
              <a:rPr lang="ru-RU" dirty="0"/>
              <a:t>) </a:t>
            </a:r>
            <a:r>
              <a:rPr lang="ru-RU" dirty="0" err="1"/>
              <a:t>сценарні</a:t>
            </a:r>
            <a:r>
              <a:rPr lang="ru-RU" dirty="0"/>
              <a:t> заявки і </a:t>
            </a:r>
            <a:r>
              <a:rPr lang="ru-RU" dirty="0" err="1"/>
              <a:t>телевізійні</a:t>
            </a:r>
            <a:r>
              <a:rPr lang="ru-RU" dirty="0"/>
              <a:t> </a:t>
            </a:r>
            <a:r>
              <a:rPr lang="ru-RU" dirty="0" err="1"/>
              <a:t>сценарії</a:t>
            </a:r>
            <a:r>
              <a:rPr lang="ru-RU" dirty="0"/>
              <a:t>;</a:t>
            </a:r>
            <a:endParaRPr lang="uk-UA" dirty="0"/>
          </a:p>
          <a:p>
            <a:r>
              <a:rPr lang="ru-RU" dirty="0"/>
              <a:t>-   </a:t>
            </a:r>
            <a:r>
              <a:rPr lang="ru-RU" dirty="0" err="1"/>
              <a:t>створювати</a:t>
            </a:r>
            <a:r>
              <a:rPr lang="ru-RU" dirty="0"/>
              <a:t> та грамотно </a:t>
            </a:r>
            <a:r>
              <a:rPr lang="ru-RU" dirty="0" err="1"/>
              <a:t>начитувати</a:t>
            </a:r>
            <a:r>
              <a:rPr lang="ru-RU" dirty="0"/>
              <a:t> </a:t>
            </a:r>
            <a:r>
              <a:rPr lang="ru-RU" dirty="0" err="1"/>
              <a:t>закадровий</a:t>
            </a:r>
            <a:r>
              <a:rPr lang="ru-RU" dirty="0"/>
              <a:t> текст до </a:t>
            </a:r>
            <a:r>
              <a:rPr lang="ru-RU" dirty="0" err="1"/>
              <a:t>відеоматеріалу</a:t>
            </a:r>
            <a:r>
              <a:rPr lang="ru-RU" dirty="0"/>
              <a:t>;</a:t>
            </a:r>
            <a:endParaRPr lang="uk-UA" dirty="0"/>
          </a:p>
          <a:p>
            <a:r>
              <a:rPr lang="ru-RU" dirty="0"/>
              <a:t>-    </a:t>
            </a:r>
            <a:r>
              <a:rPr lang="ru-RU" dirty="0" err="1"/>
              <a:t>послідовно</a:t>
            </a:r>
            <a:r>
              <a:rPr lang="ru-RU" dirty="0"/>
              <a:t> </a:t>
            </a:r>
            <a:r>
              <a:rPr lang="ru-RU" dirty="0" err="1"/>
              <a:t>організовувати</a:t>
            </a:r>
            <a:r>
              <a:rPr lang="ru-RU" dirty="0"/>
              <a:t> та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студійну</a:t>
            </a:r>
            <a:r>
              <a:rPr lang="ru-RU" dirty="0"/>
              <a:t> і </a:t>
            </a:r>
            <a:r>
              <a:rPr lang="ru-RU" dirty="0" err="1"/>
              <a:t>виїзну</a:t>
            </a:r>
            <a:r>
              <a:rPr lang="ru-RU" dirty="0"/>
              <a:t> </a:t>
            </a:r>
            <a:r>
              <a:rPr lang="ru-RU" dirty="0" err="1"/>
              <a:t>зйомки</a:t>
            </a:r>
            <a:r>
              <a:rPr lang="ru-RU" dirty="0"/>
              <a:t>;</a:t>
            </a:r>
            <a:endParaRPr lang="uk-UA" dirty="0"/>
          </a:p>
          <a:p>
            <a:r>
              <a:rPr lang="ru-RU" dirty="0"/>
              <a:t>-   </a:t>
            </a:r>
            <a:r>
              <a:rPr lang="ru-RU" dirty="0" err="1"/>
              <a:t>записувати</a:t>
            </a:r>
            <a:r>
              <a:rPr lang="ru-RU" dirty="0"/>
              <a:t>, правильно </a:t>
            </a:r>
            <a:r>
              <a:rPr lang="ru-RU" dirty="0" err="1"/>
              <a:t>інтонувати</a:t>
            </a:r>
            <a:r>
              <a:rPr lang="ru-RU" dirty="0"/>
              <a:t> </a:t>
            </a:r>
            <a:r>
              <a:rPr lang="ru-RU" dirty="0" err="1"/>
              <a:t>закадровий</a:t>
            </a:r>
            <a:r>
              <a:rPr lang="ru-RU" dirty="0"/>
              <a:t> текст; </a:t>
            </a:r>
            <a:r>
              <a:rPr lang="ru-RU" dirty="0" err="1"/>
              <a:t>володіти</a:t>
            </a:r>
            <a:r>
              <a:rPr lang="ru-RU" dirty="0"/>
              <a:t> </a:t>
            </a:r>
            <a:r>
              <a:rPr lang="ru-RU" dirty="0" err="1"/>
              <a:t>навичками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smtClean="0"/>
              <a:t>в </a:t>
            </a:r>
            <a:r>
              <a:rPr lang="ru-RU" dirty="0" err="1" smtClean="0"/>
              <a:t>класичних</a:t>
            </a:r>
            <a:r>
              <a:rPr lang="ru-RU" dirty="0" smtClean="0"/>
              <a:t> </a:t>
            </a:r>
            <a:r>
              <a:rPr lang="ru-RU" dirty="0" err="1" smtClean="0"/>
              <a:t>офісних</a:t>
            </a:r>
            <a:r>
              <a:rPr lang="ru-RU" dirty="0" smtClean="0"/>
              <a:t> </a:t>
            </a:r>
            <a:r>
              <a:rPr lang="ru-RU" dirty="0" err="1" smtClean="0"/>
              <a:t>праграмах</a:t>
            </a:r>
            <a:r>
              <a:rPr lang="ru-RU" dirty="0" smtClean="0"/>
              <a:t>, </a:t>
            </a:r>
            <a:r>
              <a:rPr lang="ru-RU" dirty="0"/>
              <a:t>а </a:t>
            </a:r>
            <a:r>
              <a:rPr lang="ru-RU" dirty="0" err="1"/>
              <a:t>також</a:t>
            </a:r>
            <a:r>
              <a:rPr lang="ru-RU" dirty="0"/>
              <a:t> </a:t>
            </a:r>
            <a:r>
              <a:rPr lang="ru-RU" dirty="0" smtClean="0"/>
              <a:t>знати </a:t>
            </a:r>
            <a:r>
              <a:rPr lang="ru-RU" dirty="0" err="1" smtClean="0"/>
              <a:t>основи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 в </a:t>
            </a:r>
            <a:r>
              <a:rPr lang="ru-RU" dirty="0" err="1" smtClean="0"/>
              <a:t>Adobe</a:t>
            </a:r>
            <a:r>
              <a:rPr lang="ru-RU" dirty="0"/>
              <a:t> </a:t>
            </a:r>
            <a:r>
              <a:rPr lang="ru-RU" dirty="0" err="1"/>
              <a:t>Audition</a:t>
            </a:r>
            <a:r>
              <a:rPr lang="ru-RU" dirty="0"/>
              <a:t> та </a:t>
            </a:r>
            <a:r>
              <a:rPr lang="ru-RU" dirty="0" err="1"/>
              <a:t>Adobe</a:t>
            </a:r>
            <a:r>
              <a:rPr lang="ru-RU" dirty="0"/>
              <a:t> </a:t>
            </a:r>
            <a:r>
              <a:rPr lang="ru-RU" dirty="0" err="1"/>
              <a:t>Premiere</a:t>
            </a:r>
            <a:r>
              <a:rPr lang="ru-RU" dirty="0"/>
              <a:t> </a:t>
            </a:r>
            <a:r>
              <a:rPr lang="ru-RU" dirty="0" err="1" smtClean="0"/>
              <a:t>Pro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ін</a:t>
            </a:r>
            <a:r>
              <a:rPr lang="ru-RU" dirty="0" smtClean="0"/>
              <a:t> </a:t>
            </a:r>
            <a:r>
              <a:rPr lang="ru-RU" dirty="0" err="1" smtClean="0"/>
              <a:t>комп’ютерних</a:t>
            </a:r>
            <a:r>
              <a:rPr lang="ru-RU" dirty="0" smtClean="0"/>
              <a:t> редакторах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2723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6790" y="518160"/>
            <a:ext cx="8596668" cy="1320800"/>
          </a:xfrm>
        </p:spPr>
        <p:txBody>
          <a:bodyPr/>
          <a:lstStyle/>
          <a:p>
            <a:pPr lvl="0"/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Компетенці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ї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яких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набудуть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здобувачі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Здатність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використовувувати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відеообладнання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для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фіксації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подій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явищ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Знімати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правильно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плани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, кадри.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Працювати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в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кадрі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та за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знімальною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технікою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як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оператор/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відеограф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uk-UA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Здатність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працювати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основними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комп’ютерними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програмами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, для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редагування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тексту,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звукових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та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відеоматеріалів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, 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якими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користуються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журналісти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для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створення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матеріалів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uk-UA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Здатність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писати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та грамотно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начитувати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закадровий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текст до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відеоматеріалу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uk-UA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Здатність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розробляти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сценарні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заявки і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телевізійні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сценарії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до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відеоматеріалів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uk-UA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Знати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види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світла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світлові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засоби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на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телебаченні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і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принципи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їх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застосування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uk-UA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8204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</TotalTime>
  <Words>92</Words>
  <Application>Microsoft Office PowerPoint</Application>
  <PresentationFormat>Широкоэкранный</PresentationFormat>
  <Paragraphs>33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Times New Roman</vt:lpstr>
      <vt:lpstr>Trebuchet MS</vt:lpstr>
      <vt:lpstr>Wingdings 3</vt:lpstr>
      <vt:lpstr>Грань</vt:lpstr>
      <vt:lpstr>Вибірковий курс «Телевізійний практикум" розрахований для молодших бакалаврів 4-го курсу  ВСП «Економіко-правничий фаховий коледж Запорізького національного університету» освітньої програми «Видавнича справа та редагування»</vt:lpstr>
      <vt:lpstr>Завдання курсу</vt:lpstr>
      <vt:lpstr>Згідно з вимогами освітньої програми здобувачі повинні ЗНАТИ</vt:lpstr>
      <vt:lpstr>Згідно з вимогами освітньої програми здобувачі повинні ВМІТИ</vt:lpstr>
      <vt:lpstr>Компетенції, яких набудуть здобувачі </vt:lpstr>
    </vt:vector>
  </TitlesOfParts>
  <Company>mycomp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Курс "Студійний практикум. Комп'ютерні основи професійної діяльності" розрахований для студентів 1-го курсу факультету журналістики денної та заочної форм навчання; для студентів 1-го курсу спеціальності "Медіа-комунікації" денної та заочної форм навчання</dc:title>
  <dc:creator>admin</dc:creator>
  <cp:lastModifiedBy>Admin</cp:lastModifiedBy>
  <cp:revision>5</cp:revision>
  <dcterms:created xsi:type="dcterms:W3CDTF">2020-11-24T10:32:12Z</dcterms:created>
  <dcterms:modified xsi:type="dcterms:W3CDTF">2025-01-15T22:43:13Z</dcterms:modified>
</cp:coreProperties>
</file>