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8" r:id="rId3"/>
    <p:sldId id="279" r:id="rId4"/>
    <p:sldId id="280" r:id="rId5"/>
    <p:sldId id="281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ПСИХОЛОГІЯ</a:t>
            </a:r>
            <a:r>
              <a:rPr lang="uk-UA" sz="4000" b="1" dirty="0" smtClean="0">
                <a:solidFill>
                  <a:srgbClr val="FFFF00"/>
                </a:solidFill>
              </a:rPr>
              <a:t> ПОВЕДІНКИ СПОЖИВАЧІВ</a:t>
            </a:r>
            <a:r>
              <a:rPr lang="uk-UA" sz="4000" b="1" dirty="0" smtClean="0">
                <a:solidFill>
                  <a:srgbClr val="FFFF00"/>
                </a:solidFill>
              </a:rPr>
              <a:t/>
            </a:r>
            <a:br>
              <a:rPr lang="uk-UA" sz="4000" b="1" dirty="0" smtClean="0">
                <a:solidFill>
                  <a:srgbClr val="FFFF00"/>
                </a:solidFill>
              </a:rPr>
            </a:b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979613"/>
            <a:ext cx="42005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70274"/>
            <a:ext cx="4706525" cy="29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Викладач курсу</a:t>
            </a:r>
            <a:br>
              <a:rPr lang="uk-UA" dirty="0" smtClean="0"/>
            </a:br>
            <a:r>
              <a:rPr lang="uk-UA" dirty="0" smtClean="0"/>
              <a:t>Сухарева</a:t>
            </a:r>
            <a:r>
              <a:rPr lang="uk-UA" dirty="0" smtClean="0"/>
              <a:t> Катерина Володимирівна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700808"/>
            <a:ext cx="4903458" cy="489654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3600" dirty="0"/>
              <a:t>доцент </a:t>
            </a:r>
            <a:r>
              <a:rPr lang="ru-RU" sz="3600" dirty="0"/>
              <a:t>кафедри</a:t>
            </a:r>
            <a:r>
              <a:rPr lang="ru-RU" sz="3600" dirty="0"/>
              <a:t> </a:t>
            </a:r>
            <a:r>
              <a:rPr lang="ru-RU" sz="3600" dirty="0"/>
              <a:t>бізнес-адміністрування</a:t>
            </a:r>
            <a:r>
              <a:rPr lang="ru-RU" sz="3600" dirty="0"/>
              <a:t> </a:t>
            </a:r>
            <a:r>
              <a:rPr lang="ru-RU" sz="3600" dirty="0" smtClean="0"/>
              <a:t>і менеджменту </a:t>
            </a:r>
            <a:r>
              <a:rPr lang="ru-RU" sz="3600" dirty="0"/>
              <a:t>зовнішньоекономічної</a:t>
            </a:r>
            <a:endParaRPr lang="ru-RU" sz="3600" dirty="0"/>
          </a:p>
          <a:p>
            <a:r>
              <a:rPr lang="ru-RU" sz="3600" dirty="0"/>
              <a:t>діяльності</a:t>
            </a:r>
            <a:r>
              <a:rPr lang="ru-RU" sz="3600" dirty="0"/>
              <a:t>, кандидат </a:t>
            </a:r>
            <a:r>
              <a:rPr lang="ru-RU" sz="3600" dirty="0" smtClean="0"/>
              <a:t>філософських</a:t>
            </a:r>
            <a:r>
              <a:rPr lang="ru-RU" sz="3600" dirty="0" smtClean="0"/>
              <a:t> наук</a:t>
            </a:r>
            <a:endParaRPr lang="ru-RU" sz="3600" dirty="0"/>
          </a:p>
          <a:p>
            <a:endParaRPr lang="ru-RU" sz="3600" dirty="0"/>
          </a:p>
          <a:p>
            <a:r>
              <a:rPr lang="ru-RU" sz="3600" dirty="0"/>
              <a:t>Освіта</a:t>
            </a:r>
            <a:endParaRPr lang="ru-RU" sz="3600" dirty="0"/>
          </a:p>
          <a:p>
            <a:endParaRPr lang="ru-RU" sz="3600" dirty="0"/>
          </a:p>
          <a:p>
            <a:r>
              <a:rPr lang="ru-RU" sz="3600" dirty="0"/>
              <a:t>Запорізький</a:t>
            </a:r>
            <a:r>
              <a:rPr lang="ru-RU" sz="3600" dirty="0"/>
              <a:t> </a:t>
            </a:r>
            <a:r>
              <a:rPr lang="ru-RU" sz="3600" dirty="0"/>
              <a:t>державний</a:t>
            </a:r>
            <a:r>
              <a:rPr lang="ru-RU" sz="3600" dirty="0"/>
              <a:t> </a:t>
            </a:r>
            <a:r>
              <a:rPr lang="ru-RU" sz="3600" dirty="0"/>
              <a:t>університет</a:t>
            </a:r>
            <a:r>
              <a:rPr lang="ru-RU" sz="3600" dirty="0"/>
              <a:t>:</a:t>
            </a:r>
          </a:p>
          <a:p>
            <a:endParaRPr lang="ru-RU" sz="3600" dirty="0"/>
          </a:p>
          <a:p>
            <a:r>
              <a:rPr lang="ru-RU" sz="3600" dirty="0" smtClean="0"/>
              <a:t>спеціальність</a:t>
            </a:r>
            <a:r>
              <a:rPr lang="ru-RU" sz="3600" dirty="0" smtClean="0"/>
              <a:t> менеджмент </a:t>
            </a:r>
            <a:r>
              <a:rPr lang="ru-RU" sz="3600" dirty="0" smtClean="0"/>
              <a:t>організацій</a:t>
            </a:r>
            <a:endParaRPr lang="ru-RU" sz="3600" dirty="0"/>
          </a:p>
          <a:p>
            <a:endParaRPr lang="ru-RU" sz="3600" dirty="0"/>
          </a:p>
          <a:p>
            <a:r>
              <a:rPr lang="ru-RU" sz="3600" dirty="0"/>
              <a:t>Кваліфікація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/>
              <a:t>менеджер-</a:t>
            </a:r>
            <a:r>
              <a:rPr lang="ru-RU" sz="3600" dirty="0"/>
              <a:t>економіст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52120" y="1988840"/>
            <a:ext cx="3034680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728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 </a:t>
            </a:r>
            <a:r>
              <a:rPr lang="ru-RU" dirty="0"/>
              <a:t>вивчення</a:t>
            </a:r>
            <a:r>
              <a:rPr lang="ru-RU" dirty="0"/>
              <a:t> </a:t>
            </a:r>
            <a:r>
              <a:rPr lang="ru-RU" dirty="0"/>
              <a:t>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4041647" cy="4353664"/>
          </a:xfrm>
        </p:spPr>
        <p:txBody>
          <a:bodyPr>
            <a:normAutofit fontScale="92500"/>
          </a:bodyPr>
          <a:lstStyle/>
          <a:p>
            <a:r>
              <a:rPr lang="ru-RU" dirty="0"/>
              <a:t>є </a:t>
            </a:r>
            <a:r>
              <a:rPr lang="ru-RU" dirty="0"/>
              <a:t>надання</a:t>
            </a:r>
            <a:r>
              <a:rPr lang="ru-RU" dirty="0"/>
              <a:t> </a:t>
            </a:r>
            <a:r>
              <a:rPr lang="ru-RU" dirty="0"/>
              <a:t>знань</a:t>
            </a:r>
            <a:r>
              <a:rPr lang="ru-RU" dirty="0"/>
              <a:t> про </a:t>
            </a:r>
            <a:r>
              <a:rPr lang="ru-RU" dirty="0"/>
              <a:t>основні</a:t>
            </a:r>
            <a:r>
              <a:rPr lang="ru-RU" dirty="0"/>
              <a:t> </a:t>
            </a:r>
            <a:r>
              <a:rPr lang="ru-RU" dirty="0"/>
              <a:t>напрями</a:t>
            </a:r>
            <a:r>
              <a:rPr lang="ru-RU" dirty="0"/>
              <a:t> </a:t>
            </a:r>
            <a:r>
              <a:rPr lang="ru-RU" dirty="0"/>
              <a:t>поширення</a:t>
            </a:r>
            <a:r>
              <a:rPr lang="ru-RU" dirty="0"/>
              <a:t> </a:t>
            </a:r>
            <a:r>
              <a:rPr lang="ru-RU" dirty="0"/>
              <a:t>функцій</a:t>
            </a:r>
            <a:r>
              <a:rPr lang="ru-RU" dirty="0"/>
              <a:t> маркетингу </a:t>
            </a:r>
            <a:r>
              <a:rPr lang="ru-RU" dirty="0" smtClean="0"/>
              <a:t>в  </a:t>
            </a:r>
            <a:r>
              <a:rPr lang="ru-RU" dirty="0"/>
              <a:t>дослідженні</a:t>
            </a:r>
            <a:r>
              <a:rPr lang="ru-RU" dirty="0"/>
              <a:t> </a:t>
            </a:r>
            <a:r>
              <a:rPr lang="ru-RU" dirty="0"/>
              <a:t>механізмів</a:t>
            </a:r>
            <a:r>
              <a:rPr lang="ru-RU" dirty="0"/>
              <a:t> </a:t>
            </a:r>
            <a:r>
              <a:rPr lang="ru-RU" dirty="0"/>
              <a:t>поведінки</a:t>
            </a:r>
            <a:r>
              <a:rPr lang="ru-RU" dirty="0"/>
              <a:t> </a:t>
            </a:r>
            <a:r>
              <a:rPr lang="ru-RU" dirty="0"/>
              <a:t>споживачів</a:t>
            </a:r>
            <a:r>
              <a:rPr lang="ru-RU" dirty="0"/>
              <a:t> і </a:t>
            </a:r>
            <a:r>
              <a:rPr lang="ru-RU" dirty="0"/>
              <a:t>використанні</a:t>
            </a:r>
            <a:r>
              <a:rPr lang="ru-RU" dirty="0"/>
              <a:t> </a:t>
            </a:r>
            <a:r>
              <a:rPr lang="ru-RU" dirty="0"/>
              <a:t>цих</a:t>
            </a:r>
            <a:r>
              <a:rPr lang="ru-RU" dirty="0"/>
              <a:t> </a:t>
            </a:r>
            <a:r>
              <a:rPr lang="ru-RU" dirty="0"/>
              <a:t>механізмів</a:t>
            </a:r>
            <a:r>
              <a:rPr lang="ru-RU" dirty="0"/>
              <a:t> для активного </a:t>
            </a:r>
            <a:r>
              <a:rPr lang="ru-RU" dirty="0"/>
              <a:t>впливу</a:t>
            </a:r>
            <a:r>
              <a:rPr lang="ru-RU" dirty="0"/>
              <a:t> на </a:t>
            </a:r>
            <a:r>
              <a:rPr lang="ru-RU" dirty="0"/>
              <a:t>процес</a:t>
            </a:r>
            <a:r>
              <a:rPr lang="ru-RU" dirty="0"/>
              <a:t> </a:t>
            </a:r>
            <a:r>
              <a:rPr lang="ru-RU" dirty="0"/>
              <a:t>прийняття</a:t>
            </a:r>
            <a:r>
              <a:rPr lang="ru-RU" dirty="0"/>
              <a:t> </a:t>
            </a:r>
            <a:r>
              <a:rPr lang="ru-RU" dirty="0"/>
              <a:t>споживачем</a:t>
            </a:r>
            <a:r>
              <a:rPr lang="ru-RU" dirty="0"/>
              <a:t> </a:t>
            </a:r>
            <a:r>
              <a:rPr lang="ru-RU" dirty="0"/>
              <a:t>рішення</a:t>
            </a:r>
            <a:r>
              <a:rPr lang="ru-RU" dirty="0"/>
              <a:t> </a:t>
            </a:r>
            <a:r>
              <a:rPr lang="ru-RU" dirty="0"/>
              <a:t>щодо</a:t>
            </a:r>
            <a:r>
              <a:rPr lang="ru-RU" dirty="0"/>
              <a:t> </a:t>
            </a:r>
            <a:r>
              <a:rPr lang="ru-RU" dirty="0"/>
              <a:t>купівлі</a:t>
            </a:r>
            <a:r>
              <a:rPr lang="ru-RU" dirty="0"/>
              <a:t> з метою </a:t>
            </a:r>
            <a:r>
              <a:rPr lang="ru-RU" dirty="0"/>
              <a:t>досягнення</a:t>
            </a:r>
            <a:r>
              <a:rPr lang="ru-RU" dirty="0"/>
              <a:t> </a:t>
            </a:r>
            <a:r>
              <a:rPr lang="ru-RU" dirty="0"/>
              <a:t>цілей</a:t>
            </a:r>
            <a:r>
              <a:rPr lang="ru-RU" dirty="0"/>
              <a:t> </a:t>
            </a:r>
            <a:r>
              <a:rPr lang="ru-RU" dirty="0"/>
              <a:t>організації</a:t>
            </a:r>
            <a:r>
              <a:rPr lang="ru-RU" dirty="0"/>
              <a:t>. </a:t>
            </a:r>
            <a:endParaRPr lang="uk-UA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129787" y="1916832"/>
            <a:ext cx="3474661" cy="37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27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dirty="0"/>
              <a:t>Основними</a:t>
            </a:r>
            <a:r>
              <a:rPr lang="ru-RU" dirty="0"/>
              <a:t> </a:t>
            </a:r>
            <a:r>
              <a:rPr lang="ru-RU" dirty="0"/>
              <a:t>завданнями</a:t>
            </a:r>
            <a:r>
              <a:rPr lang="ru-RU" dirty="0"/>
              <a:t> </a:t>
            </a:r>
            <a:r>
              <a:rPr lang="ru-RU" dirty="0"/>
              <a:t>дисципліни</a:t>
            </a:r>
            <a:r>
              <a:rPr lang="ru-RU" dirty="0"/>
              <a:t> є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9592" y="1988840"/>
            <a:ext cx="3296532" cy="413732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96124" y="1988840"/>
            <a:ext cx="4768364" cy="41376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— </a:t>
            </a:r>
            <a:r>
              <a:rPr lang="ru-RU" dirty="0"/>
              <a:t>ознайомлення</a:t>
            </a:r>
            <a:r>
              <a:rPr lang="ru-RU" dirty="0"/>
              <a:t> </a:t>
            </a:r>
            <a:r>
              <a:rPr lang="ru-RU" dirty="0"/>
              <a:t>студентів</a:t>
            </a:r>
            <a:r>
              <a:rPr lang="ru-RU" dirty="0"/>
              <a:t> з </a:t>
            </a:r>
            <a:r>
              <a:rPr lang="ru-RU" dirty="0"/>
              <a:t>основними</a:t>
            </a:r>
            <a:r>
              <a:rPr lang="ru-RU" dirty="0"/>
              <a:t> </a:t>
            </a:r>
            <a:r>
              <a:rPr lang="ru-RU" dirty="0"/>
              <a:t>поняттями</a:t>
            </a:r>
            <a:r>
              <a:rPr lang="ru-RU" dirty="0"/>
              <a:t>, </a:t>
            </a:r>
            <a:r>
              <a:rPr lang="ru-RU" dirty="0"/>
              <a:t>категоріями</a:t>
            </a:r>
            <a:r>
              <a:rPr lang="ru-RU" dirty="0"/>
              <a:t>, </a:t>
            </a:r>
            <a:r>
              <a:rPr lang="ru-RU" dirty="0"/>
              <a:t>підходами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smtClean="0"/>
              <a:t>дослідження</a:t>
            </a:r>
            <a:r>
              <a:rPr lang="ru-RU" dirty="0" smtClean="0"/>
              <a:t> </a:t>
            </a:r>
            <a:r>
              <a:rPr lang="ru-RU" dirty="0"/>
              <a:t>поведінки</a:t>
            </a:r>
            <a:r>
              <a:rPr lang="ru-RU" dirty="0"/>
              <a:t> </a:t>
            </a:r>
            <a:r>
              <a:rPr lang="ru-RU" dirty="0"/>
              <a:t>споживачів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/>
              <a:t>дослідження</a:t>
            </a:r>
            <a:r>
              <a:rPr lang="ru-RU" dirty="0"/>
              <a:t> </a:t>
            </a:r>
            <a:r>
              <a:rPr lang="ru-RU" dirty="0"/>
              <a:t>факторів</a:t>
            </a:r>
            <a:r>
              <a:rPr lang="ru-RU" dirty="0"/>
              <a:t> </a:t>
            </a:r>
            <a:r>
              <a:rPr lang="ru-RU" dirty="0"/>
              <a:t>внутрішнього</a:t>
            </a:r>
            <a:r>
              <a:rPr lang="ru-RU" dirty="0"/>
              <a:t> та </a:t>
            </a:r>
            <a:r>
              <a:rPr lang="ru-RU" dirty="0"/>
              <a:t>зовнішнього</a:t>
            </a:r>
            <a:r>
              <a:rPr lang="ru-RU" dirty="0"/>
              <a:t> </a:t>
            </a:r>
            <a:r>
              <a:rPr lang="ru-RU" dirty="0"/>
              <a:t>впливу</a:t>
            </a:r>
            <a:r>
              <a:rPr lang="ru-RU" dirty="0"/>
              <a:t> на </a:t>
            </a:r>
            <a:r>
              <a:rPr lang="ru-RU" dirty="0"/>
              <a:t>поведінку</a:t>
            </a:r>
            <a:r>
              <a:rPr lang="ru-RU" dirty="0"/>
              <a:t> </a:t>
            </a:r>
            <a:r>
              <a:rPr lang="ru-RU" dirty="0" smtClean="0"/>
              <a:t>споживачів</a:t>
            </a:r>
            <a:r>
              <a:rPr lang="ru-RU" dirty="0" smtClean="0"/>
              <a:t>, </a:t>
            </a:r>
            <a:r>
              <a:rPr lang="ru-RU" dirty="0" smtClean="0"/>
              <a:t>можливостей</a:t>
            </a:r>
            <a:r>
              <a:rPr lang="ru-RU" dirty="0" smtClean="0"/>
              <a:t> </a:t>
            </a:r>
            <a:r>
              <a:rPr lang="ru-RU" dirty="0"/>
              <a:t>їх</a:t>
            </a:r>
            <a:r>
              <a:rPr lang="ru-RU" dirty="0"/>
              <a:t> </a:t>
            </a:r>
            <a:r>
              <a:rPr lang="ru-RU" dirty="0"/>
              <a:t>впливу</a:t>
            </a:r>
            <a:r>
              <a:rPr lang="ru-RU" dirty="0"/>
              <a:t> для </a:t>
            </a:r>
            <a:r>
              <a:rPr lang="ru-RU" dirty="0"/>
              <a:t>спрямування</a:t>
            </a:r>
            <a:r>
              <a:rPr lang="ru-RU" dirty="0"/>
              <a:t> </a:t>
            </a:r>
            <a:r>
              <a:rPr lang="ru-RU" dirty="0"/>
              <a:t>поведінки</a:t>
            </a:r>
            <a:r>
              <a:rPr lang="ru-RU" dirty="0"/>
              <a:t> </a:t>
            </a:r>
            <a:r>
              <a:rPr lang="ru-RU" dirty="0"/>
              <a:t>споживачів</a:t>
            </a:r>
            <a:r>
              <a:rPr lang="ru-RU" dirty="0"/>
              <a:t> в </a:t>
            </a:r>
            <a:r>
              <a:rPr lang="ru-RU" dirty="0" smtClean="0"/>
              <a:t>маркетинговій діяльності</a:t>
            </a:r>
            <a:r>
              <a:rPr lang="ru-RU" dirty="0" smtClean="0"/>
              <a:t> </a:t>
            </a:r>
            <a:r>
              <a:rPr lang="ru-RU" dirty="0"/>
              <a:t>організації</a:t>
            </a:r>
            <a:r>
              <a:rPr lang="ru-RU" dirty="0"/>
              <a:t> </a:t>
            </a:r>
            <a:r>
              <a:rPr lang="ru-RU" dirty="0"/>
              <a:t>відповідно</a:t>
            </a:r>
            <a:r>
              <a:rPr lang="ru-RU" dirty="0"/>
              <a:t> до </a:t>
            </a:r>
            <a:r>
              <a:rPr lang="ru-RU" dirty="0"/>
              <a:t>поставленої</a:t>
            </a:r>
            <a:r>
              <a:rPr lang="ru-RU" dirty="0"/>
              <a:t> мети;</a:t>
            </a:r>
          </a:p>
          <a:p>
            <a:r>
              <a:rPr lang="ru-RU" dirty="0"/>
              <a:t>— </a:t>
            </a:r>
            <a:r>
              <a:rPr lang="ru-RU" dirty="0"/>
              <a:t>набуття</a:t>
            </a:r>
            <a:r>
              <a:rPr lang="ru-RU" dirty="0"/>
              <a:t> </a:t>
            </a:r>
            <a:r>
              <a:rPr lang="ru-RU" dirty="0"/>
              <a:t>практичних</a:t>
            </a:r>
            <a:r>
              <a:rPr lang="ru-RU" dirty="0"/>
              <a:t> </a:t>
            </a:r>
            <a:r>
              <a:rPr lang="ru-RU" dirty="0"/>
              <a:t>навичок</a:t>
            </a:r>
            <a:r>
              <a:rPr lang="ru-RU" dirty="0"/>
              <a:t> </a:t>
            </a:r>
            <a:r>
              <a:rPr lang="ru-RU" dirty="0"/>
              <a:t>роботи</a:t>
            </a:r>
            <a:r>
              <a:rPr lang="ru-RU" dirty="0"/>
              <a:t> </a:t>
            </a:r>
            <a:r>
              <a:rPr lang="ru-RU" dirty="0"/>
              <a:t>зі</a:t>
            </a:r>
            <a:r>
              <a:rPr lang="ru-RU" dirty="0"/>
              <a:t> </a:t>
            </a:r>
            <a:r>
              <a:rPr lang="ru-RU" dirty="0"/>
              <a:t>споживачем</a:t>
            </a:r>
            <a:r>
              <a:rPr lang="ru-RU" dirty="0"/>
              <a:t> і </a:t>
            </a:r>
            <a:r>
              <a:rPr lang="ru-RU" dirty="0"/>
              <a:t>управління</a:t>
            </a:r>
            <a:r>
              <a:rPr lang="ru-RU" dirty="0"/>
              <a:t> </a:t>
            </a:r>
            <a:r>
              <a:rPr lang="ru-RU" dirty="0"/>
              <a:t>його</a:t>
            </a:r>
            <a:r>
              <a:rPr lang="ru-RU" dirty="0"/>
              <a:t> </a:t>
            </a:r>
            <a:r>
              <a:rPr lang="ru-RU" dirty="0"/>
              <a:t>поведінкою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23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1"/>
            <a:ext cx="8712968" cy="2679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64904"/>
            <a:ext cx="8363272" cy="3561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Наявність</a:t>
            </a:r>
            <a:r>
              <a:rPr lang="ru-RU" dirty="0" smtClean="0"/>
              <a:t> </a:t>
            </a:r>
            <a:r>
              <a:rPr lang="ru-RU" dirty="0"/>
              <a:t>знань</a:t>
            </a:r>
            <a:r>
              <a:rPr lang="ru-RU" dirty="0"/>
              <a:t> </a:t>
            </a:r>
            <a:r>
              <a:rPr lang="ru-RU" dirty="0"/>
              <a:t>щодо</a:t>
            </a:r>
            <a:r>
              <a:rPr lang="ru-RU" dirty="0"/>
              <a:t> </a:t>
            </a:r>
            <a:r>
              <a:rPr lang="ru-RU" dirty="0"/>
              <a:t>зовнішніх</a:t>
            </a:r>
            <a:r>
              <a:rPr lang="ru-RU" dirty="0"/>
              <a:t> і </a:t>
            </a:r>
            <a:r>
              <a:rPr lang="ru-RU" dirty="0"/>
              <a:t>внутрішніх</a:t>
            </a:r>
            <a:r>
              <a:rPr lang="ru-RU" dirty="0"/>
              <a:t> </a:t>
            </a:r>
            <a:r>
              <a:rPr lang="ru-RU" dirty="0"/>
              <a:t>чинників</a:t>
            </a:r>
            <a:r>
              <a:rPr lang="ru-RU" dirty="0"/>
              <a:t> </a:t>
            </a:r>
            <a:r>
              <a:rPr lang="ru-RU" dirty="0"/>
              <a:t>впливу</a:t>
            </a:r>
            <a:r>
              <a:rPr lang="ru-RU" dirty="0"/>
              <a:t>, </a:t>
            </a:r>
            <a:r>
              <a:rPr lang="ru-RU" dirty="0"/>
              <a:t>послідовності</a:t>
            </a:r>
            <a:r>
              <a:rPr lang="ru-RU" dirty="0"/>
              <a:t> та</a:t>
            </a:r>
          </a:p>
          <a:p>
            <a:r>
              <a:rPr lang="ru-RU" dirty="0"/>
              <a:t>особливостей</a:t>
            </a:r>
            <a:r>
              <a:rPr lang="ru-RU" dirty="0"/>
              <a:t> </a:t>
            </a:r>
            <a:r>
              <a:rPr lang="ru-RU" dirty="0"/>
              <a:t>процесу</a:t>
            </a:r>
            <a:r>
              <a:rPr lang="ru-RU" dirty="0"/>
              <a:t> </a:t>
            </a:r>
            <a:r>
              <a:rPr lang="ru-RU" dirty="0"/>
              <a:t>прийняття</a:t>
            </a:r>
            <a:r>
              <a:rPr lang="ru-RU" dirty="0"/>
              <a:t> </a:t>
            </a:r>
            <a:r>
              <a:rPr lang="ru-RU" dirty="0"/>
              <a:t>рішень</a:t>
            </a:r>
            <a:r>
              <a:rPr lang="ru-RU" dirty="0"/>
              <a:t> </a:t>
            </a:r>
            <a:r>
              <a:rPr lang="ru-RU" dirty="0"/>
              <a:t>індивідуальним</a:t>
            </a:r>
            <a:r>
              <a:rPr lang="ru-RU" dirty="0"/>
              <a:t> і </a:t>
            </a:r>
            <a:r>
              <a:rPr lang="ru-RU" dirty="0"/>
              <a:t>організаційним</a:t>
            </a:r>
            <a:r>
              <a:rPr lang="ru-RU" dirty="0"/>
              <a:t> </a:t>
            </a:r>
            <a:r>
              <a:rPr lang="ru-RU" dirty="0"/>
              <a:t>споживачем</a:t>
            </a:r>
            <a:r>
              <a:rPr lang="ru-RU" dirty="0"/>
              <a:t>,</a:t>
            </a:r>
          </a:p>
          <a:p>
            <a:r>
              <a:rPr lang="ru-RU" dirty="0"/>
              <a:t>порядку </a:t>
            </a:r>
            <a:r>
              <a:rPr lang="ru-RU" dirty="0"/>
              <a:t>формування</a:t>
            </a:r>
            <a:r>
              <a:rPr lang="ru-RU" dirty="0"/>
              <a:t> </a:t>
            </a:r>
            <a:r>
              <a:rPr lang="ru-RU" dirty="0"/>
              <a:t>поведінкової</a:t>
            </a:r>
            <a:r>
              <a:rPr lang="ru-RU" dirty="0"/>
              <a:t> </a:t>
            </a:r>
            <a:r>
              <a:rPr lang="ru-RU" dirty="0"/>
              <a:t>реакції</a:t>
            </a:r>
            <a:r>
              <a:rPr lang="ru-RU" dirty="0"/>
              <a:t> </a:t>
            </a:r>
            <a:r>
              <a:rPr lang="ru-RU" dirty="0"/>
              <a:t>споживачів</a:t>
            </a:r>
            <a:r>
              <a:rPr lang="ru-RU" dirty="0"/>
              <a:t>, </a:t>
            </a:r>
            <a:r>
              <a:rPr lang="ru-RU" dirty="0"/>
              <a:t>існуючих</a:t>
            </a:r>
            <a:r>
              <a:rPr lang="ru-RU" dirty="0"/>
              <a:t> </a:t>
            </a:r>
            <a:r>
              <a:rPr lang="ru-RU" dirty="0"/>
              <a:t>маркетингових</a:t>
            </a:r>
            <a:endParaRPr lang="ru-RU" dirty="0"/>
          </a:p>
          <a:p>
            <a:r>
              <a:rPr lang="ru-RU" dirty="0"/>
              <a:t>інструментів</a:t>
            </a:r>
            <a:r>
              <a:rPr lang="ru-RU" dirty="0"/>
              <a:t> </a:t>
            </a:r>
            <a:r>
              <a:rPr lang="ru-RU" dirty="0"/>
              <a:t>впливу</a:t>
            </a:r>
            <a:r>
              <a:rPr lang="ru-RU" dirty="0"/>
              <a:t> на </a:t>
            </a:r>
            <a:r>
              <a:rPr lang="ru-RU" dirty="0"/>
              <a:t>їхню</a:t>
            </a:r>
            <a:r>
              <a:rPr lang="ru-RU" dirty="0"/>
              <a:t> </a:t>
            </a:r>
            <a:r>
              <a:rPr lang="ru-RU" dirty="0"/>
              <a:t>поведінку</a:t>
            </a:r>
            <a:r>
              <a:rPr lang="ru-RU" dirty="0"/>
              <a:t>, а </a:t>
            </a:r>
            <a:r>
              <a:rPr lang="ru-RU" dirty="0"/>
              <a:t>також</a:t>
            </a:r>
            <a:r>
              <a:rPr lang="ru-RU" dirty="0"/>
              <a:t> </a:t>
            </a:r>
            <a:r>
              <a:rPr lang="ru-RU" dirty="0"/>
              <a:t>методології</a:t>
            </a:r>
            <a:r>
              <a:rPr lang="ru-RU" dirty="0"/>
              <a:t> та методик </a:t>
            </a:r>
            <a:r>
              <a:rPr lang="ru-RU" dirty="0"/>
              <a:t>проведення</a:t>
            </a:r>
            <a:endParaRPr lang="ru-RU" dirty="0"/>
          </a:p>
          <a:p>
            <a:r>
              <a:rPr lang="ru-RU" dirty="0"/>
              <a:t>кількісних</a:t>
            </a:r>
            <a:r>
              <a:rPr lang="ru-RU" dirty="0"/>
              <a:t> і </a:t>
            </a:r>
            <a:r>
              <a:rPr lang="ru-RU" dirty="0"/>
              <a:t>якісних</a:t>
            </a:r>
            <a:r>
              <a:rPr lang="ru-RU" dirty="0"/>
              <a:t> </a:t>
            </a:r>
            <a:r>
              <a:rPr lang="ru-RU" dirty="0"/>
              <a:t>досліджень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120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2636912"/>
            <a:ext cx="85689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</a:t>
            </a:r>
            <a:r>
              <a:rPr lang="uk-UA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uk-UA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178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Candara</vt:lpstr>
      <vt:lpstr>Symbol</vt:lpstr>
      <vt:lpstr>Wingdings</vt:lpstr>
      <vt:lpstr>Форма хвиль</vt:lpstr>
      <vt:lpstr>  ПСИХОЛОГІЯ ПОВЕДІНКИ СПОЖИВАЧІВ </vt:lpstr>
      <vt:lpstr>Викладач курсу Сухарева Катерина Володимирівна</vt:lpstr>
      <vt:lpstr>мета вивчення дисципліни</vt:lpstr>
      <vt:lpstr>Основними завданнями дисципліни є: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ПОВЕДІНКА СПОЖИВАЧІВ ТА ПРОЦЕС ПРИЙНЯТТЯ НИМИ  РІШЕННЯ</dc:title>
  <dc:creator>student</dc:creator>
  <cp:lastModifiedBy>Пользователь Windows</cp:lastModifiedBy>
  <cp:revision>23</cp:revision>
  <dcterms:created xsi:type="dcterms:W3CDTF">2015-02-27T10:43:05Z</dcterms:created>
  <dcterms:modified xsi:type="dcterms:W3CDTF">2023-03-06T15:08:37Z</dcterms:modified>
</cp:coreProperties>
</file>