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2"/>
  </p:sldMasterIdLst>
  <p:notesMasterIdLst>
    <p:notesMasterId r:id="rId5"/>
  </p:notesMasterIdLst>
  <p:handoutMasterIdLst>
    <p:handoutMasterId r:id="rId6"/>
  </p:handoutMasterIdLst>
  <p:sldIdLst>
    <p:sldId id="257" r:id="rId3"/>
    <p:sldId id="258" r:id="rId4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70" d="100"/>
          <a:sy n="70" d="100"/>
        </p:scale>
        <p:origin x="-1212" y="-7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79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4C4C9-9907-4BB6-B95A-E6BBD959AAB4}" type="datetimeFigureOut">
              <a:rPr lang="ru-RU" smtClean="0"/>
              <a:t>26.03.2020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D650F-38E5-40ED-AA32-287D3AC686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6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A592C-A796-4264-BD45-11AED491B3E4}" type="datetimeFigureOut">
              <a:rPr lang="ru-RU" smtClean="0"/>
              <a:t>26.03.2020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02A30-9192-49A2-98D9-8D2828AE31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97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6658" y="2849882"/>
            <a:ext cx="7260496" cy="2564485"/>
          </a:xfrm>
        </p:spPr>
        <p:txBody>
          <a:bodyPr anchor="b">
            <a:normAutofit/>
          </a:bodyPr>
          <a:lstStyle>
            <a:lvl1pPr>
              <a:defRPr sz="594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6658" y="5414365"/>
            <a:ext cx="7260496" cy="127645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ru-RU" smtClean="0"/>
              <a:t>26.03.2020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4890" y="4897313"/>
            <a:ext cx="1535020" cy="886018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5667" y="5133481"/>
            <a:ext cx="643476" cy="413808"/>
          </a:xfrm>
        </p:spPr>
        <p:txBody>
          <a:bodyPr/>
          <a:lstStyle/>
          <a:p>
            <a:fld id="{A2D45621-FB72-491B-A41E-B21F020BD9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3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657" y="690880"/>
            <a:ext cx="7251184" cy="3532645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6657" y="4934585"/>
            <a:ext cx="7251184" cy="1763313"/>
          </a:xfrm>
        </p:spPr>
        <p:txBody>
          <a:bodyPr anchor="ctr">
            <a:normAutofit/>
          </a:bodyPr>
          <a:lstStyle>
            <a:lvl1pPr marL="0" indent="0" algn="l">
              <a:buNone/>
              <a:defRPr sz="19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ru-RU" smtClean="0"/>
              <a:t>26.03.2020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3588731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351" y="3676693"/>
            <a:ext cx="643476" cy="413808"/>
          </a:xfrm>
        </p:spPr>
        <p:txBody>
          <a:bodyPr/>
          <a:lstStyle/>
          <a:p>
            <a:fld id="{A2D45621-FB72-491B-A41E-B21F020BD9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82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936" y="690880"/>
            <a:ext cx="6720546" cy="328168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57569" y="3972560"/>
            <a:ext cx="6219277" cy="4318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2920" indent="0">
              <a:buFontTx/>
              <a:buNone/>
              <a:defRPr/>
            </a:lvl2pPr>
            <a:lvl3pPr marL="1005840" indent="0">
              <a:buFontTx/>
              <a:buNone/>
              <a:defRPr/>
            </a:lvl3pPr>
            <a:lvl4pPr marL="1508760" indent="0">
              <a:buFontTx/>
              <a:buNone/>
              <a:defRPr/>
            </a:lvl4pPr>
            <a:lvl5pPr marL="201168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6657" y="4934585"/>
            <a:ext cx="7251184" cy="1763313"/>
          </a:xfrm>
        </p:spPr>
        <p:txBody>
          <a:bodyPr anchor="ctr">
            <a:normAutofit/>
          </a:bodyPr>
          <a:lstStyle>
            <a:lvl1pPr marL="0" indent="0" algn="l">
              <a:buNone/>
              <a:defRPr sz="19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ru-RU" smtClean="0"/>
              <a:t>26.03.2020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64" y="3588731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351" y="3676693"/>
            <a:ext cx="643476" cy="413808"/>
          </a:xfrm>
        </p:spPr>
        <p:txBody>
          <a:bodyPr/>
          <a:lstStyle/>
          <a:p>
            <a:fld id="{A2D45621-FB72-491B-A41E-B21F020BD97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989148" y="734406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/>
            <a:r>
              <a:rPr lang="en-US" sz="88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86487" y="3292680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/>
            <a:r>
              <a:rPr lang="en-US" sz="88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5197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657" y="2763522"/>
            <a:ext cx="7251184" cy="3088158"/>
          </a:xfrm>
        </p:spPr>
        <p:txBody>
          <a:bodyPr anchor="b">
            <a:normAutofit/>
          </a:bodyPr>
          <a:lstStyle>
            <a:lvl1pPr algn="l">
              <a:defRPr sz="528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6657" y="5872480"/>
            <a:ext cx="7251184" cy="82690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ru-RU" smtClean="0"/>
              <a:t>26.03.2020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4" y="5565415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2351" y="5647500"/>
            <a:ext cx="643476" cy="413808"/>
          </a:xfrm>
        </p:spPr>
        <p:txBody>
          <a:bodyPr/>
          <a:lstStyle/>
          <a:p>
            <a:fld id="{A2D45621-FB72-491B-A41E-B21F020BD9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749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06936" y="690880"/>
            <a:ext cx="6720546" cy="328168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6657" y="4922520"/>
            <a:ext cx="7357121" cy="949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0">
                <a:solidFill>
                  <a:schemeClr val="accent1"/>
                </a:solidFill>
              </a:defRPr>
            </a:lvl1pPr>
            <a:lvl2pPr marL="502920" indent="0">
              <a:buFontTx/>
              <a:buNone/>
              <a:defRPr/>
            </a:lvl2pPr>
            <a:lvl3pPr marL="1005840" indent="0">
              <a:buFontTx/>
              <a:buNone/>
              <a:defRPr/>
            </a:lvl3pPr>
            <a:lvl4pPr marL="1508760" indent="0">
              <a:buFontTx/>
              <a:buNone/>
              <a:defRPr/>
            </a:lvl4pPr>
            <a:lvl5pPr marL="201168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6657" y="5872480"/>
            <a:ext cx="7357121" cy="82690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ru-RU" smtClean="0"/>
              <a:t>26.03.2020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64" y="5565415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2351" y="5647500"/>
            <a:ext cx="643476" cy="413808"/>
          </a:xfrm>
        </p:spPr>
        <p:txBody>
          <a:bodyPr/>
          <a:lstStyle/>
          <a:p>
            <a:fld id="{A2D45621-FB72-491B-A41E-B21F020BD97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89148" y="734406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/>
            <a:r>
              <a:rPr lang="en-US" sz="88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6487" y="3292680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/>
            <a:r>
              <a:rPr lang="en-US" sz="88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542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658" y="711061"/>
            <a:ext cx="7251182" cy="3264023"/>
          </a:xfrm>
        </p:spPr>
        <p:txBody>
          <a:bodyPr anchor="ctr">
            <a:normAutofit/>
          </a:bodyPr>
          <a:lstStyle>
            <a:lvl1pPr algn="l">
              <a:defRPr sz="528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6657" y="4922520"/>
            <a:ext cx="7251184" cy="949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0">
                <a:solidFill>
                  <a:schemeClr val="accent1"/>
                </a:solidFill>
              </a:defRPr>
            </a:lvl1pPr>
            <a:lvl2pPr marL="502920" indent="0">
              <a:buFontTx/>
              <a:buNone/>
              <a:defRPr/>
            </a:lvl2pPr>
            <a:lvl3pPr marL="1005840" indent="0">
              <a:buFontTx/>
              <a:buNone/>
              <a:defRPr/>
            </a:lvl3pPr>
            <a:lvl4pPr marL="1508760" indent="0">
              <a:buFontTx/>
              <a:buNone/>
              <a:defRPr/>
            </a:lvl4pPr>
            <a:lvl5pPr marL="201168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6657" y="5872480"/>
            <a:ext cx="7251184" cy="82690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ru-RU" smtClean="0"/>
              <a:t>26.03.2020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5565415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2351" y="5647500"/>
            <a:ext cx="643476" cy="413808"/>
          </a:xfrm>
        </p:spPr>
        <p:txBody>
          <a:bodyPr/>
          <a:lstStyle/>
          <a:p>
            <a:fld id="{A2D45621-FB72-491B-A41E-B21F020BD9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635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ru-RU" smtClean="0"/>
              <a:t>26.03.2020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806020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5621-FB72-491B-A41E-B21F020BD9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090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6389" y="711061"/>
            <a:ext cx="1821745" cy="5988326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6658" y="711061"/>
            <a:ext cx="5187983" cy="59883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ru-RU" smtClean="0"/>
              <a:t>26.03.2020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806020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5621-FB72-491B-A41E-B21F020BD9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670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наруж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1"/>
          <p:cNvSpPr>
            <a:spLocks noGrp="1"/>
          </p:cNvSpPr>
          <p:nvPr>
            <p:ph type="pic" sz="quarter" idx="11"/>
          </p:nvPr>
        </p:nvSpPr>
        <p:spPr>
          <a:xfrm>
            <a:off x="457200" y="457200"/>
            <a:ext cx="2428875" cy="2286000"/>
          </a:xfrm>
          <a:solidFill>
            <a:schemeClr val="bg2"/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8" name="Текст 2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891409"/>
            <a:ext cx="2428875" cy="27432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1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ru-RU" dirty="0" smtClean="0"/>
              <a:t>[Введите заголовок вашей фотографии]</a:t>
            </a:r>
            <a:endParaRPr lang="ru-RU" dirty="0"/>
          </a:p>
        </p:txBody>
      </p:sp>
      <p:sp>
        <p:nvSpPr>
          <p:cNvPr id="27" name="Текст 2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241167"/>
            <a:ext cx="2428875" cy="457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ru-RU" dirty="0" smtClean="0"/>
              <a:t>Как начать пользоваться этим шаблоном?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3677412"/>
            <a:ext cx="2428875" cy="40881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000" baseline="0"/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ru-RU" dirty="0" smtClean="0"/>
              <a:t>Вы можете пользоваться готовой брошюрой, или же изменить ее.</a:t>
            </a:r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152901"/>
            <a:ext cx="2428875" cy="3162299"/>
          </a:xfrm>
        </p:spPr>
        <p:txBody>
          <a:bodyPr>
            <a:noAutofit/>
          </a:bodyPr>
          <a:lstStyle>
            <a:lvl1pPr marL="182880" indent="-182880">
              <a:lnSpc>
                <a:spcPct val="120000"/>
              </a:lnSpc>
              <a:spcBef>
                <a:spcPts val="1000"/>
              </a:spcBef>
              <a:defRPr sz="800" baseline="0"/>
            </a:lvl1pPr>
            <a:lvl2pPr marL="228600" indent="-114300">
              <a:lnSpc>
                <a:spcPct val="100000"/>
              </a:lnSpc>
              <a:spcBef>
                <a:spcPts val="800"/>
              </a:spcBef>
              <a:defRPr sz="900"/>
            </a:lvl2pPr>
            <a:lvl3pPr marL="342900" indent="-114300">
              <a:lnSpc>
                <a:spcPct val="100000"/>
              </a:lnSpc>
              <a:spcBef>
                <a:spcPts val="600"/>
              </a:spcBef>
              <a:defRPr sz="800"/>
            </a:lvl3pPr>
            <a:lvl4pPr marL="457200" indent="-114300">
              <a:lnSpc>
                <a:spcPct val="100000"/>
              </a:lnSpc>
              <a:spcBef>
                <a:spcPts val="600"/>
              </a:spcBef>
              <a:defRPr sz="700"/>
            </a:lvl4pPr>
            <a:lvl5pPr marL="571500" indent="-114300">
              <a:lnSpc>
                <a:spcPct val="100000"/>
              </a:lnSpc>
              <a:spcBef>
                <a:spcPts val="600"/>
              </a:spcBef>
              <a:defRPr sz="700"/>
            </a:lvl5pPr>
          </a:lstStyle>
          <a:p>
            <a:pPr lvl="0"/>
            <a:r>
              <a:rPr lang="ru-RU" dirty="0" smtClean="0"/>
              <a:t>В шаблоне есть несколько вспомогательных советов, которые помогут начать работу.</a:t>
            </a:r>
            <a:br>
              <a:rPr lang="ru-RU" dirty="0" smtClean="0"/>
            </a:br>
            <a:r>
              <a:rPr lang="ru-RU" dirty="0" smtClean="0"/>
              <a:t>Чтобы заменить любой совет (например, этот), щелкните его и начните печатать.</a:t>
            </a:r>
            <a:br>
              <a:rPr lang="ru-RU" dirty="0" smtClean="0"/>
            </a:br>
            <a:r>
              <a:rPr lang="ru-RU" dirty="0" smtClean="0"/>
              <a:t>Чтобы заменить фотографии в брошюре, выберите изображение и удалите его. Чтобы вставить собственную фотографию, щелкните значок "Вставить изображение" в заполнителе.</a:t>
            </a:r>
            <a:br>
              <a:rPr lang="ru-RU" dirty="0" smtClean="0"/>
            </a:br>
            <a:r>
              <a:rPr lang="ru-RU" dirty="0" smtClean="0"/>
              <a:t>Чтобы сменить эмблему, щелкните правой клавишей мыши рисунок "заменить эмблемой" и выберите пункт "Изменить изображение".</a:t>
            </a:r>
            <a:endParaRPr lang="ru-RU" dirty="0"/>
          </a:p>
        </p:txBody>
      </p:sp>
      <p:sp>
        <p:nvSpPr>
          <p:cNvPr id="29" name="Текст 25"/>
          <p:cNvSpPr>
            <a:spLocks noGrp="1"/>
          </p:cNvSpPr>
          <p:nvPr>
            <p:ph type="body" sz="quarter" idx="16" hasCustomPrompt="1"/>
          </p:nvPr>
        </p:nvSpPr>
        <p:spPr>
          <a:xfrm>
            <a:off x="3813820" y="609600"/>
            <a:ext cx="2428875" cy="4572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ru-RU" dirty="0" smtClean="0"/>
              <a:t>Кто мы?</a:t>
            </a:r>
            <a:endParaRPr lang="ru-RU" dirty="0"/>
          </a:p>
        </p:txBody>
      </p:sp>
      <p:sp>
        <p:nvSpPr>
          <p:cNvPr id="30" name="Текст 25"/>
          <p:cNvSpPr>
            <a:spLocks noGrp="1"/>
          </p:cNvSpPr>
          <p:nvPr>
            <p:ph type="body" sz="quarter" idx="17" hasCustomPrompt="1"/>
          </p:nvPr>
        </p:nvSpPr>
        <p:spPr>
          <a:xfrm>
            <a:off x="3813820" y="1082040"/>
            <a:ext cx="2428875" cy="228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ru-RU" dirty="0" smtClean="0"/>
              <a:t>О нас</a:t>
            </a:r>
            <a:endParaRPr lang="ru-RU" dirty="0"/>
          </a:p>
        </p:txBody>
      </p:sp>
      <p:sp>
        <p:nvSpPr>
          <p:cNvPr id="45" name="Текст 25"/>
          <p:cNvSpPr>
            <a:spLocks noGrp="1"/>
          </p:cNvSpPr>
          <p:nvPr>
            <p:ph type="body" sz="quarter" idx="24" hasCustomPrompt="1"/>
          </p:nvPr>
        </p:nvSpPr>
        <p:spPr>
          <a:xfrm>
            <a:off x="3813820" y="1342644"/>
            <a:ext cx="2428875" cy="88080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000" baseline="0"/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>
              <a:lnSpc>
                <a:spcPct val="120000"/>
              </a:lnSpc>
            </a:pPr>
            <a:r>
              <a:rPr lang="ru-RU" sz="1000" b="0" cap="none" baseline="0" dirty="0" smtClean="0">
                <a:solidFill>
                  <a:schemeClr val="tx1"/>
                </a:solidFill>
                <a:latin typeface="+mn-lt"/>
              </a:rPr>
              <a:t>Это место для блиц-резюме. Если бы у вас было всего несколько секунд на изложение основной концепции ваших продуктов или услуг клиенту, что бы вы сказали?</a:t>
            </a:r>
          </a:p>
        </p:txBody>
      </p:sp>
      <p:sp>
        <p:nvSpPr>
          <p:cNvPr id="32" name="Текст 25"/>
          <p:cNvSpPr>
            <a:spLocks noGrp="1"/>
          </p:cNvSpPr>
          <p:nvPr>
            <p:ph type="body" sz="quarter" idx="19" hasCustomPrompt="1"/>
          </p:nvPr>
        </p:nvSpPr>
        <p:spPr>
          <a:xfrm>
            <a:off x="3813820" y="2287906"/>
            <a:ext cx="2428875" cy="228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ru-RU" dirty="0" smtClean="0"/>
              <a:t>Свяжитесь с нами</a:t>
            </a:r>
            <a:endParaRPr lang="ru-RU" dirty="0"/>
          </a:p>
        </p:txBody>
      </p:sp>
      <p:sp>
        <p:nvSpPr>
          <p:cNvPr id="33" name="Текст 25"/>
          <p:cNvSpPr>
            <a:spLocks noGrp="1"/>
          </p:cNvSpPr>
          <p:nvPr>
            <p:ph type="body" sz="quarter" idx="20" hasCustomPrompt="1"/>
          </p:nvPr>
        </p:nvSpPr>
        <p:spPr>
          <a:xfrm>
            <a:off x="3813820" y="2538985"/>
            <a:ext cx="2815580" cy="6709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/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>
              <a:lnSpc>
                <a:spcPct val="120000"/>
              </a:lnSpc>
            </a:pPr>
            <a:r>
              <a:rPr lang="ru-RU" sz="1000" b="0" cap="none" baseline="0" dirty="0" smtClean="0">
                <a:solidFill>
                  <a:schemeClr val="tx1"/>
                </a:solidFill>
                <a:latin typeface="+mn-lt"/>
              </a:rPr>
              <a:t>Телефон: [Телефон]</a:t>
            </a:r>
          </a:p>
          <a:p>
            <a:pPr>
              <a:lnSpc>
                <a:spcPct val="120000"/>
              </a:lnSpc>
            </a:pPr>
            <a:r>
              <a:rPr lang="ru-RU" sz="1000" b="0" cap="none" baseline="0" dirty="0" smtClean="0">
                <a:solidFill>
                  <a:schemeClr val="tx1"/>
                </a:solidFill>
                <a:latin typeface="+mn-lt"/>
              </a:rPr>
              <a:t>Электронная почта: [Адрес электронной почты]</a:t>
            </a:r>
          </a:p>
          <a:p>
            <a:pPr>
              <a:lnSpc>
                <a:spcPct val="120000"/>
              </a:lnSpc>
            </a:pPr>
            <a:r>
              <a:rPr lang="ru-RU" sz="1000" b="0" cap="none" baseline="0" dirty="0" smtClean="0">
                <a:solidFill>
                  <a:schemeClr val="tx1"/>
                </a:solidFill>
                <a:latin typeface="+mn-lt"/>
              </a:rPr>
              <a:t>Веб: [Веб-адрес]</a:t>
            </a:r>
          </a:p>
        </p:txBody>
      </p:sp>
      <p:sp>
        <p:nvSpPr>
          <p:cNvPr id="34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4746624" y="6851269"/>
            <a:ext cx="1508125" cy="1524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ru-RU" dirty="0" smtClean="0"/>
              <a:t>[Название компании]</a:t>
            </a:r>
            <a:endParaRPr lang="ru-RU" dirty="0"/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22" hasCustomPrompt="1"/>
          </p:nvPr>
        </p:nvSpPr>
        <p:spPr>
          <a:xfrm>
            <a:off x="4746624" y="7004304"/>
            <a:ext cx="1730376" cy="31089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800" baseline="0"/>
            </a:lvl1pPr>
            <a:lvl2pPr marL="0" indent="0">
              <a:defRPr sz="800"/>
            </a:lvl2pPr>
            <a:lvl3pPr marL="0" indent="0">
              <a:defRPr sz="800"/>
            </a:lvl3pPr>
            <a:lvl4pPr marL="0" indent="0">
              <a:defRPr sz="800"/>
            </a:lvl4pPr>
            <a:lvl5pPr marL="0" indent="0">
              <a:defRPr sz="800"/>
            </a:lvl5pPr>
          </a:lstStyle>
          <a:p>
            <a:pPr lvl="0"/>
            <a:r>
              <a:rPr lang="ru-RU" dirty="0" smtClean="0"/>
              <a:t>[Адрес]</a:t>
            </a:r>
            <a:br>
              <a:rPr lang="ru-RU" dirty="0" smtClean="0"/>
            </a:br>
            <a:r>
              <a:rPr lang="ru-RU" dirty="0" smtClean="0"/>
              <a:t>[Область, город, почтовый индекс]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7165975" y="457200"/>
            <a:ext cx="2428875" cy="3657600"/>
          </a:xfrm>
          <a:solidFill>
            <a:schemeClr val="bg2"/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7322344" y="4498848"/>
            <a:ext cx="2088832" cy="82296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компании</a:t>
            </a:r>
            <a:endParaRPr lang="ru-RU" dirty="0"/>
          </a:p>
        </p:txBody>
      </p:sp>
      <p:sp>
        <p:nvSpPr>
          <p:cNvPr id="40" name="Текст 25"/>
          <p:cNvSpPr>
            <a:spLocks noGrp="1"/>
          </p:cNvSpPr>
          <p:nvPr>
            <p:ph type="body" sz="quarter" idx="23" hasCustomPrompt="1"/>
          </p:nvPr>
        </p:nvSpPr>
        <p:spPr>
          <a:xfrm>
            <a:off x="7322344" y="6624978"/>
            <a:ext cx="2088833" cy="43965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1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ru-RU" dirty="0" smtClean="0"/>
              <a:t>[Подзаголовок брошюры или девиз компании]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0346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нутр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2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151395"/>
            <a:ext cx="2428875" cy="24815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ru-RU" dirty="0" smtClean="0"/>
              <a:t>Используйте их в брошюре.</a:t>
            </a:r>
            <a:endParaRPr lang="ru-RU" dirty="0"/>
          </a:p>
        </p:txBody>
      </p:sp>
      <p:sp>
        <p:nvSpPr>
          <p:cNvPr id="29" name="Текст 2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386248"/>
            <a:ext cx="2428875" cy="60927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ru-RU" dirty="0" smtClean="0"/>
              <a:t>Что включить в брошюру?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11"/>
          </p:nvPr>
        </p:nvSpPr>
        <p:spPr>
          <a:xfrm>
            <a:off x="457200" y="457200"/>
            <a:ext cx="2428875" cy="3657600"/>
          </a:xfrm>
          <a:solidFill>
            <a:schemeClr val="bg2"/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5399546"/>
            <a:ext cx="2428875" cy="191565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000" baseline="0"/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ru-RU" dirty="0" smtClean="0"/>
              <a:t>Это место отлично подойдет для постановки задач. Справа можно написать о том, что выделяет вас среди конкурентов, а в центре — коротко описать историю успеха компании.</a:t>
            </a:r>
            <a:br>
              <a:rPr lang="ru-RU" dirty="0" smtClean="0"/>
            </a:br>
            <a:r>
              <a:rPr lang="ru-RU" dirty="0" smtClean="0"/>
              <a:t>(Не забудьте выбрать фотографии, которые покажут вашу компанию в наилучшем свете. Изображения всегда должны производить хорошее впечатление.)</a:t>
            </a:r>
            <a:endParaRPr lang="ru-RU" dirty="0"/>
          </a:p>
        </p:txBody>
      </p:sp>
      <p:sp>
        <p:nvSpPr>
          <p:cNvPr id="30" name="Текст 25"/>
          <p:cNvSpPr>
            <a:spLocks noGrp="1"/>
          </p:cNvSpPr>
          <p:nvPr>
            <p:ph type="body" sz="quarter" idx="17" hasCustomPrompt="1"/>
          </p:nvPr>
        </p:nvSpPr>
        <p:spPr>
          <a:xfrm>
            <a:off x="3813820" y="612648"/>
            <a:ext cx="2428875" cy="45415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ru-RU" dirty="0" smtClean="0"/>
              <a:t>Все красивые документы сложно форматировать?</a:t>
            </a:r>
            <a:endParaRPr lang="ru-RU" dirty="0"/>
          </a:p>
        </p:txBody>
      </p:sp>
      <p:sp>
        <p:nvSpPr>
          <p:cNvPr id="31" name="Текст 25"/>
          <p:cNvSpPr>
            <a:spLocks noGrp="1"/>
          </p:cNvSpPr>
          <p:nvPr>
            <p:ph type="body" sz="quarter" idx="18" hasCustomPrompt="1"/>
          </p:nvPr>
        </p:nvSpPr>
        <p:spPr>
          <a:xfrm>
            <a:off x="3813820" y="1066800"/>
            <a:ext cx="2428875" cy="68580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000" baseline="0"/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ru-RU" dirty="0" smtClean="0"/>
              <a:t>Нет. Заполнители в этой брошюре уже отформатированы. Просто вводите собственный текст.</a:t>
            </a:r>
            <a:endParaRPr lang="ru-RU" dirty="0"/>
          </a:p>
        </p:txBody>
      </p:sp>
      <p:sp>
        <p:nvSpPr>
          <p:cNvPr id="18" name="Текст 25"/>
          <p:cNvSpPr>
            <a:spLocks noGrp="1"/>
          </p:cNvSpPr>
          <p:nvPr>
            <p:ph type="body" sz="quarter" idx="23" hasCustomPrompt="1"/>
          </p:nvPr>
        </p:nvSpPr>
        <p:spPr>
          <a:xfrm>
            <a:off x="3813820" y="1994810"/>
            <a:ext cx="2428875" cy="1384504"/>
          </a:xfrm>
        </p:spPr>
        <p:txBody>
          <a:bodyPr anchor="ctr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500" i="1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ru-RU" dirty="0" smtClean="0"/>
              <a:t>Это место отлично подходит для важных элементов брошюры.</a:t>
            </a:r>
            <a:endParaRPr lang="ru-RU" dirty="0"/>
          </a:p>
        </p:txBody>
      </p:sp>
      <p:sp>
        <p:nvSpPr>
          <p:cNvPr id="32" name="Текст 25"/>
          <p:cNvSpPr>
            <a:spLocks noGrp="1"/>
          </p:cNvSpPr>
          <p:nvPr>
            <p:ph type="body" sz="quarter" idx="19" hasCustomPrompt="1"/>
          </p:nvPr>
        </p:nvSpPr>
        <p:spPr>
          <a:xfrm>
            <a:off x="3813820" y="3683010"/>
            <a:ext cx="2428875" cy="398458"/>
          </a:xfrm>
        </p:spPr>
        <p:txBody>
          <a:bodyPr>
            <a:noAutofit/>
          </a:bodyPr>
          <a:lstStyle>
            <a:lvl1pPr marL="0" marR="0" indent="0" algn="l" defTabSz="754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baseline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marL="0" marR="0" lvl="0" indent="0" algn="l" defTabSz="754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Добивайтесь необходимых результатов</a:t>
            </a:r>
          </a:p>
        </p:txBody>
      </p:sp>
      <p:sp>
        <p:nvSpPr>
          <p:cNvPr id="21" name="Текст 25"/>
          <p:cNvSpPr>
            <a:spLocks noGrp="1"/>
          </p:cNvSpPr>
          <p:nvPr>
            <p:ph type="body" sz="quarter" idx="24" hasCustomPrompt="1"/>
          </p:nvPr>
        </p:nvSpPr>
        <p:spPr>
          <a:xfrm>
            <a:off x="3813820" y="4106980"/>
            <a:ext cx="2428875" cy="84495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000" baseline="0"/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ru-RU" dirty="0" smtClean="0"/>
              <a:t>Чтобы упростить настройку внешнего вида этой брошюры, на вкладке ленты "Макет страницы" просмотрите галереи тем, цветов и шрифтов.</a:t>
            </a:r>
            <a:endParaRPr lang="ru-RU" dirty="0"/>
          </a:p>
        </p:txBody>
      </p:sp>
      <p:sp>
        <p:nvSpPr>
          <p:cNvPr id="22" name="Текст 25"/>
          <p:cNvSpPr>
            <a:spLocks noGrp="1"/>
          </p:cNvSpPr>
          <p:nvPr>
            <p:ph type="body" sz="quarter" idx="25" hasCustomPrompt="1"/>
          </p:nvPr>
        </p:nvSpPr>
        <p:spPr>
          <a:xfrm>
            <a:off x="3813820" y="5056716"/>
            <a:ext cx="2428875" cy="412340"/>
          </a:xfrm>
        </p:spPr>
        <p:txBody>
          <a:bodyPr>
            <a:noAutofit/>
          </a:bodyPr>
          <a:lstStyle>
            <a:lvl1pPr marL="0" marR="0" indent="0" algn="l" defTabSz="754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baseline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ru-RU" dirty="0" smtClean="0"/>
              <a:t>У вашей компании есть корпоративные цвета или шрифты?</a:t>
            </a:r>
            <a:endParaRPr lang="ru-RU" dirty="0"/>
          </a:p>
        </p:txBody>
      </p:sp>
      <p:sp>
        <p:nvSpPr>
          <p:cNvPr id="24" name="Текст 25"/>
          <p:cNvSpPr>
            <a:spLocks noGrp="1"/>
          </p:cNvSpPr>
          <p:nvPr>
            <p:ph type="body" sz="quarter" idx="26" hasCustomPrompt="1"/>
          </p:nvPr>
        </p:nvSpPr>
        <p:spPr>
          <a:xfrm>
            <a:off x="3813820" y="5494568"/>
            <a:ext cx="2428875" cy="77155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000" baseline="0"/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ru-RU" dirty="0" smtClean="0"/>
              <a:t>Нет проблем! Вы можете добавлять собственные темы, цвета и шрифты в соответствующие галереи.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7165975" y="457200"/>
            <a:ext cx="2428875" cy="1600200"/>
          </a:xfrm>
          <a:solidFill>
            <a:schemeClr val="bg2"/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8" name="Текст 25"/>
          <p:cNvSpPr>
            <a:spLocks noGrp="1"/>
          </p:cNvSpPr>
          <p:nvPr>
            <p:ph type="body" sz="quarter" idx="15" hasCustomPrompt="1"/>
          </p:nvPr>
        </p:nvSpPr>
        <p:spPr>
          <a:xfrm>
            <a:off x="7165975" y="2221894"/>
            <a:ext cx="2428875" cy="27432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1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ru-RU" dirty="0" smtClean="0"/>
              <a:t>[Введите заголовок вашей фотографии]</a:t>
            </a:r>
            <a:endParaRPr lang="ru-RU" dirty="0"/>
          </a:p>
        </p:txBody>
      </p:sp>
      <p:sp>
        <p:nvSpPr>
          <p:cNvPr id="25" name="Текст 25"/>
          <p:cNvSpPr>
            <a:spLocks noGrp="1"/>
          </p:cNvSpPr>
          <p:nvPr>
            <p:ph type="body" sz="quarter" idx="27" hasCustomPrompt="1"/>
          </p:nvPr>
        </p:nvSpPr>
        <p:spPr>
          <a:xfrm>
            <a:off x="7172325" y="2530613"/>
            <a:ext cx="2428875" cy="73303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000" baseline="0"/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ru-RU" dirty="0" smtClean="0"/>
              <a:t>Не забудьте указать некоторые особенности вашего предложения и то, чем вы отличаетесь от конкурентов.</a:t>
            </a:r>
            <a:endParaRPr lang="ru-RU" dirty="0"/>
          </a:p>
        </p:txBody>
      </p:sp>
      <p:sp>
        <p:nvSpPr>
          <p:cNvPr id="35" name="Текст 25"/>
          <p:cNvSpPr>
            <a:spLocks noGrp="1"/>
          </p:cNvSpPr>
          <p:nvPr>
            <p:ph type="body" sz="quarter" idx="28" hasCustomPrompt="1"/>
          </p:nvPr>
        </p:nvSpPr>
        <p:spPr>
          <a:xfrm>
            <a:off x="7172325" y="3326958"/>
            <a:ext cx="2428875" cy="210899"/>
          </a:xfrm>
        </p:spPr>
        <p:txBody>
          <a:bodyPr>
            <a:noAutofit/>
          </a:bodyPr>
          <a:lstStyle>
            <a:lvl1pPr marL="0" marR="0" indent="0" algn="l" defTabSz="754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baseline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ru-RU" dirty="0" smtClean="0"/>
              <a:t>Наши товары и услуги</a:t>
            </a:r>
            <a:endParaRPr lang="ru-RU" dirty="0"/>
          </a:p>
        </p:txBody>
      </p:sp>
      <p:sp>
        <p:nvSpPr>
          <p:cNvPr id="36" name="Текст 25"/>
          <p:cNvSpPr>
            <a:spLocks noGrp="1"/>
          </p:cNvSpPr>
          <p:nvPr>
            <p:ph type="body" sz="quarter" idx="29" hasCustomPrompt="1"/>
          </p:nvPr>
        </p:nvSpPr>
        <p:spPr>
          <a:xfrm>
            <a:off x="7172325" y="3552470"/>
            <a:ext cx="2428875" cy="376273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000" baseline="0"/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ru-RU" dirty="0" smtClean="0"/>
              <a:t>Например, вы бы могли включить список продуктов и услуг вашей компании, или указать основные преимущества работы именно с вашей организацией. Или же просто указать ваши преимущества в паре абзацев.</a:t>
            </a:r>
            <a:br>
              <a:rPr lang="ru-RU" dirty="0" smtClean="0"/>
            </a:br>
            <a:r>
              <a:rPr lang="ru-RU" dirty="0" smtClean="0"/>
              <a:t>Старайтесь не писать слишком пространно. Просто помните, что в маркетинговых документах следует писать лаконично, дружелюбно и понятно, чтобы удержать внимание потенциального клиента.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15094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722" y="707325"/>
            <a:ext cx="7248119" cy="1451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657" y="2418080"/>
            <a:ext cx="7251184" cy="42813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ru-RU" smtClean="0"/>
              <a:t>26.03.2020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806020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5621-FB72-491B-A41E-B21F020BD9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89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657" y="2351170"/>
            <a:ext cx="7251184" cy="1664640"/>
          </a:xfrm>
        </p:spPr>
        <p:txBody>
          <a:bodyPr anchor="b"/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6657" y="4058920"/>
            <a:ext cx="7251184" cy="975120"/>
          </a:xfrm>
        </p:spPr>
        <p:txBody>
          <a:bodyPr anchor="t"/>
          <a:lstStyle>
            <a:lvl1pPr marL="0" indent="0" algn="l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ru-RU" smtClean="0"/>
              <a:t>26.03.2020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4" y="3588731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351" y="3676693"/>
            <a:ext cx="643476" cy="413808"/>
          </a:xfrm>
        </p:spPr>
        <p:txBody>
          <a:bodyPr/>
          <a:lstStyle/>
          <a:p>
            <a:fld id="{A2D45621-FB72-491B-A41E-B21F020BD9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26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6658" y="2421601"/>
            <a:ext cx="3517284" cy="42697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1038" y="2421601"/>
            <a:ext cx="3516802" cy="42697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ru-RU" smtClean="0"/>
              <a:t>26.03.2020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64" y="806020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351" y="892821"/>
            <a:ext cx="643476" cy="413808"/>
          </a:xfrm>
        </p:spPr>
        <p:txBody>
          <a:bodyPr/>
          <a:lstStyle/>
          <a:p>
            <a:fld id="{A2D45621-FB72-491B-A41E-B21F020BD9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93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1887" y="2523509"/>
            <a:ext cx="3162056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6657" y="3176607"/>
            <a:ext cx="3517285" cy="35197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1770" y="2519851"/>
            <a:ext cx="3160563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7087" y="3172948"/>
            <a:ext cx="3515248" cy="35197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ru-RU" smtClean="0"/>
              <a:t>26.03.2020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4" y="806020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351" y="892821"/>
            <a:ext cx="643476" cy="413808"/>
          </a:xfrm>
        </p:spPr>
        <p:txBody>
          <a:bodyPr/>
          <a:lstStyle/>
          <a:p>
            <a:fld id="{A2D45621-FB72-491B-A41E-B21F020BD9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02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720" y="707325"/>
            <a:ext cx="7248120" cy="1451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ru-RU" smtClean="0"/>
              <a:t>26.03.2020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64" y="806020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5621-FB72-491B-A41E-B21F020BD9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72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ru-RU" smtClean="0"/>
              <a:t>26.03.2020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64" y="806020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5621-FB72-491B-A41E-B21F020BD9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03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657" y="505566"/>
            <a:ext cx="2892542" cy="1106487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7843" y="505568"/>
            <a:ext cx="4169997" cy="6136958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6657" y="1811761"/>
            <a:ext cx="2892542" cy="4830761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ru-RU" smtClean="0"/>
              <a:t>26.03.2020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806020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5621-FB72-491B-A41E-B21F020BD9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88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657" y="5440680"/>
            <a:ext cx="7251184" cy="642303"/>
          </a:xfrm>
        </p:spPr>
        <p:txBody>
          <a:bodyPr anchor="b">
            <a:normAutofit/>
          </a:bodyPr>
          <a:lstStyle>
            <a:lvl1pPr algn="l">
              <a:defRPr sz="264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36657" y="719627"/>
            <a:ext cx="7251184" cy="4368966"/>
          </a:xfrm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6657" y="6082983"/>
            <a:ext cx="7251184" cy="559540"/>
          </a:xfrm>
        </p:spPr>
        <p:txBody>
          <a:bodyPr>
            <a:normAutofit/>
          </a:bodyPr>
          <a:lstStyle>
            <a:lvl1pPr marL="0" indent="0">
              <a:buNone/>
              <a:defRPr sz="132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ru-RU" smtClean="0"/>
              <a:t>26.03.2020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5565415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2351" y="5647500"/>
            <a:ext cx="643476" cy="413808"/>
          </a:xfrm>
        </p:spPr>
        <p:txBody>
          <a:bodyPr/>
          <a:lstStyle/>
          <a:p>
            <a:fld id="{A2D45621-FB72-491B-A41E-B21F020BD9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74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59080"/>
            <a:ext cx="2179320" cy="752377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2463" y="323"/>
            <a:ext cx="2147499" cy="7766697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01168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9720" y="707325"/>
            <a:ext cx="7248120" cy="1451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6657" y="2418080"/>
            <a:ext cx="7251184" cy="4404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49640" y="6953102"/>
            <a:ext cx="843018" cy="419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72CD0-8AE2-403D-BC5A-E9768D13DA7F}" type="datetimeFigureOut">
              <a:rPr lang="ru-RU" smtClean="0"/>
              <a:t>26.03.2020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6656" y="6953918"/>
            <a:ext cx="628813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62351" y="892821"/>
            <a:ext cx="643476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>
                <a:solidFill>
                  <a:srgbClr val="FEFFFF"/>
                </a:solidFill>
              </a:defRPr>
            </a:lvl1pPr>
          </a:lstStyle>
          <a:p>
            <a:fld id="{A2D45621-FB72-491B-A41E-B21F020BD9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22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txStyles>
    <p:titleStyle>
      <a:lvl1pPr algn="l" defTabSz="502920" rtl="0" eaLnBrk="1" latinLnBrk="0" hangingPunct="1">
        <a:spcBef>
          <a:spcPct val="0"/>
        </a:spcBef>
        <a:buNone/>
        <a:defRPr sz="396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190" indent="-37719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9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7245" indent="-314325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730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022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314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6606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6898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190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7482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448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7170440" y="914400"/>
            <a:ext cx="2583160" cy="2427096"/>
          </a:xfrm>
        </p:spPr>
        <p:txBody>
          <a:bodyPr>
            <a:normAutofit/>
          </a:bodyPr>
          <a:lstStyle/>
          <a:p>
            <a:pPr algn="ctr" defTabSz="749808">
              <a:lnSpc>
                <a:spcPct val="85000"/>
              </a:lnSpc>
              <a:spcBef>
                <a:spcPts val="0"/>
              </a:spcBef>
              <a:buNone/>
            </a:pPr>
            <a:r>
              <a:rPr lang="uk-UA" b="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вивчення орфографії в початковій школі</a:t>
            </a:r>
            <a:endParaRPr lang="ru-RU" sz="2800" b="0" i="0" cap="non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dddeti.ru/sites/default/files/styles/large/public/knizhnaja_polka.png?itok=txFrj59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657" y="3504357"/>
            <a:ext cx="2780725" cy="27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2656" y="71830"/>
            <a:ext cx="3312368" cy="7478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Правопис 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іменників, у яких при змінюванні кінцеві приголосні основи [г], [к], [х] перед закінченням </a:t>
            </a:r>
            <a:r>
              <a:rPr lang="uk-UA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–і</a:t>
            </a:r>
            <a:r>
              <a:rPr lang="uk-UA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змінюються на [з´], [ц´], [с´]; кореневий [і] в окремих іменниках чоловічого і жіночого роду змінюється на [е], [о].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Правопис закінчень іменників жіночого роду на </a:t>
            </a:r>
            <a:r>
              <a:rPr lang="uk-UA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–а</a:t>
            </a:r>
            <a:r>
              <a:rPr lang="uk-UA" sz="1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родовому відмінку однини з основою на твердий і м’який приголосний та на [ж], [ч], [ш].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Правопис закінчень іменників в орудному відмінку однини: закінчення </a:t>
            </a:r>
            <a:r>
              <a:rPr lang="uk-UA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1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ею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іменниках жіночого роду з основою на м’який приголосний та на шиплячі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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закінчення </a:t>
            </a:r>
            <a:r>
              <a:rPr lang="uk-UA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1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єю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іменниках на </a:t>
            </a:r>
            <a:r>
              <a:rPr lang="uk-UA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1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ія</a:t>
            </a:r>
            <a:r>
              <a:rPr lang="uk-UA" sz="1200" i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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закінчення </a:t>
            </a:r>
            <a:r>
              <a:rPr lang="uk-UA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1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ем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іменниках чоловічого роду з основою на м’який приголосний та на шиплячі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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закінчення </a:t>
            </a:r>
            <a:r>
              <a:rPr lang="uk-UA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1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єм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іменниках з основою на [</a:t>
            </a:r>
            <a:r>
              <a:rPr lang="uk-UA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Практичне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засвоєння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правопису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закінчень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найуживаніших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іменників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чоловічого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роду на 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-ар, -яр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Правопис іменників жіночого роду з основою на приголосний в орудному відмінку однини</a:t>
            </a:r>
            <a:r>
              <a:rPr lang="uk-UA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Правопис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відмінкових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закінчень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іменників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множині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Закінчення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іменників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місцевому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відмінку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множини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живання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ь 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 закінченнями прикметників у родовому, давальному, орудному та місцевому відмінках однини.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Правопис закінчення </a:t>
            </a:r>
            <a:r>
              <a:rPr lang="uk-UA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-і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прикметниках називного відмінка множини</a:t>
            </a:r>
            <a:r>
              <a:rPr lang="uk-UA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Правопис найуживаніших числівників</a:t>
            </a:r>
            <a:r>
              <a:rPr lang="uk-UA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Роздільне написання прийменників із займенниками.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Вживання приставної букви </a:t>
            </a:r>
            <a:r>
              <a:rPr lang="uk-UA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 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займенниках 3-ї особи після прийменників</a:t>
            </a:r>
            <a:r>
              <a:rPr lang="uk-UA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Закріплення правопису </a:t>
            </a:r>
            <a:r>
              <a:rPr lang="uk-UA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дієсловами</a:t>
            </a:r>
            <a:r>
              <a:rPr lang="uk-UA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Правопис дієслів на </a:t>
            </a:r>
            <a:r>
              <a:rPr lang="uk-UA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–ся</a:t>
            </a:r>
            <a:r>
              <a:rPr lang="uk-UA" sz="1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038" y="438721"/>
            <a:ext cx="3176860" cy="19442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74144" y="110911"/>
            <a:ext cx="1806649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 </a:t>
            </a:r>
            <a:r>
              <a:rPr lang="ru-RU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644" y="2752897"/>
            <a:ext cx="2977393" cy="10653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16974" y="2420044"/>
            <a:ext cx="1806649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ru-RU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7432" y="4272339"/>
            <a:ext cx="2786349" cy="6252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29374" y="3884744"/>
            <a:ext cx="1806649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(2 </a:t>
            </a:r>
            <a:r>
              <a:rPr lang="ru-RU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4776" y="5255004"/>
            <a:ext cx="2789005" cy="22532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85545" y="4900368"/>
            <a:ext cx="1183850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Буквар</a:t>
            </a:r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ru-RU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39470" y="7054552"/>
            <a:ext cx="176830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Губр</a:t>
            </a:r>
            <a:r>
              <a:rPr lang="uk-UA" sz="1600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ієнко</a:t>
            </a:r>
            <a:r>
              <a:rPr lang="uk-UA" sz="1600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Альони</a:t>
            </a:r>
            <a:endParaRPr lang="ru-RU" sz="1600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5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152400" y="162217"/>
            <a:ext cx="3124200" cy="69964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l" defTabSz="749808">
              <a:lnSpc>
                <a:spcPct val="90000"/>
              </a:lnSpc>
              <a:spcBef>
                <a:spcPts val="720"/>
              </a:spcBef>
              <a:buNone/>
            </a:pPr>
            <a:r>
              <a:rPr lang="ru-RU" sz="1200" b="1" i="0" baseline="0" dirty="0" err="1" smtClean="0">
                <a:solidFill>
                  <a:srgbClr val="DF532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Орфографія</a:t>
            </a:r>
            <a:r>
              <a:rPr lang="ru-RU" sz="1200" b="1" i="0" baseline="0" dirty="0" smtClean="0">
                <a:solidFill>
                  <a:srgbClr val="DF532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baseline="0" dirty="0" smtClean="0">
                <a:solidFill>
                  <a:srgbClr val="DF5327">
                    <a:lumMod val="75000"/>
                  </a:srgbClr>
                </a:solidFill>
                <a:latin typeface="Calibri"/>
              </a:rPr>
              <a:t>–</a:t>
            </a:r>
            <a:r>
              <a:rPr lang="ru-RU" sz="1200" b="1" i="0" baseline="0" dirty="0" smtClean="0">
                <a:solidFill>
                  <a:srgbClr val="DF532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200" b="0" i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sz="1200" b="0" i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мовознавства</a:t>
            </a:r>
            <a:r>
              <a:rPr lang="ru-RU" sz="1200" b="0" i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0" i="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200" b="0" i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висчає</a:t>
            </a:r>
            <a:r>
              <a:rPr lang="ru-RU" sz="1200" b="0" i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правил </a:t>
            </a:r>
            <a:r>
              <a:rPr lang="ru-RU" sz="1200" b="0" i="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(правильно пишу).</a:t>
            </a:r>
            <a:endParaRPr lang="ru-RU" sz="1200" b="0" i="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7"/>
          </p:nvPr>
        </p:nvSpPr>
        <p:spPr>
          <a:xfrm>
            <a:off x="152400" y="6272089"/>
            <a:ext cx="3094539" cy="9264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defTabSz="749808">
              <a:lnSpc>
                <a:spcPct val="100000"/>
              </a:lnSpc>
              <a:spcBef>
                <a:spcPts val="432"/>
              </a:spcBef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вивчення орфографії: </a:t>
            </a:r>
          </a:p>
          <a:p>
            <a:pPr marL="285750" indent="-285750" algn="just" defTabSz="749808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Ø"/>
            </a:pPr>
            <a:r>
              <a:rPr lang="uk-UA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орфографічних правил є важливим для вироблення граматичного письма.</a:t>
            </a:r>
            <a:endParaRPr lang="ru-RU" b="0" i="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3"/>
          </p:nvPr>
        </p:nvSpPr>
        <p:spPr>
          <a:xfrm>
            <a:off x="3641824" y="162217"/>
            <a:ext cx="2972743" cy="8436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l" defTabSz="749808">
              <a:lnSpc>
                <a:spcPct val="130000"/>
              </a:lnSpc>
              <a:spcBef>
                <a:spcPts val="540"/>
              </a:spcBef>
              <a:buNone/>
            </a:pPr>
            <a:r>
              <a:rPr lang="ru-RU" sz="1200" b="1" i="0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Орфограма</a:t>
            </a:r>
            <a:r>
              <a:rPr lang="ru-RU" sz="1200" b="1" i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0" i="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200" b="0" i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буква, </a:t>
            </a:r>
            <a:r>
              <a:rPr lang="ru-RU" sz="1200" b="0" i="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1200" b="0" i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1200" b="0" i="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200" b="0" i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тексту, де </a:t>
            </a:r>
            <a:r>
              <a:rPr lang="ru-RU" sz="1200" b="0" i="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</a:t>
            </a:r>
            <a:r>
              <a:rPr lang="ru-RU" sz="1200" b="0" i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допущення</a:t>
            </a:r>
            <a:r>
              <a:rPr lang="ru-RU" sz="1200" b="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sz="1200" b="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0" i="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3"/>
          </p:nvPr>
        </p:nvSpPr>
        <p:spPr>
          <a:xfrm>
            <a:off x="152401" y="1077888"/>
            <a:ext cx="3124199" cy="497817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uk-UA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орфографії: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абезпечення засвоєння школярами основних орфографічних понять і правил;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озвинути в учнів орфографічну пильність (здатність розпізнавати орфограми як у написаних, так і у сприйнятих на слух словах);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иробити на основі теоретичних знань практичні правописні вміння;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омогтися запам'ятовування написання слів з орфограми, які не перевіряються;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иховати в учнів потребу звертатися в разі необхідності до орфографічного словника, озброїти їх вміннями користуватися таким словником;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в дітей навички самоконтролю і виправлення допущених під час письма орфографічних помилок.</a:t>
            </a:r>
          </a:p>
          <a:p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24"/>
          </p:nvPr>
        </p:nvSpPr>
        <p:spPr>
          <a:xfrm>
            <a:off x="3671487" y="1112302"/>
            <a:ext cx="2972743" cy="61582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орфограм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1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Позначення звуків буквами у тих випадках, коли написання відповідає вимові.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</a:t>
            </a:r>
            <a:r>
              <a:rPr lang="uk-UA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букв </a:t>
            </a:r>
            <a:r>
              <a:rPr lang="uk-UA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я, ю є, і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позначення м’якості приголосних звуків.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Уживання великої літери на початку речення.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орфограм у 2 класі: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 </a:t>
            </a:r>
            <a:r>
              <a:rPr lang="uk-UA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знака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м’якшення (</a:t>
            </a:r>
            <a:r>
              <a:rPr lang="uk-UA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та букв </a:t>
            </a:r>
            <a:r>
              <a:rPr lang="uk-UA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я, ю, є, і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позначення м’якості приголосних звуків</a:t>
            </a:r>
            <a:r>
              <a:rPr lang="uk-UA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uk-UA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Зіставлення вимови (читання) і написання слів (використовуються слова з ненаголошеними голосними, з апострофом перед </a:t>
            </a:r>
            <a:r>
              <a:rPr lang="uk-UA" sz="12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я, ю, є, ї</a:t>
            </a:r>
            <a:r>
              <a:rPr lang="uk-UA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lvl="0" indent="-285750" algn="just"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uk-UA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Уживання слів в усному і писемному мовленні відповідно до правил вимови і написання. «</a:t>
            </a:r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Орфографічне»  промовляння (</a:t>
            </a:r>
            <a:r>
              <a:rPr lang="uk-UA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самодиктування</a:t>
            </a:r>
            <a:r>
              <a:rPr lang="uk-UA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слів за правилами написання у процесі контрольованого письма.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27"/>
          </p:nvPr>
        </p:nvSpPr>
        <p:spPr>
          <a:xfrm>
            <a:off x="7009454" y="237105"/>
            <a:ext cx="2916290" cy="738289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 algn="just">
              <a:spcBef>
                <a:spcPts val="1000"/>
              </a:spcBef>
              <a:buClr>
                <a:srgbClr val="A53010"/>
              </a:buClr>
            </a:pPr>
            <a:r>
              <a:rPr lang="uk-UA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Перелік орфограм у 3 класі: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Правопис слів з ненаголошеними голосними [е], [и] в корені слова, що перевіряються наголосом</a:t>
            </a:r>
            <a:r>
              <a:rPr lang="uk-UA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Правопис слів з ненаголошеними [е], [и] в корені слова, що не перевіряються наголосом</a:t>
            </a:r>
            <a:r>
              <a:rPr lang="uk-UA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uk-UA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Правопис слів із дзвінкими приголосними в кінці слова та в кінці складу перед глухими.</a:t>
            </a:r>
          </a:p>
          <a:p>
            <a:pPr marL="285750" lvl="0" indent="-285750" algn="just"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uk-UA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Правопис слів із дзвінкими і глухими приголосними, що піддаються уподібненню за дзвінкістю-глухістю.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uk-UA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Правопис префіксів </a:t>
            </a:r>
            <a:r>
              <a:rPr lang="uk-UA" sz="12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роз-,без-, з- (с).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uk-UA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Вживання апострофа після префіксів на приголосний перед буквами </a:t>
            </a:r>
            <a:r>
              <a:rPr lang="uk-UA" sz="12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я, ю, є, ї.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uk-UA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переносу слів з префіксами та з апострофом після префіксів.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uk-UA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Подвоєння приголосних на межі </a:t>
            </a:r>
            <a:r>
              <a:rPr lang="uk-UA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префікса</a:t>
            </a:r>
            <a:r>
              <a:rPr lang="uk-UA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кореня, кореня і суфікса. Правило переносу слів із подвоєними буквами.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uk-UA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Велика буква у власних іменниках</a:t>
            </a:r>
            <a:r>
              <a:rPr lang="uk-UA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buClr>
                <a:srgbClr val="A53010"/>
              </a:buClr>
            </a:pPr>
            <a:endParaRPr lang="uk-UA" sz="12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Clr>
                <a:srgbClr val="A53010"/>
              </a:buClr>
            </a:pPr>
            <a:r>
              <a:rPr lang="uk-UA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Перелік орфограм у 4 класі</a:t>
            </a:r>
            <a:r>
              <a:rPr lang="uk-UA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uk-UA" sz="1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lvl="0" indent="-171450" algn="just" defTabSz="914400">
              <a:lnSpc>
                <a:spcPct val="100000"/>
              </a:lnSpc>
              <a:buClrTx/>
              <a:buFont typeface="Wingdings" panose="05000000000000000000" pitchFamily="2" charset="2"/>
              <a:buChar char="Ø"/>
            </a:pP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Робота з орфографічним та іншими навчальними словниками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just" defTabSz="914400">
              <a:lnSpc>
                <a:spcPct val="100000"/>
              </a:lnSpc>
              <a:buClrTx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lvl="0" indent="-171450" algn="just" defTabSz="914400">
              <a:lnSpc>
                <a:spcPct val="100000"/>
              </a:lnSpc>
              <a:buClrTx/>
              <a:buFont typeface="Wingdings" panose="05000000000000000000" pitchFamily="2" charset="2"/>
              <a:buChar char="Ø"/>
            </a:pP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орфографічного словника для перевірки закінчення іменників чоловічого роду з основою на приголосний у родовому відмінку.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spcBef>
                <a:spcPts val="1000"/>
              </a:spcBef>
              <a:buClr>
                <a:srgbClr val="A53010"/>
              </a:buClr>
              <a:buFont typeface="Wingdings" panose="05000000000000000000" pitchFamily="2" charset="2"/>
              <a:buChar char="Ø"/>
            </a:pPr>
            <a:endParaRPr lang="uk-UA" sz="14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1000"/>
              </a:spcBef>
              <a:buClr>
                <a:srgbClr val="A53010"/>
              </a:buClr>
              <a:buFont typeface="Wingdings" panose="05000000000000000000" pitchFamily="2" charset="2"/>
              <a:buChar char="Ø"/>
            </a:pPr>
            <a:endParaRPr lang="uk-UA" sz="14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1000"/>
              </a:spcBef>
              <a:buClr>
                <a:srgbClr val="A53010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30823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Маленький деловой буклет.potx" id="{E98E4FA9-635F-491E-814C-A73A05BB5C0A}" vid="{C4B91C1B-E0A3-4E44-92DC-FC0B404CF874}"/>
    </a:ext>
  </a:extLst>
</a:theme>
</file>

<file path=ppt/theme/theme2.xml><?xml version="1.0" encoding="utf-8"?>
<a:theme xmlns:a="http://schemas.openxmlformats.org/drawingml/2006/main" name="Office Theme">
  <a:themeElements>
    <a:clrScheme name="BrochureColor">
      <a:dk1>
        <a:sysClr val="windowText" lastClr="000000"/>
      </a:dk1>
      <a:lt1>
        <a:sysClr val="window" lastClr="FFFFFF"/>
      </a:lt1>
      <a:dk2>
        <a:srgbClr val="57443E"/>
      </a:dk2>
      <a:lt2>
        <a:srgbClr val="DDDDDD"/>
      </a:lt2>
      <a:accent1>
        <a:srgbClr val="B2C42A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Calibri-Cambria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rochureColor">
      <a:dk1>
        <a:sysClr val="windowText" lastClr="000000"/>
      </a:dk1>
      <a:lt1>
        <a:sysClr val="window" lastClr="FFFFFF"/>
      </a:lt1>
      <a:dk2>
        <a:srgbClr val="57443E"/>
      </a:dk2>
      <a:lt2>
        <a:srgbClr val="DDDDDD"/>
      </a:lt2>
      <a:accent1>
        <a:srgbClr val="B2C42A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Calibri-Cambria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164C57-B46C-4088-AC90-B7208082F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Маленький деловой буклет</Template>
  <TotalTime>0</TotalTime>
  <Words>700</Words>
  <Application>Microsoft Office PowerPoint</Application>
  <PresentationFormat>Произвольный</PresentationFormat>
  <Paragraphs>57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Легкий дым</vt:lpstr>
      <vt:lpstr>Методика вивчення орфографії в початковій школі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2016-12-28T11:51:02Z</dcterms:created>
  <dcterms:modified xsi:type="dcterms:W3CDTF">2020-03-26T22:37:46Z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TC031128309991</vt:lpwstr>
  </property>
</Properties>
</file>