
<file path=[Content_Types].xml><?xml version="1.0" encoding="utf-8"?>
<Types xmlns="http://schemas.openxmlformats.org/package/2006/content-types">
  <Default Extension="jpeg" ContentType="image/jpeg"/>
  <Default Extension="JPG" ContentType="image/.jpg"/>
  <Default Extension="tiff" ContentType="image/tiff"/>
  <Default Extension="png" ContentType="image/png"/>
  <Default Extension="wdp" ContentType="image/vnd.ms-photo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3" r:id="rId3"/>
    <p:sldMasterId id="2147483668" r:id="rId4"/>
  </p:sldMasterIdLst>
  <p:notesMasterIdLst>
    <p:notesMasterId r:id="rId6"/>
  </p:notesMasterIdLst>
  <p:handoutMasterIdLst>
    <p:handoutMasterId r:id="rId31"/>
  </p:handoutMasterIdLst>
  <p:sldIdLst>
    <p:sldId id="325" r:id="rId5"/>
    <p:sldId id="295" r:id="rId7"/>
    <p:sldId id="258" r:id="rId8"/>
    <p:sldId id="257" r:id="rId9"/>
    <p:sldId id="328" r:id="rId10"/>
    <p:sldId id="327" r:id="rId11"/>
    <p:sldId id="329" r:id="rId12"/>
    <p:sldId id="330" r:id="rId13"/>
    <p:sldId id="331" r:id="rId14"/>
    <p:sldId id="284" r:id="rId15"/>
    <p:sldId id="264" r:id="rId16"/>
    <p:sldId id="286" r:id="rId17"/>
    <p:sldId id="333" r:id="rId18"/>
    <p:sldId id="334" r:id="rId19"/>
    <p:sldId id="335" r:id="rId20"/>
    <p:sldId id="341" r:id="rId21"/>
    <p:sldId id="340" r:id="rId22"/>
    <p:sldId id="339" r:id="rId23"/>
    <p:sldId id="342" r:id="rId24"/>
    <p:sldId id="336" r:id="rId25"/>
    <p:sldId id="343" r:id="rId26"/>
    <p:sldId id="337" r:id="rId27"/>
    <p:sldId id="338" r:id="rId28"/>
    <p:sldId id="262" r:id="rId29"/>
    <p:sldId id="345" r:id="rId30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1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6B1D1"/>
    <a:srgbClr val="A0C458"/>
    <a:srgbClr val="F3C04A"/>
    <a:srgbClr val="F26D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82" autoAdjust="0"/>
    <p:restoredTop sz="94701"/>
  </p:normalViewPr>
  <p:slideViewPr>
    <p:cSldViewPr showGuides="1">
      <p:cViewPr varScale="1">
        <p:scale>
          <a:sx n="126" d="100"/>
          <a:sy n="126" d="100"/>
        </p:scale>
        <p:origin x="584" y="192"/>
      </p:cViewPr>
      <p:guideLst>
        <p:guide orient="horz" pos="1801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83" d="100"/>
          <a:sy n="83" d="100"/>
        </p:scale>
        <p:origin x="-319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4.xml"/><Relationship Id="rId8" Type="http://schemas.openxmlformats.org/officeDocument/2006/relationships/slide" Target="slides/slide3.xml"/><Relationship Id="rId7" Type="http://schemas.openxmlformats.org/officeDocument/2006/relationships/slide" Target="slides/slide2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3.xml"/><Relationship Id="rId34" Type="http://schemas.openxmlformats.org/officeDocument/2006/relationships/tableStyles" Target="tableStyles.xml"/><Relationship Id="rId33" Type="http://schemas.openxmlformats.org/officeDocument/2006/relationships/viewProps" Target="viewProps.xml"/><Relationship Id="rId32" Type="http://schemas.openxmlformats.org/officeDocument/2006/relationships/presProps" Target="presProps.xml"/><Relationship Id="rId31" Type="http://schemas.openxmlformats.org/officeDocument/2006/relationships/handoutMaster" Target="handoutMasters/handoutMaster1.xml"/><Relationship Id="rId30" Type="http://schemas.openxmlformats.org/officeDocument/2006/relationships/slide" Target="slides/slide25.xml"/><Relationship Id="rId3" Type="http://schemas.openxmlformats.org/officeDocument/2006/relationships/slideMaster" Target="slideMasters/slideMaster2.xml"/><Relationship Id="rId29" Type="http://schemas.openxmlformats.org/officeDocument/2006/relationships/slide" Target="slides/slide24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0" Type="http://schemas.openxmlformats.org/officeDocument/2006/relationships/slide" Target="slides/slide15.xml"/><Relationship Id="rId2" Type="http://schemas.openxmlformats.org/officeDocument/2006/relationships/theme" Target="theme/theme1.xml"/><Relationship Id="rId19" Type="http://schemas.openxmlformats.org/officeDocument/2006/relationships/slide" Target="slides/slide14.xml"/><Relationship Id="rId18" Type="http://schemas.openxmlformats.org/officeDocument/2006/relationships/slide" Target="slides/slide13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387649-87BE-48A6-AB38-3A28AD0FAB86}" type="datetimeFigureOut">
              <a:rPr lang="ko-KR" altLang="en-US" smtClean="0"/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DE6650-FA3D-4205-A4D4-AA0375A1773D}" type="slidenum">
              <a:rPr lang="ko-KR" altLang="en-US" smtClean="0"/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04DDF7-921D-4AC8-B946-4DD615DDC886}" type="datetimeFigureOut">
              <a:rPr lang="ko-KR" altLang="en-US" smtClean="0"/>
            </a:fld>
            <a:endParaRPr lang="ko-KR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ko-KR"/>
              <a:t>Click to edit Master text styles</a:t>
            </a:r>
            <a:endParaRPr lang="en-US" altLang="ko-KR"/>
          </a:p>
          <a:p>
            <a:pPr lvl="1"/>
            <a:r>
              <a:rPr lang="en-US" altLang="ko-KR"/>
              <a:t>Second level</a:t>
            </a:r>
            <a:endParaRPr lang="en-US" altLang="ko-KR"/>
          </a:p>
          <a:p>
            <a:pPr lvl="2"/>
            <a:r>
              <a:rPr lang="en-US" altLang="ko-KR"/>
              <a:t>Third level</a:t>
            </a:r>
            <a:endParaRPr lang="en-US" altLang="ko-KR"/>
          </a:p>
          <a:p>
            <a:pPr lvl="3"/>
            <a:r>
              <a:rPr lang="en-US" altLang="ko-KR"/>
              <a:t>Fourth level</a:t>
            </a:r>
            <a:endParaRPr lang="en-US" altLang="ko-KR"/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042B24-5628-4EE2-A5C0-B4E095A44801}" type="slidenum">
              <a:rPr lang="ko-KR" altLang="en-US" smtClean="0"/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042B24-5628-4EE2-A5C0-B4E095A44801}" type="slidenum">
              <a:rPr lang="ko-KR" altLang="en-US" smtClean="0"/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042B24-5628-4EE2-A5C0-B4E095A44801}" type="slidenum">
              <a:rPr lang="ko-KR" altLang="en-US" smtClean="0"/>
            </a:fld>
            <a:endParaRPr lang="ko-KR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042B24-5628-4EE2-A5C0-B4E095A44801}" type="slidenum">
              <a:rPr lang="ko-KR" altLang="en-US" smtClean="0"/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E:\002-KIMS BUSINESS\007-bizdesign.tv\000-PPT FOR KMONG\PSD\13-05-14\모니터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3637" y="646773"/>
            <a:ext cx="3420164" cy="2989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2920519" y="744654"/>
            <a:ext cx="3146400" cy="1944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28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4203515"/>
            <a:ext cx="9143999" cy="207553"/>
          </a:xfrm>
          <a:prstGeom prst="rect">
            <a:avLst/>
          </a:prstGeom>
        </p:spPr>
        <p:txBody>
          <a:bodyPr lIns="108000" anchor="ctr"/>
          <a:lstStyle>
            <a:lvl1pPr marL="0" indent="0" algn="ctr">
              <a:buNone/>
              <a:defRPr sz="1200" b="1" baseline="0">
                <a:solidFill>
                  <a:schemeClr val="tx1"/>
                </a:solidFill>
                <a:effectLst/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ko-KR" dirty="0"/>
              <a:t>INSTERT THE TITLE OF YOUR PRESENTATION HERE</a:t>
            </a:r>
            <a:endParaRPr lang="ko-KR" altLang="en-US" dirty="0"/>
          </a:p>
        </p:txBody>
      </p:sp>
      <p:sp>
        <p:nvSpPr>
          <p:cNvPr id="8" name="제목 1"/>
          <p:cNvSpPr>
            <a:spLocks noGrp="1"/>
          </p:cNvSpPr>
          <p:nvPr>
            <p:ph type="title" hasCustomPrompt="1"/>
          </p:nvPr>
        </p:nvSpPr>
        <p:spPr>
          <a:xfrm>
            <a:off x="0" y="3651870"/>
            <a:ext cx="9143998" cy="540000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altLang="ko-KR" dirty="0"/>
              <a:t>FREE PPT TEMPLATES</a:t>
            </a:r>
            <a:endParaRPr lang="ko-KR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139952" y="555525"/>
            <a:ext cx="1650297" cy="40484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2339752" y="555525"/>
            <a:ext cx="1650297" cy="40484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539552" y="555525"/>
            <a:ext cx="1650297" cy="40484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539552" y="539550"/>
            <a:ext cx="3528392" cy="406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tIns="720000" anchor="t"/>
          <a:lstStyle>
            <a:lvl1pPr marL="0" indent="0" algn="ctr">
              <a:buNone/>
              <a:defRPr sz="18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-1" y="0"/>
            <a:ext cx="9138113" cy="25717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tIns="360000" anchor="t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4977152" y="1491630"/>
            <a:ext cx="1390030" cy="198443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6889704" y="1491630"/>
            <a:ext cx="1390030" cy="198443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0"/>
            <a:ext cx="9144000" cy="278777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lIns="720000" tIns="46800" rIns="90000" anchor="ctr"/>
          <a:lstStyle>
            <a:lvl1pPr marL="0" indent="0" algn="l">
              <a:buNone/>
              <a:defRPr sz="24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546042" y="1171934"/>
            <a:ext cx="1944000" cy="104360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0" y="25735"/>
            <a:ext cx="9144000" cy="776530"/>
          </a:xfrm>
          <a:prstGeom prst="rect">
            <a:avLst/>
          </a:prstGeom>
        </p:spPr>
        <p:txBody>
          <a:bodyPr anchor="ctr"/>
          <a:lstStyle>
            <a:lvl1pPr algn="ctr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546042" y="2862166"/>
            <a:ext cx="1944000" cy="122413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546042" y="2217207"/>
            <a:ext cx="1944000" cy="5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ko-KR" altLang="en-US" sz="120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546042" y="4085904"/>
            <a:ext cx="1944000" cy="53095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ko-KR" altLang="en-US" sz="120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11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2583307" y="1171934"/>
            <a:ext cx="1944000" cy="104360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2582971" y="2862166"/>
            <a:ext cx="1944000" cy="122413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2582971" y="2217207"/>
            <a:ext cx="1944000" cy="53095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ko-KR" altLang="en-US" sz="120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2582635" y="4085904"/>
            <a:ext cx="1944000" cy="53095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ko-KR" altLang="en-US" sz="120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15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4619900" y="1171934"/>
            <a:ext cx="1944000" cy="104360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4619564" y="2862166"/>
            <a:ext cx="1944000" cy="122413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4619564" y="2217207"/>
            <a:ext cx="1944000" cy="53095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ko-KR" altLang="en-US" sz="120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4619228" y="4085904"/>
            <a:ext cx="1944000" cy="53095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ko-KR" altLang="en-US" sz="120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19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6656494" y="1171934"/>
            <a:ext cx="1944000" cy="104360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20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6656494" y="2862166"/>
            <a:ext cx="1944000" cy="122413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21" name="Rectangle 20"/>
          <p:cNvSpPr/>
          <p:nvPr userDrawn="1"/>
        </p:nvSpPr>
        <p:spPr>
          <a:xfrm>
            <a:off x="6656494" y="2217207"/>
            <a:ext cx="1944000" cy="53095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ko-KR" altLang="en-US" sz="120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6656494" y="4085904"/>
            <a:ext cx="1944000" cy="5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ko-KR" altLang="en-US" sz="120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1239542"/>
            <a:ext cx="9144000" cy="33484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ko-KR" altLang="en-US"/>
          </a:p>
        </p:txBody>
      </p:sp>
      <p:pic>
        <p:nvPicPr>
          <p:cNvPr id="4098" name="Picture 2" descr="D:\KBM-정애\014-Fullppt\PNG이미지\노트북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6568" y="1419622"/>
            <a:ext cx="5760640" cy="2929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0" y="25735"/>
            <a:ext cx="9144000" cy="776530"/>
          </a:xfrm>
          <a:prstGeom prst="rect">
            <a:avLst/>
          </a:prstGeom>
        </p:spPr>
        <p:txBody>
          <a:bodyPr anchor="ctr"/>
          <a:lstStyle>
            <a:lvl1pPr algn="ctr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  <p:sp>
        <p:nvSpPr>
          <p:cNvPr id="2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070504" y="1806558"/>
            <a:ext cx="2701398" cy="198941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D:\KBM-정애\014-Fullppt\PNG이미지\핸드폰2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852" y="1203598"/>
            <a:ext cx="2497429" cy="302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3" descr="D:\KBM-정애\014-Fullppt\PNG이미지\핸드폰2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3128" y="1203598"/>
            <a:ext cx="2497429" cy="302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3" descr="D:\KBM-정애\014-Fullppt\PNG이미지\핸드폰2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7404" y="1203598"/>
            <a:ext cx="2497429" cy="302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0" y="25735"/>
            <a:ext cx="9144000" cy="776530"/>
          </a:xfrm>
          <a:prstGeom prst="rect">
            <a:avLst/>
          </a:prstGeom>
        </p:spPr>
        <p:txBody>
          <a:bodyPr anchor="ctr"/>
          <a:lstStyle>
            <a:lvl1pPr algn="ctr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351812" y="1311088"/>
            <a:ext cx="1448000" cy="221204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3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3841834" y="1311088"/>
            <a:ext cx="1448000" cy="221204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6331856" y="1311088"/>
            <a:ext cx="1448000" cy="221204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0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ko-KR" dirty="0"/>
              <a:t>ICON SETS LAYOUT</a:t>
            </a:r>
            <a:endParaRPr lang="en-US" altLang="ko-KR" dirty="0"/>
          </a:p>
        </p:txBody>
      </p:sp>
      <p:sp>
        <p:nvSpPr>
          <p:cNvPr id="12" name="Rounded Rectangle 11"/>
          <p:cNvSpPr/>
          <p:nvPr userDrawn="1"/>
        </p:nvSpPr>
        <p:spPr>
          <a:xfrm>
            <a:off x="354008" y="1131589"/>
            <a:ext cx="2849840" cy="3649171"/>
          </a:xfrm>
          <a:prstGeom prst="roundRect">
            <a:avLst>
              <a:gd name="adj" fmla="val 3968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Rounded Rectangle 14"/>
          <p:cNvSpPr/>
          <p:nvPr userDrawn="1"/>
        </p:nvSpPr>
        <p:spPr>
          <a:xfrm>
            <a:off x="531932" y="1347500"/>
            <a:ext cx="108520" cy="3240473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  <a:latin typeface="+mn-lt"/>
            </a:endParaRPr>
          </a:p>
        </p:txBody>
      </p:sp>
      <p:sp>
        <p:nvSpPr>
          <p:cNvPr id="16" name="Half Frame 15"/>
          <p:cNvSpPr/>
          <p:nvPr userDrawn="1"/>
        </p:nvSpPr>
        <p:spPr>
          <a:xfrm rot="5400000">
            <a:off x="2592642" y="1238201"/>
            <a:ext cx="502331" cy="502331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8"/>
          <p:cNvSpPr>
            <a:spLocks noGrp="1"/>
          </p:cNvSpPr>
          <p:nvPr>
            <p:ph type="title" hasCustomPrompt="1"/>
          </p:nvPr>
        </p:nvSpPr>
        <p:spPr>
          <a:xfrm>
            <a:off x="3671392" y="2181756"/>
            <a:ext cx="5472608" cy="542078"/>
          </a:xfrm>
          <a:prstGeom prst="rect">
            <a:avLst/>
          </a:prstGeom>
        </p:spPr>
        <p:txBody>
          <a:bodyPr anchor="ctr"/>
          <a:lstStyle>
            <a:lvl1pPr algn="l">
              <a:defRPr sz="3600"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altLang="ko-KR" dirty="0"/>
              <a:t>Section Break</a:t>
            </a:r>
            <a:endParaRPr lang="ko-KR" altLang="en-US" dirty="0"/>
          </a:p>
        </p:txBody>
      </p:sp>
      <p:sp>
        <p:nvSpPr>
          <p:cNvPr id="5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671392" y="2734184"/>
            <a:ext cx="5472608" cy="197606"/>
          </a:xfrm>
          <a:prstGeom prst="rect">
            <a:avLst/>
          </a:prstGeom>
        </p:spPr>
        <p:txBody>
          <a:bodyPr lIns="108000" anchor="ctr"/>
          <a:lstStyle>
            <a:lvl1pPr marL="0" indent="0" algn="l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ko-KR" dirty="0"/>
              <a:t>This text can be replaced with your own text</a:t>
            </a:r>
            <a:endParaRPr lang="ko-KR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D:\KBM-정애\014-Fullppt\PNG이미지\탭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2052" y="483518"/>
            <a:ext cx="2049645" cy="2524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836710" y="731206"/>
            <a:ext cx="1440672" cy="1803564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noFill/>
          </a:ln>
        </p:spPr>
        <p:txBody>
          <a:bodyPr anchor="ctr"/>
          <a:lstStyle>
            <a:lvl1pPr marL="0" indent="0" algn="ctr">
              <a:buNone/>
              <a:defRPr sz="1200" baseline="0">
                <a:latin typeface="+mn-lt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E:\002-KIMS BUSINESS\007-bizdesign.tv\000-PPT FOR KMONG\PSD\13-05-14\모니터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3637" y="646773"/>
            <a:ext cx="3420164" cy="2989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2920519" y="744654"/>
            <a:ext cx="3146400" cy="1944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latin typeface="+mn-lt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150132"/>
            <a:ext cx="9144000" cy="5818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3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8" name="Rectangle 6"/>
          <p:cNvSpPr/>
          <p:nvPr userDrawn="1"/>
        </p:nvSpPr>
        <p:spPr>
          <a:xfrm>
            <a:off x="0" y="4948014"/>
            <a:ext cx="9144000" cy="19548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/>
          </a:p>
        </p:txBody>
      </p:sp>
      <p:sp>
        <p:nvSpPr>
          <p:cNvPr id="10" name="텍스트 개체 틀 2"/>
          <p:cNvSpPr>
            <a:spLocks noGrp="1"/>
          </p:cNvSpPr>
          <p:nvPr>
            <p:ph type="body" sz="quarter" idx="41" hasCustomPrompt="1"/>
          </p:nvPr>
        </p:nvSpPr>
        <p:spPr>
          <a:xfrm>
            <a:off x="0" y="754036"/>
            <a:ext cx="9144000" cy="314534"/>
          </a:xfrm>
          <a:prstGeom prst="rect">
            <a:avLst/>
          </a:prstGeom>
        </p:spPr>
        <p:txBody>
          <a:bodyPr anchor="ctr"/>
          <a:lstStyle>
            <a:lvl1pPr marL="0" marR="0" indent="0" algn="ctr" defTabSz="685800" rtl="0" eaLnBrk="1" fontAlgn="auto" latinLnBrk="1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685800" rtl="0" eaLnBrk="1" fontAlgn="auto" latinLnBrk="1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735"/>
            <a:ext cx="9144000" cy="776530"/>
          </a:xfrm>
          <a:prstGeom prst="rect">
            <a:avLst/>
          </a:prstGeom>
        </p:spPr>
        <p:txBody>
          <a:bodyPr anchor="ctr"/>
          <a:lstStyle>
            <a:lvl1pPr algn="ctr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47664" y="25735"/>
            <a:ext cx="7596336" cy="776530"/>
          </a:xfrm>
          <a:prstGeom prst="rect">
            <a:avLst/>
          </a:prstGeom>
        </p:spPr>
        <p:txBody>
          <a:bodyPr anchor="ctr"/>
          <a:lstStyle>
            <a:lvl1pPr algn="l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83568" y="1189414"/>
            <a:ext cx="1728192" cy="19584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2710172" y="1189414"/>
            <a:ext cx="1728192" cy="19584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4736776" y="1189414"/>
            <a:ext cx="1728192" cy="19584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1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6763380" y="1189414"/>
            <a:ext cx="1728192" cy="19584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0" y="25735"/>
            <a:ext cx="9144000" cy="776530"/>
          </a:xfrm>
          <a:prstGeom prst="rect">
            <a:avLst/>
          </a:prstGeom>
        </p:spPr>
        <p:txBody>
          <a:bodyPr anchor="ctr"/>
          <a:lstStyle>
            <a:lvl1pPr algn="ctr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rIns="720000" anchor="ctr"/>
          <a:lstStyle>
            <a:lvl1pPr marL="0" indent="0" algn="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3225800" y="1183642"/>
            <a:ext cx="3146400" cy="1944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1200786"/>
            <a:ext cx="4572000" cy="169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0" y="25735"/>
            <a:ext cx="9144000" cy="776530"/>
          </a:xfrm>
          <a:prstGeom prst="rect">
            <a:avLst/>
          </a:prstGeom>
        </p:spPr>
        <p:txBody>
          <a:bodyPr anchor="ctr"/>
          <a:lstStyle>
            <a:lvl1pPr algn="ctr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4572000" y="2892706"/>
            <a:ext cx="4572000" cy="169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4568305" y="1200090"/>
            <a:ext cx="1416959" cy="169269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3156888" y="2892706"/>
            <a:ext cx="1416959" cy="169269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3.xml"/><Relationship Id="rId8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0.xml"/><Relationship Id="rId5" Type="http://schemas.openxmlformats.org/officeDocument/2006/relationships/slideLayout" Target="../slideLayouts/slideLayout9.xml"/><Relationship Id="rId4" Type="http://schemas.openxmlformats.org/officeDocument/2006/relationships/slideLayout" Target="../slideLayouts/slideLayout8.xml"/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5" Type="http://schemas.openxmlformats.org/officeDocument/2006/relationships/theme" Target="../theme/theme2.xml"/><Relationship Id="rId14" Type="http://schemas.openxmlformats.org/officeDocument/2006/relationships/slideLayout" Target="../slideLayouts/slideLayout18.xml"/><Relationship Id="rId13" Type="http://schemas.openxmlformats.org/officeDocument/2006/relationships/slideLayout" Target="../slideLayouts/slideLayout17.xml"/><Relationship Id="rId12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4.xml"/><Relationship Id="rId1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sldNum="0" hd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  <p:sldLayoutId id="2147483666" r:id="rId13"/>
    <p:sldLayoutId id="2147483667" r:id="rId14"/>
  </p:sldLayoutIdLst>
  <p:hf sldNum="0" hd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hf sldNum="0" hd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.xml"/><Relationship Id="rId7" Type="http://schemas.openxmlformats.org/officeDocument/2006/relationships/slideLayout" Target="../slideLayouts/slideLayout7.xml"/><Relationship Id="rId6" Type="http://schemas.openxmlformats.org/officeDocument/2006/relationships/image" Target="../media/image12.tiff"/><Relationship Id="rId5" Type="http://schemas.openxmlformats.org/officeDocument/2006/relationships/image" Target="../media/image11.jpeg"/><Relationship Id="rId4" Type="http://schemas.openxmlformats.org/officeDocument/2006/relationships/image" Target="../media/image10.jpeg"/><Relationship Id="rId3" Type="http://schemas.openxmlformats.org/officeDocument/2006/relationships/image" Target="../media/image9.png"/><Relationship Id="rId2" Type="http://schemas.microsoft.com/office/2007/relationships/hdphoto" Target="../media/image8.wdp"/><Relationship Id="rId1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3.xml"/><Relationship Id="rId7" Type="http://schemas.openxmlformats.org/officeDocument/2006/relationships/slideLayout" Target="../slideLayouts/slideLayout7.xml"/><Relationship Id="rId6" Type="http://schemas.openxmlformats.org/officeDocument/2006/relationships/image" Target="../media/image12.tiff"/><Relationship Id="rId5" Type="http://schemas.openxmlformats.org/officeDocument/2006/relationships/image" Target="../media/image11.jpeg"/><Relationship Id="rId4" Type="http://schemas.openxmlformats.org/officeDocument/2006/relationships/image" Target="../media/image10.jpeg"/><Relationship Id="rId3" Type="http://schemas.openxmlformats.org/officeDocument/2006/relationships/image" Target="../media/image9.png"/><Relationship Id="rId2" Type="http://schemas.microsoft.com/office/2007/relationships/hdphoto" Target="../media/image8.wdp"/><Relationship Id="rId1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fond-p.gif"/>
          <p:cNvPicPr/>
          <p:nvPr/>
        </p:nvPicPr>
        <p:blipFill>
          <a:blip r:embed="rId1" cstate="print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brightnessContrast bright="20000" contrast="-20000"/>
                    </a14:imgEffect>
                    <a14:imgEffect>
                      <a14:saturation sat="33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23528" y="280143"/>
            <a:ext cx="1447800" cy="640080"/>
          </a:xfrm>
          <a:prstGeom prst="rect">
            <a:avLst/>
          </a:prstGeom>
        </p:spPr>
      </p:pic>
      <p:pic>
        <p:nvPicPr>
          <p:cNvPr id="8" name="Рисунок 7" descr="D:\Users\KUKHARENKO\Documents\Мои документы\Official documents\irf_logos-2018\Logotype Ukr\Png\logotype_vidrodzhennia1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7744" y="154864"/>
            <a:ext cx="981075" cy="982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MON LOGO.jp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419872" y="569093"/>
            <a:ext cx="1933575" cy="449580"/>
          </a:xfrm>
          <a:prstGeom prst="rect">
            <a:avLst/>
          </a:prstGeom>
        </p:spPr>
      </p:pic>
      <p:pic>
        <p:nvPicPr>
          <p:cNvPr id="10" name="Рисунок 9" descr="D:\Users\KUKHARENKO\WinLiveMail\WLMDSS.tmp\WLMC2A1.tmp\Logo Krok za krokom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868144" y="181629"/>
            <a:ext cx="730885" cy="921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itle 2"/>
          <p:cNvSpPr>
            <a:spLocks noGrp="1"/>
          </p:cNvSpPr>
          <p:nvPr>
            <p:ph type="title"/>
          </p:nvPr>
        </p:nvSpPr>
        <p:spPr>
          <a:xfrm>
            <a:off x="-1" y="2197792"/>
            <a:ext cx="9144000" cy="540000"/>
          </a:xfrm>
          <a:prstGeom prst="rect">
            <a:avLst/>
          </a:prstGeom>
        </p:spPr>
        <p:txBody>
          <a:bodyPr/>
          <a:lstStyle/>
          <a:p>
            <a:r>
              <a:rPr lang="uk-UA" altLang="ko-KR" sz="2600" cap="all" dirty="0">
                <a:solidFill>
                  <a:srgbClr val="76B1D1"/>
                </a:solidFill>
              </a:rPr>
              <a:t>Індивідуальна програма розвитку</a:t>
            </a:r>
            <a:endParaRPr lang="ko-KR" altLang="en-US" sz="2600" cap="all" dirty="0">
              <a:solidFill>
                <a:srgbClr val="76B1D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4949820"/>
            <a:ext cx="9144000" cy="207749"/>
          </a:xfrm>
          <a:prstGeom prst="rect">
            <a:avLst/>
          </a:prstGeom>
          <a:solidFill>
            <a:srgbClr val="76B1D1"/>
          </a:solidFill>
        </p:spPr>
        <p:txBody>
          <a:bodyPr wrap="square" rtlCol="0">
            <a:spAutoFit/>
          </a:bodyPr>
          <a:lstStyle/>
          <a:p>
            <a:pPr algn="ctr"/>
            <a:endParaRPr lang="ko-KR" altLang="en-US" sz="750" dirty="0">
              <a:solidFill>
                <a:srgbClr val="F26D9A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4910354"/>
            <a:ext cx="9144000" cy="2704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1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ІНКЛЮЗИВНЕ НАВЧАННЯ В ЗАКЛАДАХ ЗАГАЛЬНОЇ СЕРЕДНЬОЇ ОСВІТИ,  </a:t>
            </a:r>
            <a:r>
              <a:rPr lang="uk-UA" sz="1100" dirty="0">
                <a:solidFill>
                  <a:schemeClr val="bg1"/>
                </a:solidFill>
              </a:rPr>
              <a:t>м. Київ | 16 - 19 вересня 2018 року</a:t>
            </a:r>
            <a:endParaRPr lang="ru-RU" sz="1100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16793" y="405980"/>
            <a:ext cx="892744" cy="61269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3565" y="25735"/>
            <a:ext cx="5028716" cy="776530"/>
          </a:xfrm>
        </p:spPr>
        <p:txBody>
          <a:bodyPr/>
          <a:lstStyle/>
          <a:p>
            <a:r>
              <a:rPr lang="uk-UA" altLang="ko-KR" dirty="0">
                <a:solidFill>
                  <a:schemeClr val="tx2"/>
                </a:solidFill>
              </a:rPr>
              <a:t>Характеристики ІПР</a:t>
            </a:r>
            <a:endParaRPr lang="ko-KR" altLang="en-US" dirty="0">
              <a:solidFill>
                <a:schemeClr val="tx2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2063565" y="1700163"/>
            <a:ext cx="1884382" cy="188438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r>
              <a:rPr lang="uk-UA" altLang="ko-KR" sz="2000" b="1" dirty="0">
                <a:solidFill>
                  <a:schemeClr val="tx1"/>
                </a:solidFill>
              </a:rPr>
              <a:t>ІПР</a:t>
            </a:r>
            <a:endParaRPr lang="ko-KR" altLang="en-US" sz="2000" b="1" dirty="0">
              <a:solidFill>
                <a:schemeClr val="tx1"/>
              </a:solidFill>
            </a:endParaRPr>
          </a:p>
        </p:txBody>
      </p:sp>
      <p:sp>
        <p:nvSpPr>
          <p:cNvPr id="12" name="Rectangle 36"/>
          <p:cNvSpPr/>
          <p:nvPr/>
        </p:nvSpPr>
        <p:spPr>
          <a:xfrm>
            <a:off x="928031" y="1583889"/>
            <a:ext cx="405154" cy="338677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3" name="Rectangle 16"/>
          <p:cNvSpPr/>
          <p:nvPr/>
        </p:nvSpPr>
        <p:spPr>
          <a:xfrm>
            <a:off x="882105" y="3781131"/>
            <a:ext cx="451080" cy="296456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5" name="Oval 14"/>
          <p:cNvSpPr/>
          <p:nvPr/>
        </p:nvSpPr>
        <p:spPr>
          <a:xfrm>
            <a:off x="5117264" y="758340"/>
            <a:ext cx="619057" cy="61905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6" name="Oval 15"/>
          <p:cNvSpPr/>
          <p:nvPr/>
        </p:nvSpPr>
        <p:spPr>
          <a:xfrm>
            <a:off x="5106603" y="1491945"/>
            <a:ext cx="619057" cy="61905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7" name="Oval 16"/>
          <p:cNvSpPr/>
          <p:nvPr/>
        </p:nvSpPr>
        <p:spPr>
          <a:xfrm>
            <a:off x="5117264" y="2222614"/>
            <a:ext cx="619057" cy="61905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8" name="Oval 17"/>
          <p:cNvSpPr/>
          <p:nvPr/>
        </p:nvSpPr>
        <p:spPr>
          <a:xfrm>
            <a:off x="5106603" y="2968968"/>
            <a:ext cx="619057" cy="619057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9" name="TextBox 18"/>
          <p:cNvSpPr txBox="1"/>
          <p:nvPr/>
        </p:nvSpPr>
        <p:spPr>
          <a:xfrm>
            <a:off x="5208947" y="841731"/>
            <a:ext cx="449073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ko-KR" alt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191594" y="1614758"/>
            <a:ext cx="449073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ko-KR" alt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210998" y="2336954"/>
            <a:ext cx="449073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ko-KR" alt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202255" y="3093830"/>
            <a:ext cx="449073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ko-KR" alt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162715" y="833779"/>
            <a:ext cx="20882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altLang="ko-KR" sz="2000" b="1" dirty="0">
                <a:latin typeface="Arial" panose="020B0604020202020204" pitchFamily="34" charset="0"/>
                <a:cs typeface="Arial" panose="020B0604020202020204" pitchFamily="34" charset="0"/>
              </a:rPr>
              <a:t>Індивідуальна</a:t>
            </a:r>
            <a:endParaRPr lang="ko-KR" alt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316224" y="1597048"/>
            <a:ext cx="1781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altLang="ko-KR" sz="2000" b="1" dirty="0">
                <a:latin typeface="Arial" panose="020B0604020202020204" pitchFamily="34" charset="0"/>
                <a:cs typeface="Arial" panose="020B0604020202020204" pitchFamily="34" charset="0"/>
              </a:rPr>
              <a:t>Ефективна</a:t>
            </a:r>
            <a:endParaRPr lang="ko-KR" alt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167755" y="2321565"/>
            <a:ext cx="21572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altLang="ko-KR" sz="2000" b="1" dirty="0">
                <a:latin typeface="Arial" panose="020B0604020202020204" pitchFamily="34" charset="0"/>
                <a:cs typeface="Arial" panose="020B0604020202020204" pitchFamily="34" charset="0"/>
              </a:rPr>
              <a:t>Функціональна</a:t>
            </a:r>
            <a:endParaRPr lang="ko-KR" alt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440367" y="3078441"/>
            <a:ext cx="15329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altLang="ko-KR" sz="2000" b="1" dirty="0">
                <a:latin typeface="Arial" panose="020B0604020202020204" pitchFamily="34" charset="0"/>
                <a:cs typeface="Arial" panose="020B0604020202020204" pitchFamily="34" charset="0"/>
              </a:rPr>
              <a:t>Динамічна</a:t>
            </a:r>
            <a:endParaRPr lang="ko-KR" alt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0" y="4949820"/>
            <a:ext cx="9144000" cy="207749"/>
          </a:xfrm>
          <a:prstGeom prst="rect">
            <a:avLst/>
          </a:prstGeom>
          <a:solidFill>
            <a:srgbClr val="76B1D1"/>
          </a:solidFill>
        </p:spPr>
        <p:txBody>
          <a:bodyPr wrap="square" rtlCol="0">
            <a:spAutoFit/>
          </a:bodyPr>
          <a:lstStyle/>
          <a:p>
            <a:pPr algn="ctr"/>
            <a:endParaRPr lang="ko-KR" altLang="en-US" sz="750" dirty="0">
              <a:solidFill>
                <a:srgbClr val="F26D9A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0" y="4910354"/>
            <a:ext cx="9144000" cy="2704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1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ІНКЛЮЗИВНЕ НАВЧАННЯ В ЗАКЛАДАХ ЗАГАЛЬНОЇ СЕРЕДНЬОЇ ОСВІТИ,  </a:t>
            </a:r>
            <a:r>
              <a:rPr lang="uk-UA" sz="1100" dirty="0">
                <a:solidFill>
                  <a:schemeClr val="bg1"/>
                </a:solidFill>
              </a:rPr>
              <a:t>м. Київ | 16 - 19 вересня 2018 року</a:t>
            </a:r>
            <a:endParaRPr lang="ru-RU" sz="1100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Rectangle 30"/>
          <p:cNvSpPr/>
          <p:nvPr/>
        </p:nvSpPr>
        <p:spPr>
          <a:xfrm>
            <a:off x="2859279" y="1922566"/>
            <a:ext cx="317209" cy="316282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4" name="Oval 43"/>
          <p:cNvSpPr/>
          <p:nvPr/>
        </p:nvSpPr>
        <p:spPr>
          <a:xfrm>
            <a:off x="5117264" y="3686888"/>
            <a:ext cx="619057" cy="61905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5" name="Oval 44"/>
          <p:cNvSpPr/>
          <p:nvPr/>
        </p:nvSpPr>
        <p:spPr>
          <a:xfrm>
            <a:off x="5126005" y="4369216"/>
            <a:ext cx="619057" cy="619057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6" name="TextBox 45"/>
          <p:cNvSpPr txBox="1"/>
          <p:nvPr/>
        </p:nvSpPr>
        <p:spPr>
          <a:xfrm>
            <a:off x="5208947" y="3819634"/>
            <a:ext cx="449073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k-UA" altLang="ko-KR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ko-KR" alt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208947" y="4494078"/>
            <a:ext cx="449073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k-UA" altLang="ko-KR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ko-KR" alt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58623" y="3790053"/>
            <a:ext cx="13946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000" b="1" dirty="0"/>
              <a:t>Доступна</a:t>
            </a:r>
            <a:endParaRPr lang="en-US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162715" y="4478730"/>
            <a:ext cx="28167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000" b="1" dirty="0"/>
              <a:t>Визначена у строках</a:t>
            </a:r>
            <a:endParaRPr lang="en-US" sz="20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25735"/>
            <a:ext cx="7056784" cy="776530"/>
          </a:xfrm>
        </p:spPr>
        <p:txBody>
          <a:bodyPr/>
          <a:lstStyle/>
          <a:p>
            <a:r>
              <a:rPr lang="uk-UA" altLang="ko-KR" dirty="0"/>
              <a:t>Основні частини ІПР</a:t>
            </a:r>
            <a:endParaRPr lang="ko-KR" altLang="en-US" dirty="0"/>
          </a:p>
        </p:txBody>
      </p:sp>
      <p:grpSp>
        <p:nvGrpSpPr>
          <p:cNvPr id="58" name="Group 57"/>
          <p:cNvGrpSpPr/>
          <p:nvPr/>
        </p:nvGrpSpPr>
        <p:grpSpPr>
          <a:xfrm>
            <a:off x="1907834" y="1741337"/>
            <a:ext cx="5311949" cy="271030"/>
            <a:chOff x="1907834" y="1781092"/>
            <a:chExt cx="5311949" cy="271030"/>
          </a:xfrm>
        </p:grpSpPr>
        <p:sp>
          <p:nvSpPr>
            <p:cNvPr id="55" name="Freeform 54"/>
            <p:cNvSpPr/>
            <p:nvPr/>
          </p:nvSpPr>
          <p:spPr>
            <a:xfrm>
              <a:off x="1907834" y="1896284"/>
              <a:ext cx="5311949" cy="155838"/>
            </a:xfrm>
            <a:custGeom>
              <a:avLst/>
              <a:gdLst>
                <a:gd name="connsiteX0" fmla="*/ 7951 w 5311471"/>
                <a:gd name="connsiteY0" fmla="*/ 159026 h 159026"/>
                <a:gd name="connsiteX1" fmla="*/ 0 w 5311471"/>
                <a:gd name="connsiteY1" fmla="*/ 0 h 159026"/>
                <a:gd name="connsiteX2" fmla="*/ 5311471 w 5311471"/>
                <a:gd name="connsiteY2" fmla="*/ 15903 h 159026"/>
                <a:gd name="connsiteX3" fmla="*/ 5303520 w 5311471"/>
                <a:gd name="connsiteY3" fmla="*/ 151075 h 159026"/>
                <a:gd name="connsiteX0-1" fmla="*/ 0 w 5327374"/>
                <a:gd name="connsiteY0-2" fmla="*/ 159026 h 159026"/>
                <a:gd name="connsiteX1-3" fmla="*/ 15903 w 5327374"/>
                <a:gd name="connsiteY1-4" fmla="*/ 0 h 159026"/>
                <a:gd name="connsiteX2-5" fmla="*/ 5327374 w 5327374"/>
                <a:gd name="connsiteY2-6" fmla="*/ 15903 h 159026"/>
                <a:gd name="connsiteX3-7" fmla="*/ 5319423 w 5327374"/>
                <a:gd name="connsiteY3-8" fmla="*/ 151075 h 159026"/>
                <a:gd name="connsiteX0-9" fmla="*/ 15902 w 5311471"/>
                <a:gd name="connsiteY0-10" fmla="*/ 159026 h 159026"/>
                <a:gd name="connsiteX1-11" fmla="*/ 0 w 5311471"/>
                <a:gd name="connsiteY1-12" fmla="*/ 0 h 159026"/>
                <a:gd name="connsiteX2-13" fmla="*/ 5311471 w 5311471"/>
                <a:gd name="connsiteY2-14" fmla="*/ 15903 h 159026"/>
                <a:gd name="connsiteX3-15" fmla="*/ 5303520 w 5311471"/>
                <a:gd name="connsiteY3-16" fmla="*/ 151075 h 159026"/>
                <a:gd name="connsiteX0-17" fmla="*/ 18604 w 5314173"/>
                <a:gd name="connsiteY0-18" fmla="*/ 159026 h 159026"/>
                <a:gd name="connsiteX1-19" fmla="*/ 0 w 5314173"/>
                <a:gd name="connsiteY1-20" fmla="*/ 140999 h 159026"/>
                <a:gd name="connsiteX2-21" fmla="*/ 2702 w 5314173"/>
                <a:gd name="connsiteY2-22" fmla="*/ 0 h 159026"/>
                <a:gd name="connsiteX3-23" fmla="*/ 5314173 w 5314173"/>
                <a:gd name="connsiteY3-24" fmla="*/ 15903 h 159026"/>
                <a:gd name="connsiteX4" fmla="*/ 5306222 w 5314173"/>
                <a:gd name="connsiteY4" fmla="*/ 151075 h 159026"/>
                <a:gd name="connsiteX0-25" fmla="*/ 0 w 5314173"/>
                <a:gd name="connsiteY0-26" fmla="*/ 140999 h 151075"/>
                <a:gd name="connsiteX1-27" fmla="*/ 2702 w 5314173"/>
                <a:gd name="connsiteY1-28" fmla="*/ 0 h 151075"/>
                <a:gd name="connsiteX2-29" fmla="*/ 5314173 w 5314173"/>
                <a:gd name="connsiteY2-30" fmla="*/ 15903 h 151075"/>
                <a:gd name="connsiteX3-31" fmla="*/ 5306222 w 5314173"/>
                <a:gd name="connsiteY3-32" fmla="*/ 151075 h 151075"/>
                <a:gd name="connsiteX0-33" fmla="*/ 8328 w 5311529"/>
                <a:gd name="connsiteY0-34" fmla="*/ 140999 h 151075"/>
                <a:gd name="connsiteX1-35" fmla="*/ 58 w 5311529"/>
                <a:gd name="connsiteY1-36" fmla="*/ 0 h 151075"/>
                <a:gd name="connsiteX2-37" fmla="*/ 5311529 w 5311529"/>
                <a:gd name="connsiteY2-38" fmla="*/ 15903 h 151075"/>
                <a:gd name="connsiteX3-39" fmla="*/ 5303578 w 5311529"/>
                <a:gd name="connsiteY3-40" fmla="*/ 151075 h 151075"/>
                <a:gd name="connsiteX0-41" fmla="*/ 0 w 5314174"/>
                <a:gd name="connsiteY0-42" fmla="*/ 140999 h 151075"/>
                <a:gd name="connsiteX1-43" fmla="*/ 2703 w 5314174"/>
                <a:gd name="connsiteY1-44" fmla="*/ 0 h 151075"/>
                <a:gd name="connsiteX2-45" fmla="*/ 5314174 w 5314174"/>
                <a:gd name="connsiteY2-46" fmla="*/ 15903 h 151075"/>
                <a:gd name="connsiteX3-47" fmla="*/ 5306223 w 5314174"/>
                <a:gd name="connsiteY3-48" fmla="*/ 151075 h 151075"/>
                <a:gd name="connsiteX0-49" fmla="*/ 874 w 5315048"/>
                <a:gd name="connsiteY0-50" fmla="*/ 140999 h 151075"/>
                <a:gd name="connsiteX1-51" fmla="*/ 3577 w 5315048"/>
                <a:gd name="connsiteY1-52" fmla="*/ 0 h 151075"/>
                <a:gd name="connsiteX2-53" fmla="*/ 5315048 w 5315048"/>
                <a:gd name="connsiteY2-54" fmla="*/ 15903 h 151075"/>
                <a:gd name="connsiteX3-55" fmla="*/ 5307097 w 5315048"/>
                <a:gd name="connsiteY3-56" fmla="*/ 151075 h 151075"/>
                <a:gd name="connsiteX0-57" fmla="*/ 8356 w 5311557"/>
                <a:gd name="connsiteY0-58" fmla="*/ 144656 h 151075"/>
                <a:gd name="connsiteX1-59" fmla="*/ 86 w 5311557"/>
                <a:gd name="connsiteY1-60" fmla="*/ 0 h 151075"/>
                <a:gd name="connsiteX2-61" fmla="*/ 5311557 w 5311557"/>
                <a:gd name="connsiteY2-62" fmla="*/ 15903 h 151075"/>
                <a:gd name="connsiteX3-63" fmla="*/ 5303606 w 5311557"/>
                <a:gd name="connsiteY3-64" fmla="*/ 151075 h 151075"/>
                <a:gd name="connsiteX0-65" fmla="*/ 8436 w 5311637"/>
                <a:gd name="connsiteY0-66" fmla="*/ 144656 h 151075"/>
                <a:gd name="connsiteX1-67" fmla="*/ 166 w 5311637"/>
                <a:gd name="connsiteY1-68" fmla="*/ 0 h 151075"/>
                <a:gd name="connsiteX2-69" fmla="*/ 5311637 w 5311637"/>
                <a:gd name="connsiteY2-70" fmla="*/ 15903 h 151075"/>
                <a:gd name="connsiteX3-71" fmla="*/ 5303686 w 5311637"/>
                <a:gd name="connsiteY3-72" fmla="*/ 151075 h 151075"/>
                <a:gd name="connsiteX0-73" fmla="*/ 3427 w 5313772"/>
                <a:gd name="connsiteY0-74" fmla="*/ 149419 h 151075"/>
                <a:gd name="connsiteX1-75" fmla="*/ 2301 w 5313772"/>
                <a:gd name="connsiteY1-76" fmla="*/ 0 h 151075"/>
                <a:gd name="connsiteX2-77" fmla="*/ 5313772 w 5313772"/>
                <a:gd name="connsiteY2-78" fmla="*/ 15903 h 151075"/>
                <a:gd name="connsiteX3-79" fmla="*/ 5305821 w 5313772"/>
                <a:gd name="connsiteY3-80" fmla="*/ 151075 h 151075"/>
                <a:gd name="connsiteX0-81" fmla="*/ 1604 w 5311949"/>
                <a:gd name="connsiteY0-82" fmla="*/ 149419 h 151075"/>
                <a:gd name="connsiteX1-83" fmla="*/ 478 w 5311949"/>
                <a:gd name="connsiteY1-84" fmla="*/ 0 h 151075"/>
                <a:gd name="connsiteX2-85" fmla="*/ 5311949 w 5311949"/>
                <a:gd name="connsiteY2-86" fmla="*/ 15903 h 151075"/>
                <a:gd name="connsiteX3-87" fmla="*/ 5303998 w 5311949"/>
                <a:gd name="connsiteY3-88" fmla="*/ 151075 h 151075"/>
                <a:gd name="connsiteX0-89" fmla="*/ 1604 w 5311949"/>
                <a:gd name="connsiteY0-90" fmla="*/ 149419 h 155838"/>
                <a:gd name="connsiteX1-91" fmla="*/ 478 w 5311949"/>
                <a:gd name="connsiteY1-92" fmla="*/ 0 h 155838"/>
                <a:gd name="connsiteX2-93" fmla="*/ 5311949 w 5311949"/>
                <a:gd name="connsiteY2-94" fmla="*/ 15903 h 155838"/>
                <a:gd name="connsiteX3-95" fmla="*/ 5311142 w 5311949"/>
                <a:gd name="connsiteY3-96" fmla="*/ 155838 h 155838"/>
                <a:gd name="connsiteX0-97" fmla="*/ 1604 w 5311949"/>
                <a:gd name="connsiteY0-98" fmla="*/ 149419 h 155838"/>
                <a:gd name="connsiteX1-99" fmla="*/ 478 w 5311949"/>
                <a:gd name="connsiteY1-100" fmla="*/ 0 h 155838"/>
                <a:gd name="connsiteX2-101" fmla="*/ 5311949 w 5311949"/>
                <a:gd name="connsiteY2-102" fmla="*/ 15903 h 155838"/>
                <a:gd name="connsiteX3-103" fmla="*/ 5311142 w 5311949"/>
                <a:gd name="connsiteY3-104" fmla="*/ 155838 h 15583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5311949" h="155838">
                  <a:moveTo>
                    <a:pt x="1604" y="149419"/>
                  </a:moveTo>
                  <a:cubicBezTo>
                    <a:pt x="-49" y="-4985"/>
                    <a:pt x="-423" y="47000"/>
                    <a:pt x="478" y="0"/>
                  </a:cubicBezTo>
                  <a:lnTo>
                    <a:pt x="5311949" y="15903"/>
                  </a:lnTo>
                  <a:cubicBezTo>
                    <a:pt x="5311680" y="62548"/>
                    <a:pt x="5309030" y="68712"/>
                    <a:pt x="5311142" y="155838"/>
                  </a:cubicBezTo>
                </a:path>
              </a:pathLst>
            </a:cu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6" name="Freeform 55"/>
            <p:cNvSpPr/>
            <p:nvPr/>
          </p:nvSpPr>
          <p:spPr>
            <a:xfrm>
              <a:off x="4564049" y="1781092"/>
              <a:ext cx="0" cy="254442"/>
            </a:xfrm>
            <a:custGeom>
              <a:avLst/>
              <a:gdLst>
                <a:gd name="connsiteX0" fmla="*/ 0 w 0"/>
                <a:gd name="connsiteY0" fmla="*/ 0 h 254442"/>
                <a:gd name="connsiteX1" fmla="*/ 0 w 0"/>
                <a:gd name="connsiteY1" fmla="*/ 254442 h 2544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54442">
                  <a:moveTo>
                    <a:pt x="0" y="0"/>
                  </a:moveTo>
                  <a:lnTo>
                    <a:pt x="0" y="254442"/>
                  </a:lnTo>
                </a:path>
              </a:pathLst>
            </a:cu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63" name="TextBox 62"/>
          <p:cNvSpPr txBox="1"/>
          <p:nvPr/>
        </p:nvSpPr>
        <p:spPr>
          <a:xfrm>
            <a:off x="551462" y="2509815"/>
            <a:ext cx="26614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Загальна інформація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anose="020B0604020202020204" pitchFamily="34" charset="0"/>
            </a:endParaRPr>
          </a:p>
        </p:txBody>
      </p:sp>
      <p:grpSp>
        <p:nvGrpSpPr>
          <p:cNvPr id="68" name="Group 67"/>
          <p:cNvGrpSpPr/>
          <p:nvPr/>
        </p:nvGrpSpPr>
        <p:grpSpPr>
          <a:xfrm>
            <a:off x="1027671" y="3363838"/>
            <a:ext cx="1767568" cy="1292662"/>
            <a:chOff x="2113657" y="4283314"/>
            <a:chExt cx="2120135" cy="1292662"/>
          </a:xfrm>
        </p:grpSpPr>
        <p:sp>
          <p:nvSpPr>
            <p:cNvPr id="69" name="TextBox 68"/>
            <p:cNvSpPr txBox="1"/>
            <p:nvPr/>
          </p:nvSpPr>
          <p:spPr>
            <a:xfrm>
              <a:off x="2113657" y="4560313"/>
              <a:ext cx="212013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anose="020B0604020202020204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bg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2113658" y="4283314"/>
              <a:ext cx="212013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anose="020B0604020202020204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anose="020B0604020202020204" pitchFamily="34" charset="0"/>
              </a:endParaRPr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3687975" y="3363838"/>
            <a:ext cx="1767568" cy="1292662"/>
            <a:chOff x="2113657" y="4283314"/>
            <a:chExt cx="2120135" cy="1292662"/>
          </a:xfrm>
        </p:grpSpPr>
        <p:sp>
          <p:nvSpPr>
            <p:cNvPr id="72" name="TextBox 71"/>
            <p:cNvSpPr txBox="1"/>
            <p:nvPr/>
          </p:nvSpPr>
          <p:spPr>
            <a:xfrm>
              <a:off x="2113657" y="4560313"/>
              <a:ext cx="212013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anose="020B0604020202020204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bg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2113658" y="4283314"/>
              <a:ext cx="212013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anose="020B0604020202020204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anose="020B0604020202020204" pitchFamily="34" charset="0"/>
              </a:endParaRPr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6372614" y="3363838"/>
            <a:ext cx="1767568" cy="1292662"/>
            <a:chOff x="2113657" y="4283314"/>
            <a:chExt cx="2120135" cy="1292662"/>
          </a:xfrm>
        </p:grpSpPr>
        <p:sp>
          <p:nvSpPr>
            <p:cNvPr id="75" name="TextBox 74"/>
            <p:cNvSpPr txBox="1"/>
            <p:nvPr/>
          </p:nvSpPr>
          <p:spPr>
            <a:xfrm>
              <a:off x="2113657" y="4560313"/>
              <a:ext cx="212013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anose="020B0604020202020204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bg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2113658" y="4283314"/>
              <a:ext cx="212013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anose="020B0604020202020204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anose="020B0604020202020204" pitchFamily="34" charset="0"/>
              </a:endParaRP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0" y="4949820"/>
            <a:ext cx="9144000" cy="207749"/>
          </a:xfrm>
          <a:prstGeom prst="rect">
            <a:avLst/>
          </a:prstGeom>
          <a:solidFill>
            <a:srgbClr val="76B1D1"/>
          </a:solidFill>
        </p:spPr>
        <p:txBody>
          <a:bodyPr wrap="square" rtlCol="0">
            <a:spAutoFit/>
          </a:bodyPr>
          <a:lstStyle/>
          <a:p>
            <a:pPr algn="ctr"/>
            <a:endParaRPr lang="ko-KR" altLang="en-US" sz="750" dirty="0">
              <a:solidFill>
                <a:srgbClr val="F26D9A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0" y="4910354"/>
            <a:ext cx="9144000" cy="2704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1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ІНКЛЮЗИВНЕ НАВЧАННЯ В ЗАКЛАДАХ ЗАГАЛЬНОЇ СЕРЕДНЬОЇ ОСВІТИ,  </a:t>
            </a:r>
            <a:r>
              <a:rPr lang="uk-UA" sz="1100" dirty="0">
                <a:solidFill>
                  <a:schemeClr val="bg1"/>
                </a:solidFill>
              </a:rPr>
              <a:t>м. Київ | 16 - 19 вересня 2018 року</a:t>
            </a:r>
            <a:endParaRPr lang="ru-RU" sz="1100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30583" y="1371600"/>
            <a:ext cx="39405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altLang="ko-KR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Загальні відомості про учня</a:t>
            </a:r>
            <a:endParaRPr lang="ko-KR" altLang="en-US" b="1" dirty="0">
              <a:latin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/>
          </a:p>
        </p:txBody>
      </p:sp>
      <p:sp>
        <p:nvSpPr>
          <p:cNvPr id="45" name="Rectangle 16"/>
          <p:cNvSpPr/>
          <p:nvPr/>
        </p:nvSpPr>
        <p:spPr>
          <a:xfrm rot="2700000">
            <a:off x="1756799" y="2036566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" name="Rectangle 16"/>
          <p:cNvSpPr/>
          <p:nvPr/>
        </p:nvSpPr>
        <p:spPr>
          <a:xfrm rot="2700000">
            <a:off x="4405302" y="2034405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7" name="Rectangle 16"/>
          <p:cNvSpPr/>
          <p:nvPr/>
        </p:nvSpPr>
        <p:spPr>
          <a:xfrm rot="2700000">
            <a:off x="7067534" y="2047493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/>
          <p:cNvSpPr txBox="1"/>
          <p:nvPr/>
        </p:nvSpPr>
        <p:spPr>
          <a:xfrm>
            <a:off x="3212924" y="2520113"/>
            <a:ext cx="2744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dirty="0"/>
              <a:t>Особливості розвитку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6028731" y="2509614"/>
            <a:ext cx="3124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dirty="0"/>
              <a:t>Особливі освітні потреби</a:t>
            </a:r>
            <a:endParaRPr lang="en-US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186411"/>
            <a:ext cx="5976664" cy="776530"/>
          </a:xfrm>
        </p:spPr>
        <p:txBody>
          <a:bodyPr/>
          <a:lstStyle/>
          <a:p>
            <a:r>
              <a:rPr lang="uk-UA" altLang="ko-KR" sz="2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Методики обстеження та оцінки дітей з ООП</a:t>
            </a:r>
            <a:endParaRPr lang="ko-KR" altLang="en-US" sz="2400" dirty="0">
              <a:solidFill>
                <a:schemeClr val="tx1"/>
              </a:solidFill>
              <a:latin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4091869"/>
            <a:ext cx="5292080" cy="504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Rectangle 7"/>
          <p:cNvSpPr/>
          <p:nvPr/>
        </p:nvSpPr>
        <p:spPr>
          <a:xfrm>
            <a:off x="-8037" y="3371665"/>
            <a:ext cx="4680000" cy="50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Rectangle 8"/>
          <p:cNvSpPr/>
          <p:nvPr/>
        </p:nvSpPr>
        <p:spPr>
          <a:xfrm>
            <a:off x="0" y="2651463"/>
            <a:ext cx="4068000" cy="50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altLang="ko-KR" sz="16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Оцінювання на основі навчальної програми</a:t>
            </a:r>
            <a:endParaRPr lang="ko-KR" altLang="en-US" sz="1600" b="1" dirty="0">
              <a:solidFill>
                <a:srgbClr val="002060"/>
              </a:solidFill>
              <a:latin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1931261"/>
            <a:ext cx="3456000" cy="504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Rectangle 10"/>
          <p:cNvSpPr/>
          <p:nvPr/>
        </p:nvSpPr>
        <p:spPr>
          <a:xfrm>
            <a:off x="0" y="1211059"/>
            <a:ext cx="2844000" cy="504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TextBox 31"/>
          <p:cNvSpPr txBox="1"/>
          <p:nvPr/>
        </p:nvSpPr>
        <p:spPr>
          <a:xfrm>
            <a:off x="0" y="1179145"/>
            <a:ext cx="28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altLang="ko-KR" sz="1600" b="1" dirty="0">
                <a:solidFill>
                  <a:srgbClr val="002060"/>
                </a:solidFill>
                <a:latin typeface="Verdana" panose="020B0604030504040204" pitchFamily="34" charset="0"/>
                <a:cs typeface="Verdana" panose="020B0604030504040204" pitchFamily="34" charset="0"/>
              </a:rPr>
              <a:t>Стандартизовані тести та методики</a:t>
            </a:r>
            <a:endParaRPr lang="ko-KR" altLang="en-US" sz="1600" b="1" dirty="0">
              <a:solidFill>
                <a:srgbClr val="002060"/>
              </a:solidFill>
              <a:latin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" y="1880568"/>
            <a:ext cx="345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altLang="ko-KR" sz="16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Безпосереднє </a:t>
            </a:r>
            <a:endParaRPr lang="uk-UA" altLang="ko-KR" sz="1600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uk-UA" altLang="ko-KR" sz="16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спостереження</a:t>
            </a:r>
            <a:endParaRPr lang="ko-KR" altLang="en-US" sz="1600" b="1" dirty="0">
              <a:solidFill>
                <a:srgbClr val="002060"/>
              </a:solidFill>
              <a:latin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-44672" y="3459699"/>
            <a:ext cx="47166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altLang="ko-KR" sz="16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Оцінювання за допомогою портфоліо</a:t>
            </a:r>
            <a:endParaRPr lang="ko-KR" altLang="en-US" sz="1600" b="1" dirty="0">
              <a:solidFill>
                <a:srgbClr val="002060"/>
              </a:solidFill>
              <a:latin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0" y="4057616"/>
            <a:ext cx="55801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altLang="ko-KR" sz="16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Бесіди, опитування, анкетування батьків/</a:t>
            </a:r>
            <a:endParaRPr lang="uk-UA" altLang="ko-KR" sz="1600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altLang="ko-KR" sz="16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учня</a:t>
            </a:r>
            <a:endParaRPr lang="ko-KR" altLang="en-US" sz="1600" b="1" dirty="0">
              <a:solidFill>
                <a:srgbClr val="002060"/>
              </a:solidFill>
              <a:latin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0" y="4949820"/>
            <a:ext cx="9144000" cy="207749"/>
          </a:xfrm>
          <a:prstGeom prst="rect">
            <a:avLst/>
          </a:prstGeom>
          <a:solidFill>
            <a:srgbClr val="76B1D1"/>
          </a:solidFill>
        </p:spPr>
        <p:txBody>
          <a:bodyPr wrap="square" rtlCol="0">
            <a:spAutoFit/>
          </a:bodyPr>
          <a:lstStyle/>
          <a:p>
            <a:pPr algn="ctr"/>
            <a:endParaRPr lang="ko-KR" altLang="en-US" sz="750" dirty="0">
              <a:solidFill>
                <a:srgbClr val="F26D9A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0" y="4910354"/>
            <a:ext cx="9144000" cy="2704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1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ІНКЛЮЗИВНЕ НАВЧАННЯ В ЗАКЛАДАХ ЗАГАЛЬНОЇ СЕРЕДНЬОЇ ОСВІТИ,  </a:t>
            </a:r>
            <a:r>
              <a:rPr lang="uk-UA" sz="1100" dirty="0">
                <a:solidFill>
                  <a:schemeClr val="bg1"/>
                </a:solidFill>
              </a:rPr>
              <a:t>м. Київ | 16 - 19 вересня 2018 року</a:t>
            </a:r>
            <a:endParaRPr lang="ru-RU" sz="1100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4608" y="264562"/>
            <a:ext cx="6336704" cy="776530"/>
          </a:xfrm>
        </p:spPr>
        <p:txBody>
          <a:bodyPr/>
          <a:lstStyle/>
          <a:p>
            <a:r>
              <a:rPr lang="uk-UA" altLang="ko-KR" dirty="0"/>
              <a:t>Основні частини ІПР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1907834" y="1741337"/>
            <a:ext cx="5311949" cy="271030"/>
            <a:chOff x="1907834" y="1781092"/>
            <a:chExt cx="5311949" cy="271030"/>
          </a:xfrm>
        </p:grpSpPr>
        <p:sp>
          <p:nvSpPr>
            <p:cNvPr id="4" name="Freeform 3"/>
            <p:cNvSpPr/>
            <p:nvPr/>
          </p:nvSpPr>
          <p:spPr>
            <a:xfrm>
              <a:off x="1907834" y="1896284"/>
              <a:ext cx="5311949" cy="155838"/>
            </a:xfrm>
            <a:custGeom>
              <a:avLst/>
              <a:gdLst>
                <a:gd name="connsiteX0" fmla="*/ 7951 w 5311471"/>
                <a:gd name="connsiteY0" fmla="*/ 159026 h 159026"/>
                <a:gd name="connsiteX1" fmla="*/ 0 w 5311471"/>
                <a:gd name="connsiteY1" fmla="*/ 0 h 159026"/>
                <a:gd name="connsiteX2" fmla="*/ 5311471 w 5311471"/>
                <a:gd name="connsiteY2" fmla="*/ 15903 h 159026"/>
                <a:gd name="connsiteX3" fmla="*/ 5303520 w 5311471"/>
                <a:gd name="connsiteY3" fmla="*/ 151075 h 159026"/>
                <a:gd name="connsiteX0-1" fmla="*/ 0 w 5327374"/>
                <a:gd name="connsiteY0-2" fmla="*/ 159026 h 159026"/>
                <a:gd name="connsiteX1-3" fmla="*/ 15903 w 5327374"/>
                <a:gd name="connsiteY1-4" fmla="*/ 0 h 159026"/>
                <a:gd name="connsiteX2-5" fmla="*/ 5327374 w 5327374"/>
                <a:gd name="connsiteY2-6" fmla="*/ 15903 h 159026"/>
                <a:gd name="connsiteX3-7" fmla="*/ 5319423 w 5327374"/>
                <a:gd name="connsiteY3-8" fmla="*/ 151075 h 159026"/>
                <a:gd name="connsiteX0-9" fmla="*/ 15902 w 5311471"/>
                <a:gd name="connsiteY0-10" fmla="*/ 159026 h 159026"/>
                <a:gd name="connsiteX1-11" fmla="*/ 0 w 5311471"/>
                <a:gd name="connsiteY1-12" fmla="*/ 0 h 159026"/>
                <a:gd name="connsiteX2-13" fmla="*/ 5311471 w 5311471"/>
                <a:gd name="connsiteY2-14" fmla="*/ 15903 h 159026"/>
                <a:gd name="connsiteX3-15" fmla="*/ 5303520 w 5311471"/>
                <a:gd name="connsiteY3-16" fmla="*/ 151075 h 159026"/>
                <a:gd name="connsiteX0-17" fmla="*/ 18604 w 5314173"/>
                <a:gd name="connsiteY0-18" fmla="*/ 159026 h 159026"/>
                <a:gd name="connsiteX1-19" fmla="*/ 0 w 5314173"/>
                <a:gd name="connsiteY1-20" fmla="*/ 140999 h 159026"/>
                <a:gd name="connsiteX2-21" fmla="*/ 2702 w 5314173"/>
                <a:gd name="connsiteY2-22" fmla="*/ 0 h 159026"/>
                <a:gd name="connsiteX3-23" fmla="*/ 5314173 w 5314173"/>
                <a:gd name="connsiteY3-24" fmla="*/ 15903 h 159026"/>
                <a:gd name="connsiteX4" fmla="*/ 5306222 w 5314173"/>
                <a:gd name="connsiteY4" fmla="*/ 151075 h 159026"/>
                <a:gd name="connsiteX0-25" fmla="*/ 0 w 5314173"/>
                <a:gd name="connsiteY0-26" fmla="*/ 140999 h 151075"/>
                <a:gd name="connsiteX1-27" fmla="*/ 2702 w 5314173"/>
                <a:gd name="connsiteY1-28" fmla="*/ 0 h 151075"/>
                <a:gd name="connsiteX2-29" fmla="*/ 5314173 w 5314173"/>
                <a:gd name="connsiteY2-30" fmla="*/ 15903 h 151075"/>
                <a:gd name="connsiteX3-31" fmla="*/ 5306222 w 5314173"/>
                <a:gd name="connsiteY3-32" fmla="*/ 151075 h 151075"/>
                <a:gd name="connsiteX0-33" fmla="*/ 8328 w 5311529"/>
                <a:gd name="connsiteY0-34" fmla="*/ 140999 h 151075"/>
                <a:gd name="connsiteX1-35" fmla="*/ 58 w 5311529"/>
                <a:gd name="connsiteY1-36" fmla="*/ 0 h 151075"/>
                <a:gd name="connsiteX2-37" fmla="*/ 5311529 w 5311529"/>
                <a:gd name="connsiteY2-38" fmla="*/ 15903 h 151075"/>
                <a:gd name="connsiteX3-39" fmla="*/ 5303578 w 5311529"/>
                <a:gd name="connsiteY3-40" fmla="*/ 151075 h 151075"/>
                <a:gd name="connsiteX0-41" fmla="*/ 0 w 5314174"/>
                <a:gd name="connsiteY0-42" fmla="*/ 140999 h 151075"/>
                <a:gd name="connsiteX1-43" fmla="*/ 2703 w 5314174"/>
                <a:gd name="connsiteY1-44" fmla="*/ 0 h 151075"/>
                <a:gd name="connsiteX2-45" fmla="*/ 5314174 w 5314174"/>
                <a:gd name="connsiteY2-46" fmla="*/ 15903 h 151075"/>
                <a:gd name="connsiteX3-47" fmla="*/ 5306223 w 5314174"/>
                <a:gd name="connsiteY3-48" fmla="*/ 151075 h 151075"/>
                <a:gd name="connsiteX0-49" fmla="*/ 874 w 5315048"/>
                <a:gd name="connsiteY0-50" fmla="*/ 140999 h 151075"/>
                <a:gd name="connsiteX1-51" fmla="*/ 3577 w 5315048"/>
                <a:gd name="connsiteY1-52" fmla="*/ 0 h 151075"/>
                <a:gd name="connsiteX2-53" fmla="*/ 5315048 w 5315048"/>
                <a:gd name="connsiteY2-54" fmla="*/ 15903 h 151075"/>
                <a:gd name="connsiteX3-55" fmla="*/ 5307097 w 5315048"/>
                <a:gd name="connsiteY3-56" fmla="*/ 151075 h 151075"/>
                <a:gd name="connsiteX0-57" fmla="*/ 8356 w 5311557"/>
                <a:gd name="connsiteY0-58" fmla="*/ 144656 h 151075"/>
                <a:gd name="connsiteX1-59" fmla="*/ 86 w 5311557"/>
                <a:gd name="connsiteY1-60" fmla="*/ 0 h 151075"/>
                <a:gd name="connsiteX2-61" fmla="*/ 5311557 w 5311557"/>
                <a:gd name="connsiteY2-62" fmla="*/ 15903 h 151075"/>
                <a:gd name="connsiteX3-63" fmla="*/ 5303606 w 5311557"/>
                <a:gd name="connsiteY3-64" fmla="*/ 151075 h 151075"/>
                <a:gd name="connsiteX0-65" fmla="*/ 8436 w 5311637"/>
                <a:gd name="connsiteY0-66" fmla="*/ 144656 h 151075"/>
                <a:gd name="connsiteX1-67" fmla="*/ 166 w 5311637"/>
                <a:gd name="connsiteY1-68" fmla="*/ 0 h 151075"/>
                <a:gd name="connsiteX2-69" fmla="*/ 5311637 w 5311637"/>
                <a:gd name="connsiteY2-70" fmla="*/ 15903 h 151075"/>
                <a:gd name="connsiteX3-71" fmla="*/ 5303686 w 5311637"/>
                <a:gd name="connsiteY3-72" fmla="*/ 151075 h 151075"/>
                <a:gd name="connsiteX0-73" fmla="*/ 3427 w 5313772"/>
                <a:gd name="connsiteY0-74" fmla="*/ 149419 h 151075"/>
                <a:gd name="connsiteX1-75" fmla="*/ 2301 w 5313772"/>
                <a:gd name="connsiteY1-76" fmla="*/ 0 h 151075"/>
                <a:gd name="connsiteX2-77" fmla="*/ 5313772 w 5313772"/>
                <a:gd name="connsiteY2-78" fmla="*/ 15903 h 151075"/>
                <a:gd name="connsiteX3-79" fmla="*/ 5305821 w 5313772"/>
                <a:gd name="connsiteY3-80" fmla="*/ 151075 h 151075"/>
                <a:gd name="connsiteX0-81" fmla="*/ 1604 w 5311949"/>
                <a:gd name="connsiteY0-82" fmla="*/ 149419 h 151075"/>
                <a:gd name="connsiteX1-83" fmla="*/ 478 w 5311949"/>
                <a:gd name="connsiteY1-84" fmla="*/ 0 h 151075"/>
                <a:gd name="connsiteX2-85" fmla="*/ 5311949 w 5311949"/>
                <a:gd name="connsiteY2-86" fmla="*/ 15903 h 151075"/>
                <a:gd name="connsiteX3-87" fmla="*/ 5303998 w 5311949"/>
                <a:gd name="connsiteY3-88" fmla="*/ 151075 h 151075"/>
                <a:gd name="connsiteX0-89" fmla="*/ 1604 w 5311949"/>
                <a:gd name="connsiteY0-90" fmla="*/ 149419 h 155838"/>
                <a:gd name="connsiteX1-91" fmla="*/ 478 w 5311949"/>
                <a:gd name="connsiteY1-92" fmla="*/ 0 h 155838"/>
                <a:gd name="connsiteX2-93" fmla="*/ 5311949 w 5311949"/>
                <a:gd name="connsiteY2-94" fmla="*/ 15903 h 155838"/>
                <a:gd name="connsiteX3-95" fmla="*/ 5311142 w 5311949"/>
                <a:gd name="connsiteY3-96" fmla="*/ 155838 h 155838"/>
                <a:gd name="connsiteX0-97" fmla="*/ 1604 w 5311949"/>
                <a:gd name="connsiteY0-98" fmla="*/ 149419 h 155838"/>
                <a:gd name="connsiteX1-99" fmla="*/ 478 w 5311949"/>
                <a:gd name="connsiteY1-100" fmla="*/ 0 h 155838"/>
                <a:gd name="connsiteX2-101" fmla="*/ 5311949 w 5311949"/>
                <a:gd name="connsiteY2-102" fmla="*/ 15903 h 155838"/>
                <a:gd name="connsiteX3-103" fmla="*/ 5311142 w 5311949"/>
                <a:gd name="connsiteY3-104" fmla="*/ 155838 h 15583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5311949" h="155838">
                  <a:moveTo>
                    <a:pt x="1604" y="149419"/>
                  </a:moveTo>
                  <a:cubicBezTo>
                    <a:pt x="-49" y="-4985"/>
                    <a:pt x="-423" y="47000"/>
                    <a:pt x="478" y="0"/>
                  </a:cubicBezTo>
                  <a:lnTo>
                    <a:pt x="5311949" y="15903"/>
                  </a:lnTo>
                  <a:cubicBezTo>
                    <a:pt x="5311680" y="62548"/>
                    <a:pt x="5309030" y="68712"/>
                    <a:pt x="5311142" y="155838"/>
                  </a:cubicBezTo>
                </a:path>
              </a:pathLst>
            </a:cu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Freeform 4"/>
            <p:cNvSpPr/>
            <p:nvPr/>
          </p:nvSpPr>
          <p:spPr>
            <a:xfrm>
              <a:off x="4564049" y="1781092"/>
              <a:ext cx="0" cy="254442"/>
            </a:xfrm>
            <a:custGeom>
              <a:avLst/>
              <a:gdLst>
                <a:gd name="connsiteX0" fmla="*/ 0 w 0"/>
                <a:gd name="connsiteY0" fmla="*/ 0 h 254442"/>
                <a:gd name="connsiteX1" fmla="*/ 0 w 0"/>
                <a:gd name="connsiteY1" fmla="*/ 254442 h 2544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54442">
                  <a:moveTo>
                    <a:pt x="0" y="0"/>
                  </a:moveTo>
                  <a:lnTo>
                    <a:pt x="0" y="254442"/>
                  </a:lnTo>
                </a:path>
              </a:pathLst>
            </a:cu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551462" y="2509815"/>
            <a:ext cx="26614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Наявний рівень</a:t>
            </a:r>
            <a:endParaRPr lang="uk-UA" altLang="ko-KR" b="1" dirty="0">
              <a:solidFill>
                <a:schemeClr val="tx1">
                  <a:lumMod val="75000"/>
                  <a:lumOff val="25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uk-UA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знань, умінь та навичок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830583" y="1371600"/>
            <a:ext cx="39982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altLang="ko-KR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Актуальний рівень розвитку</a:t>
            </a:r>
            <a:endParaRPr lang="ko-KR" altLang="en-US" b="1" dirty="0">
              <a:latin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 rot="2700000">
            <a:off x="1756799" y="2036566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Rectangle 16"/>
          <p:cNvSpPr/>
          <p:nvPr/>
        </p:nvSpPr>
        <p:spPr>
          <a:xfrm rot="2700000">
            <a:off x="4405302" y="2034405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Rectangle 16"/>
          <p:cNvSpPr/>
          <p:nvPr/>
        </p:nvSpPr>
        <p:spPr>
          <a:xfrm rot="2700000">
            <a:off x="7067534" y="2047493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3212924" y="2520113"/>
            <a:ext cx="28138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b="1" dirty="0"/>
              <a:t>Психолого-педагогічна</a:t>
            </a:r>
            <a:endParaRPr lang="uk-UA" b="1" dirty="0"/>
          </a:p>
          <a:p>
            <a:pPr algn="ctr"/>
            <a:r>
              <a:rPr lang="uk-UA" b="1" dirty="0"/>
              <a:t>характеристика</a:t>
            </a:r>
            <a:endParaRPr lang="en-US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6028731" y="2509614"/>
            <a:ext cx="28919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b="1" dirty="0"/>
              <a:t>Потенційні можливості </a:t>
            </a:r>
            <a:endParaRPr lang="uk-UA" b="1" dirty="0"/>
          </a:p>
          <a:p>
            <a:pPr algn="ctr"/>
            <a:r>
              <a:rPr lang="uk-UA" b="1" dirty="0"/>
              <a:t>та потреби</a:t>
            </a:r>
            <a:endParaRPr lang="en-US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0" y="4935751"/>
            <a:ext cx="9144000" cy="261610"/>
          </a:xfrm>
          <a:prstGeom prst="rect">
            <a:avLst/>
          </a:prstGeom>
          <a:solidFill>
            <a:srgbClr val="76B1D1"/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11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ІНКЛЮЗИВНЕ НАВЧАННЯ В ЗАКЛАДАХ ЗАГАЛЬНОЇ СЕРЕДНЬОЇ ОСВІТИ,  </a:t>
            </a:r>
            <a:r>
              <a:rPr lang="uk-UA" sz="1100" dirty="0">
                <a:solidFill>
                  <a:schemeClr val="bg1"/>
                </a:solidFill>
              </a:rPr>
              <a:t>м. Київ | 16 - 19 вересня 2018 року</a:t>
            </a:r>
            <a:endParaRPr lang="ru-RU" sz="1100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32" y="25735"/>
            <a:ext cx="6480720" cy="776530"/>
          </a:xfrm>
        </p:spPr>
        <p:txBody>
          <a:bodyPr/>
          <a:lstStyle/>
          <a:p>
            <a:r>
              <a:rPr lang="uk-UA" altLang="ko-KR" dirty="0"/>
              <a:t>Основні частини ІПР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1907834" y="1741337"/>
            <a:ext cx="5311949" cy="271030"/>
            <a:chOff x="1907834" y="1781092"/>
            <a:chExt cx="5311949" cy="271030"/>
          </a:xfrm>
        </p:grpSpPr>
        <p:sp>
          <p:nvSpPr>
            <p:cNvPr id="4" name="Freeform 3"/>
            <p:cNvSpPr/>
            <p:nvPr/>
          </p:nvSpPr>
          <p:spPr>
            <a:xfrm>
              <a:off x="1907834" y="1896284"/>
              <a:ext cx="5311949" cy="155838"/>
            </a:xfrm>
            <a:custGeom>
              <a:avLst/>
              <a:gdLst>
                <a:gd name="connsiteX0" fmla="*/ 7951 w 5311471"/>
                <a:gd name="connsiteY0" fmla="*/ 159026 h 159026"/>
                <a:gd name="connsiteX1" fmla="*/ 0 w 5311471"/>
                <a:gd name="connsiteY1" fmla="*/ 0 h 159026"/>
                <a:gd name="connsiteX2" fmla="*/ 5311471 w 5311471"/>
                <a:gd name="connsiteY2" fmla="*/ 15903 h 159026"/>
                <a:gd name="connsiteX3" fmla="*/ 5303520 w 5311471"/>
                <a:gd name="connsiteY3" fmla="*/ 151075 h 159026"/>
                <a:gd name="connsiteX0-1" fmla="*/ 0 w 5327374"/>
                <a:gd name="connsiteY0-2" fmla="*/ 159026 h 159026"/>
                <a:gd name="connsiteX1-3" fmla="*/ 15903 w 5327374"/>
                <a:gd name="connsiteY1-4" fmla="*/ 0 h 159026"/>
                <a:gd name="connsiteX2-5" fmla="*/ 5327374 w 5327374"/>
                <a:gd name="connsiteY2-6" fmla="*/ 15903 h 159026"/>
                <a:gd name="connsiteX3-7" fmla="*/ 5319423 w 5327374"/>
                <a:gd name="connsiteY3-8" fmla="*/ 151075 h 159026"/>
                <a:gd name="connsiteX0-9" fmla="*/ 15902 w 5311471"/>
                <a:gd name="connsiteY0-10" fmla="*/ 159026 h 159026"/>
                <a:gd name="connsiteX1-11" fmla="*/ 0 w 5311471"/>
                <a:gd name="connsiteY1-12" fmla="*/ 0 h 159026"/>
                <a:gd name="connsiteX2-13" fmla="*/ 5311471 w 5311471"/>
                <a:gd name="connsiteY2-14" fmla="*/ 15903 h 159026"/>
                <a:gd name="connsiteX3-15" fmla="*/ 5303520 w 5311471"/>
                <a:gd name="connsiteY3-16" fmla="*/ 151075 h 159026"/>
                <a:gd name="connsiteX0-17" fmla="*/ 18604 w 5314173"/>
                <a:gd name="connsiteY0-18" fmla="*/ 159026 h 159026"/>
                <a:gd name="connsiteX1-19" fmla="*/ 0 w 5314173"/>
                <a:gd name="connsiteY1-20" fmla="*/ 140999 h 159026"/>
                <a:gd name="connsiteX2-21" fmla="*/ 2702 w 5314173"/>
                <a:gd name="connsiteY2-22" fmla="*/ 0 h 159026"/>
                <a:gd name="connsiteX3-23" fmla="*/ 5314173 w 5314173"/>
                <a:gd name="connsiteY3-24" fmla="*/ 15903 h 159026"/>
                <a:gd name="connsiteX4" fmla="*/ 5306222 w 5314173"/>
                <a:gd name="connsiteY4" fmla="*/ 151075 h 159026"/>
                <a:gd name="connsiteX0-25" fmla="*/ 0 w 5314173"/>
                <a:gd name="connsiteY0-26" fmla="*/ 140999 h 151075"/>
                <a:gd name="connsiteX1-27" fmla="*/ 2702 w 5314173"/>
                <a:gd name="connsiteY1-28" fmla="*/ 0 h 151075"/>
                <a:gd name="connsiteX2-29" fmla="*/ 5314173 w 5314173"/>
                <a:gd name="connsiteY2-30" fmla="*/ 15903 h 151075"/>
                <a:gd name="connsiteX3-31" fmla="*/ 5306222 w 5314173"/>
                <a:gd name="connsiteY3-32" fmla="*/ 151075 h 151075"/>
                <a:gd name="connsiteX0-33" fmla="*/ 8328 w 5311529"/>
                <a:gd name="connsiteY0-34" fmla="*/ 140999 h 151075"/>
                <a:gd name="connsiteX1-35" fmla="*/ 58 w 5311529"/>
                <a:gd name="connsiteY1-36" fmla="*/ 0 h 151075"/>
                <a:gd name="connsiteX2-37" fmla="*/ 5311529 w 5311529"/>
                <a:gd name="connsiteY2-38" fmla="*/ 15903 h 151075"/>
                <a:gd name="connsiteX3-39" fmla="*/ 5303578 w 5311529"/>
                <a:gd name="connsiteY3-40" fmla="*/ 151075 h 151075"/>
                <a:gd name="connsiteX0-41" fmla="*/ 0 w 5314174"/>
                <a:gd name="connsiteY0-42" fmla="*/ 140999 h 151075"/>
                <a:gd name="connsiteX1-43" fmla="*/ 2703 w 5314174"/>
                <a:gd name="connsiteY1-44" fmla="*/ 0 h 151075"/>
                <a:gd name="connsiteX2-45" fmla="*/ 5314174 w 5314174"/>
                <a:gd name="connsiteY2-46" fmla="*/ 15903 h 151075"/>
                <a:gd name="connsiteX3-47" fmla="*/ 5306223 w 5314174"/>
                <a:gd name="connsiteY3-48" fmla="*/ 151075 h 151075"/>
                <a:gd name="connsiteX0-49" fmla="*/ 874 w 5315048"/>
                <a:gd name="connsiteY0-50" fmla="*/ 140999 h 151075"/>
                <a:gd name="connsiteX1-51" fmla="*/ 3577 w 5315048"/>
                <a:gd name="connsiteY1-52" fmla="*/ 0 h 151075"/>
                <a:gd name="connsiteX2-53" fmla="*/ 5315048 w 5315048"/>
                <a:gd name="connsiteY2-54" fmla="*/ 15903 h 151075"/>
                <a:gd name="connsiteX3-55" fmla="*/ 5307097 w 5315048"/>
                <a:gd name="connsiteY3-56" fmla="*/ 151075 h 151075"/>
                <a:gd name="connsiteX0-57" fmla="*/ 8356 w 5311557"/>
                <a:gd name="connsiteY0-58" fmla="*/ 144656 h 151075"/>
                <a:gd name="connsiteX1-59" fmla="*/ 86 w 5311557"/>
                <a:gd name="connsiteY1-60" fmla="*/ 0 h 151075"/>
                <a:gd name="connsiteX2-61" fmla="*/ 5311557 w 5311557"/>
                <a:gd name="connsiteY2-62" fmla="*/ 15903 h 151075"/>
                <a:gd name="connsiteX3-63" fmla="*/ 5303606 w 5311557"/>
                <a:gd name="connsiteY3-64" fmla="*/ 151075 h 151075"/>
                <a:gd name="connsiteX0-65" fmla="*/ 8436 w 5311637"/>
                <a:gd name="connsiteY0-66" fmla="*/ 144656 h 151075"/>
                <a:gd name="connsiteX1-67" fmla="*/ 166 w 5311637"/>
                <a:gd name="connsiteY1-68" fmla="*/ 0 h 151075"/>
                <a:gd name="connsiteX2-69" fmla="*/ 5311637 w 5311637"/>
                <a:gd name="connsiteY2-70" fmla="*/ 15903 h 151075"/>
                <a:gd name="connsiteX3-71" fmla="*/ 5303686 w 5311637"/>
                <a:gd name="connsiteY3-72" fmla="*/ 151075 h 151075"/>
                <a:gd name="connsiteX0-73" fmla="*/ 3427 w 5313772"/>
                <a:gd name="connsiteY0-74" fmla="*/ 149419 h 151075"/>
                <a:gd name="connsiteX1-75" fmla="*/ 2301 w 5313772"/>
                <a:gd name="connsiteY1-76" fmla="*/ 0 h 151075"/>
                <a:gd name="connsiteX2-77" fmla="*/ 5313772 w 5313772"/>
                <a:gd name="connsiteY2-78" fmla="*/ 15903 h 151075"/>
                <a:gd name="connsiteX3-79" fmla="*/ 5305821 w 5313772"/>
                <a:gd name="connsiteY3-80" fmla="*/ 151075 h 151075"/>
                <a:gd name="connsiteX0-81" fmla="*/ 1604 w 5311949"/>
                <a:gd name="connsiteY0-82" fmla="*/ 149419 h 151075"/>
                <a:gd name="connsiteX1-83" fmla="*/ 478 w 5311949"/>
                <a:gd name="connsiteY1-84" fmla="*/ 0 h 151075"/>
                <a:gd name="connsiteX2-85" fmla="*/ 5311949 w 5311949"/>
                <a:gd name="connsiteY2-86" fmla="*/ 15903 h 151075"/>
                <a:gd name="connsiteX3-87" fmla="*/ 5303998 w 5311949"/>
                <a:gd name="connsiteY3-88" fmla="*/ 151075 h 151075"/>
                <a:gd name="connsiteX0-89" fmla="*/ 1604 w 5311949"/>
                <a:gd name="connsiteY0-90" fmla="*/ 149419 h 155838"/>
                <a:gd name="connsiteX1-91" fmla="*/ 478 w 5311949"/>
                <a:gd name="connsiteY1-92" fmla="*/ 0 h 155838"/>
                <a:gd name="connsiteX2-93" fmla="*/ 5311949 w 5311949"/>
                <a:gd name="connsiteY2-94" fmla="*/ 15903 h 155838"/>
                <a:gd name="connsiteX3-95" fmla="*/ 5311142 w 5311949"/>
                <a:gd name="connsiteY3-96" fmla="*/ 155838 h 155838"/>
                <a:gd name="connsiteX0-97" fmla="*/ 1604 w 5311949"/>
                <a:gd name="connsiteY0-98" fmla="*/ 149419 h 155838"/>
                <a:gd name="connsiteX1-99" fmla="*/ 478 w 5311949"/>
                <a:gd name="connsiteY1-100" fmla="*/ 0 h 155838"/>
                <a:gd name="connsiteX2-101" fmla="*/ 5311949 w 5311949"/>
                <a:gd name="connsiteY2-102" fmla="*/ 15903 h 155838"/>
                <a:gd name="connsiteX3-103" fmla="*/ 5311142 w 5311949"/>
                <a:gd name="connsiteY3-104" fmla="*/ 155838 h 15583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5311949" h="155838">
                  <a:moveTo>
                    <a:pt x="1604" y="149419"/>
                  </a:moveTo>
                  <a:cubicBezTo>
                    <a:pt x="-49" y="-4985"/>
                    <a:pt x="-423" y="47000"/>
                    <a:pt x="478" y="0"/>
                  </a:cubicBezTo>
                  <a:lnTo>
                    <a:pt x="5311949" y="15903"/>
                  </a:lnTo>
                  <a:cubicBezTo>
                    <a:pt x="5311680" y="62548"/>
                    <a:pt x="5309030" y="68712"/>
                    <a:pt x="5311142" y="155838"/>
                  </a:cubicBezTo>
                </a:path>
              </a:pathLst>
            </a:cu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Freeform 4"/>
            <p:cNvSpPr/>
            <p:nvPr/>
          </p:nvSpPr>
          <p:spPr>
            <a:xfrm>
              <a:off x="4564049" y="1781092"/>
              <a:ext cx="0" cy="254442"/>
            </a:xfrm>
            <a:custGeom>
              <a:avLst/>
              <a:gdLst>
                <a:gd name="connsiteX0" fmla="*/ 0 w 0"/>
                <a:gd name="connsiteY0" fmla="*/ 0 h 254442"/>
                <a:gd name="connsiteX1" fmla="*/ 0 w 0"/>
                <a:gd name="connsiteY1" fmla="*/ 254442 h 2544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54442">
                  <a:moveTo>
                    <a:pt x="0" y="0"/>
                  </a:moveTo>
                  <a:lnTo>
                    <a:pt x="0" y="254442"/>
                  </a:lnTo>
                </a:path>
              </a:pathLst>
            </a:cu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551462" y="2509815"/>
            <a:ext cx="26614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Додаткова підтримка</a:t>
            </a:r>
            <a:endParaRPr lang="uk-UA" altLang="ko-KR" b="1" dirty="0">
              <a:solidFill>
                <a:schemeClr val="tx1">
                  <a:lumMod val="75000"/>
                  <a:lumOff val="25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uk-UA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асистента вчителя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687976" y="3363838"/>
            <a:ext cx="17675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anose="020B0604020202020204" pitchFamily="34" charset="0"/>
              </a:rPr>
              <a:t>Your Text  Here</a:t>
            </a:r>
            <a:endParaRPr lang="ko-KR" altLang="en-US" sz="12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942294" y="1373295"/>
            <a:ext cx="53415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altLang="ko-KR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Додаткові освітні та соціальні послуги</a:t>
            </a:r>
            <a:endParaRPr lang="ko-KR" altLang="en-US" b="1" dirty="0">
              <a:latin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 rot="2700000">
            <a:off x="1756799" y="2036566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Rectangle 16"/>
          <p:cNvSpPr/>
          <p:nvPr/>
        </p:nvSpPr>
        <p:spPr>
          <a:xfrm rot="2700000">
            <a:off x="4405302" y="2034405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Rectangle 16"/>
          <p:cNvSpPr/>
          <p:nvPr/>
        </p:nvSpPr>
        <p:spPr>
          <a:xfrm rot="2700000">
            <a:off x="7067534" y="2047493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3212924" y="2520113"/>
            <a:ext cx="27286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b="1" dirty="0"/>
              <a:t>Супровід соціальним </a:t>
            </a:r>
            <a:endParaRPr lang="uk-UA" b="1" dirty="0"/>
          </a:p>
          <a:p>
            <a:pPr algn="ctr"/>
            <a:r>
              <a:rPr lang="uk-UA" b="1" dirty="0"/>
              <a:t>працівником</a:t>
            </a:r>
            <a:endParaRPr lang="en-US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6028731" y="2509614"/>
            <a:ext cx="28764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b="1" dirty="0"/>
              <a:t>Корекційно-розвиткові </a:t>
            </a:r>
            <a:endParaRPr lang="uk-UA" b="1" dirty="0"/>
          </a:p>
          <a:p>
            <a:pPr algn="ctr"/>
            <a:r>
              <a:rPr lang="uk-UA" b="1" dirty="0"/>
              <a:t>послуги (графік)</a:t>
            </a:r>
            <a:endParaRPr lang="en-US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0" y="4935751"/>
            <a:ext cx="9144000" cy="261610"/>
          </a:xfrm>
          <a:prstGeom prst="rect">
            <a:avLst/>
          </a:prstGeom>
          <a:solidFill>
            <a:srgbClr val="76B1D1"/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11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ІНКЛЮЗИВНЕ НАВЧАННЯ В ЗАКЛАДАХ ЗАГАЛЬНОЇ СЕРЕДНЬОЇ ОСВІТИ,  </a:t>
            </a:r>
            <a:r>
              <a:rPr lang="uk-UA" sz="1100" dirty="0">
                <a:solidFill>
                  <a:schemeClr val="bg1"/>
                </a:solidFill>
              </a:rPr>
              <a:t>м. Київ | 16 - 19 вересня 2018 року</a:t>
            </a:r>
            <a:endParaRPr lang="ru-RU" sz="1100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6" y="25735"/>
            <a:ext cx="5904656" cy="776530"/>
          </a:xfrm>
        </p:spPr>
        <p:txBody>
          <a:bodyPr/>
          <a:lstStyle/>
          <a:p>
            <a:r>
              <a:rPr lang="uk-UA" altLang="ko-KR" dirty="0"/>
              <a:t>Основні частини ІПР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1907834" y="1741337"/>
            <a:ext cx="5311949" cy="271030"/>
            <a:chOff x="1907834" y="1781092"/>
            <a:chExt cx="5311949" cy="271030"/>
          </a:xfrm>
        </p:grpSpPr>
        <p:sp>
          <p:nvSpPr>
            <p:cNvPr id="4" name="Freeform 3"/>
            <p:cNvSpPr/>
            <p:nvPr/>
          </p:nvSpPr>
          <p:spPr>
            <a:xfrm>
              <a:off x="1907834" y="1896284"/>
              <a:ext cx="5311949" cy="155838"/>
            </a:xfrm>
            <a:custGeom>
              <a:avLst/>
              <a:gdLst>
                <a:gd name="connsiteX0" fmla="*/ 7951 w 5311471"/>
                <a:gd name="connsiteY0" fmla="*/ 159026 h 159026"/>
                <a:gd name="connsiteX1" fmla="*/ 0 w 5311471"/>
                <a:gd name="connsiteY1" fmla="*/ 0 h 159026"/>
                <a:gd name="connsiteX2" fmla="*/ 5311471 w 5311471"/>
                <a:gd name="connsiteY2" fmla="*/ 15903 h 159026"/>
                <a:gd name="connsiteX3" fmla="*/ 5303520 w 5311471"/>
                <a:gd name="connsiteY3" fmla="*/ 151075 h 159026"/>
                <a:gd name="connsiteX0-1" fmla="*/ 0 w 5327374"/>
                <a:gd name="connsiteY0-2" fmla="*/ 159026 h 159026"/>
                <a:gd name="connsiteX1-3" fmla="*/ 15903 w 5327374"/>
                <a:gd name="connsiteY1-4" fmla="*/ 0 h 159026"/>
                <a:gd name="connsiteX2-5" fmla="*/ 5327374 w 5327374"/>
                <a:gd name="connsiteY2-6" fmla="*/ 15903 h 159026"/>
                <a:gd name="connsiteX3-7" fmla="*/ 5319423 w 5327374"/>
                <a:gd name="connsiteY3-8" fmla="*/ 151075 h 159026"/>
                <a:gd name="connsiteX0-9" fmla="*/ 15902 w 5311471"/>
                <a:gd name="connsiteY0-10" fmla="*/ 159026 h 159026"/>
                <a:gd name="connsiteX1-11" fmla="*/ 0 w 5311471"/>
                <a:gd name="connsiteY1-12" fmla="*/ 0 h 159026"/>
                <a:gd name="connsiteX2-13" fmla="*/ 5311471 w 5311471"/>
                <a:gd name="connsiteY2-14" fmla="*/ 15903 h 159026"/>
                <a:gd name="connsiteX3-15" fmla="*/ 5303520 w 5311471"/>
                <a:gd name="connsiteY3-16" fmla="*/ 151075 h 159026"/>
                <a:gd name="connsiteX0-17" fmla="*/ 18604 w 5314173"/>
                <a:gd name="connsiteY0-18" fmla="*/ 159026 h 159026"/>
                <a:gd name="connsiteX1-19" fmla="*/ 0 w 5314173"/>
                <a:gd name="connsiteY1-20" fmla="*/ 140999 h 159026"/>
                <a:gd name="connsiteX2-21" fmla="*/ 2702 w 5314173"/>
                <a:gd name="connsiteY2-22" fmla="*/ 0 h 159026"/>
                <a:gd name="connsiteX3-23" fmla="*/ 5314173 w 5314173"/>
                <a:gd name="connsiteY3-24" fmla="*/ 15903 h 159026"/>
                <a:gd name="connsiteX4" fmla="*/ 5306222 w 5314173"/>
                <a:gd name="connsiteY4" fmla="*/ 151075 h 159026"/>
                <a:gd name="connsiteX0-25" fmla="*/ 0 w 5314173"/>
                <a:gd name="connsiteY0-26" fmla="*/ 140999 h 151075"/>
                <a:gd name="connsiteX1-27" fmla="*/ 2702 w 5314173"/>
                <a:gd name="connsiteY1-28" fmla="*/ 0 h 151075"/>
                <a:gd name="connsiteX2-29" fmla="*/ 5314173 w 5314173"/>
                <a:gd name="connsiteY2-30" fmla="*/ 15903 h 151075"/>
                <a:gd name="connsiteX3-31" fmla="*/ 5306222 w 5314173"/>
                <a:gd name="connsiteY3-32" fmla="*/ 151075 h 151075"/>
                <a:gd name="connsiteX0-33" fmla="*/ 8328 w 5311529"/>
                <a:gd name="connsiteY0-34" fmla="*/ 140999 h 151075"/>
                <a:gd name="connsiteX1-35" fmla="*/ 58 w 5311529"/>
                <a:gd name="connsiteY1-36" fmla="*/ 0 h 151075"/>
                <a:gd name="connsiteX2-37" fmla="*/ 5311529 w 5311529"/>
                <a:gd name="connsiteY2-38" fmla="*/ 15903 h 151075"/>
                <a:gd name="connsiteX3-39" fmla="*/ 5303578 w 5311529"/>
                <a:gd name="connsiteY3-40" fmla="*/ 151075 h 151075"/>
                <a:gd name="connsiteX0-41" fmla="*/ 0 w 5314174"/>
                <a:gd name="connsiteY0-42" fmla="*/ 140999 h 151075"/>
                <a:gd name="connsiteX1-43" fmla="*/ 2703 w 5314174"/>
                <a:gd name="connsiteY1-44" fmla="*/ 0 h 151075"/>
                <a:gd name="connsiteX2-45" fmla="*/ 5314174 w 5314174"/>
                <a:gd name="connsiteY2-46" fmla="*/ 15903 h 151075"/>
                <a:gd name="connsiteX3-47" fmla="*/ 5306223 w 5314174"/>
                <a:gd name="connsiteY3-48" fmla="*/ 151075 h 151075"/>
                <a:gd name="connsiteX0-49" fmla="*/ 874 w 5315048"/>
                <a:gd name="connsiteY0-50" fmla="*/ 140999 h 151075"/>
                <a:gd name="connsiteX1-51" fmla="*/ 3577 w 5315048"/>
                <a:gd name="connsiteY1-52" fmla="*/ 0 h 151075"/>
                <a:gd name="connsiteX2-53" fmla="*/ 5315048 w 5315048"/>
                <a:gd name="connsiteY2-54" fmla="*/ 15903 h 151075"/>
                <a:gd name="connsiteX3-55" fmla="*/ 5307097 w 5315048"/>
                <a:gd name="connsiteY3-56" fmla="*/ 151075 h 151075"/>
                <a:gd name="connsiteX0-57" fmla="*/ 8356 w 5311557"/>
                <a:gd name="connsiteY0-58" fmla="*/ 144656 h 151075"/>
                <a:gd name="connsiteX1-59" fmla="*/ 86 w 5311557"/>
                <a:gd name="connsiteY1-60" fmla="*/ 0 h 151075"/>
                <a:gd name="connsiteX2-61" fmla="*/ 5311557 w 5311557"/>
                <a:gd name="connsiteY2-62" fmla="*/ 15903 h 151075"/>
                <a:gd name="connsiteX3-63" fmla="*/ 5303606 w 5311557"/>
                <a:gd name="connsiteY3-64" fmla="*/ 151075 h 151075"/>
                <a:gd name="connsiteX0-65" fmla="*/ 8436 w 5311637"/>
                <a:gd name="connsiteY0-66" fmla="*/ 144656 h 151075"/>
                <a:gd name="connsiteX1-67" fmla="*/ 166 w 5311637"/>
                <a:gd name="connsiteY1-68" fmla="*/ 0 h 151075"/>
                <a:gd name="connsiteX2-69" fmla="*/ 5311637 w 5311637"/>
                <a:gd name="connsiteY2-70" fmla="*/ 15903 h 151075"/>
                <a:gd name="connsiteX3-71" fmla="*/ 5303686 w 5311637"/>
                <a:gd name="connsiteY3-72" fmla="*/ 151075 h 151075"/>
                <a:gd name="connsiteX0-73" fmla="*/ 3427 w 5313772"/>
                <a:gd name="connsiteY0-74" fmla="*/ 149419 h 151075"/>
                <a:gd name="connsiteX1-75" fmla="*/ 2301 w 5313772"/>
                <a:gd name="connsiteY1-76" fmla="*/ 0 h 151075"/>
                <a:gd name="connsiteX2-77" fmla="*/ 5313772 w 5313772"/>
                <a:gd name="connsiteY2-78" fmla="*/ 15903 h 151075"/>
                <a:gd name="connsiteX3-79" fmla="*/ 5305821 w 5313772"/>
                <a:gd name="connsiteY3-80" fmla="*/ 151075 h 151075"/>
                <a:gd name="connsiteX0-81" fmla="*/ 1604 w 5311949"/>
                <a:gd name="connsiteY0-82" fmla="*/ 149419 h 151075"/>
                <a:gd name="connsiteX1-83" fmla="*/ 478 w 5311949"/>
                <a:gd name="connsiteY1-84" fmla="*/ 0 h 151075"/>
                <a:gd name="connsiteX2-85" fmla="*/ 5311949 w 5311949"/>
                <a:gd name="connsiteY2-86" fmla="*/ 15903 h 151075"/>
                <a:gd name="connsiteX3-87" fmla="*/ 5303998 w 5311949"/>
                <a:gd name="connsiteY3-88" fmla="*/ 151075 h 151075"/>
                <a:gd name="connsiteX0-89" fmla="*/ 1604 w 5311949"/>
                <a:gd name="connsiteY0-90" fmla="*/ 149419 h 155838"/>
                <a:gd name="connsiteX1-91" fmla="*/ 478 w 5311949"/>
                <a:gd name="connsiteY1-92" fmla="*/ 0 h 155838"/>
                <a:gd name="connsiteX2-93" fmla="*/ 5311949 w 5311949"/>
                <a:gd name="connsiteY2-94" fmla="*/ 15903 h 155838"/>
                <a:gd name="connsiteX3-95" fmla="*/ 5311142 w 5311949"/>
                <a:gd name="connsiteY3-96" fmla="*/ 155838 h 155838"/>
                <a:gd name="connsiteX0-97" fmla="*/ 1604 w 5311949"/>
                <a:gd name="connsiteY0-98" fmla="*/ 149419 h 155838"/>
                <a:gd name="connsiteX1-99" fmla="*/ 478 w 5311949"/>
                <a:gd name="connsiteY1-100" fmla="*/ 0 h 155838"/>
                <a:gd name="connsiteX2-101" fmla="*/ 5311949 w 5311949"/>
                <a:gd name="connsiteY2-102" fmla="*/ 15903 h 155838"/>
                <a:gd name="connsiteX3-103" fmla="*/ 5311142 w 5311949"/>
                <a:gd name="connsiteY3-104" fmla="*/ 155838 h 15583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5311949" h="155838">
                  <a:moveTo>
                    <a:pt x="1604" y="149419"/>
                  </a:moveTo>
                  <a:cubicBezTo>
                    <a:pt x="-49" y="-4985"/>
                    <a:pt x="-423" y="47000"/>
                    <a:pt x="478" y="0"/>
                  </a:cubicBezTo>
                  <a:lnTo>
                    <a:pt x="5311949" y="15903"/>
                  </a:lnTo>
                  <a:cubicBezTo>
                    <a:pt x="5311680" y="62548"/>
                    <a:pt x="5309030" y="68712"/>
                    <a:pt x="5311142" y="155838"/>
                  </a:cubicBezTo>
                </a:path>
              </a:pathLst>
            </a:cu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Freeform 4"/>
            <p:cNvSpPr/>
            <p:nvPr/>
          </p:nvSpPr>
          <p:spPr>
            <a:xfrm>
              <a:off x="4564049" y="1781092"/>
              <a:ext cx="0" cy="254442"/>
            </a:xfrm>
            <a:custGeom>
              <a:avLst/>
              <a:gdLst>
                <a:gd name="connsiteX0" fmla="*/ 0 w 0"/>
                <a:gd name="connsiteY0" fmla="*/ 0 h 254442"/>
                <a:gd name="connsiteX1" fmla="*/ 0 w 0"/>
                <a:gd name="connsiteY1" fmla="*/ 254442 h 2544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54442">
                  <a:moveTo>
                    <a:pt x="0" y="0"/>
                  </a:moveTo>
                  <a:lnTo>
                    <a:pt x="0" y="254442"/>
                  </a:lnTo>
                </a:path>
              </a:pathLst>
            </a:cu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551462" y="2509815"/>
            <a:ext cx="26614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Перелік предметів</a:t>
            </a:r>
            <a:endParaRPr lang="uk-UA" altLang="ko-KR" b="1" dirty="0">
              <a:solidFill>
                <a:schemeClr val="tx1">
                  <a:lumMod val="75000"/>
                  <a:lumOff val="25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uk-UA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та кількість годин </a:t>
            </a:r>
            <a:endParaRPr lang="uk-UA" altLang="ko-KR" b="1" dirty="0">
              <a:solidFill>
                <a:schemeClr val="tx1">
                  <a:lumMod val="75000"/>
                  <a:lumOff val="25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uk-UA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на їх вивчення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87976" y="3363838"/>
            <a:ext cx="17675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anose="020B0604020202020204" pitchFamily="34" charset="0"/>
              </a:rPr>
              <a:t>Your Text  Here</a:t>
            </a:r>
            <a:endParaRPr lang="ko-KR" altLang="en-US" sz="12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58272" y="1363278"/>
            <a:ext cx="58047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altLang="ko-KR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Індивідуальна навчальна програма/план</a:t>
            </a:r>
            <a:endParaRPr lang="ko-KR" altLang="en-US" b="1" dirty="0">
              <a:latin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/>
          </a:p>
        </p:txBody>
      </p:sp>
      <p:sp>
        <p:nvSpPr>
          <p:cNvPr id="9" name="Rectangle 16"/>
          <p:cNvSpPr/>
          <p:nvPr/>
        </p:nvSpPr>
        <p:spPr>
          <a:xfrm rot="2700000">
            <a:off x="1756799" y="2036566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Rectangle 16"/>
          <p:cNvSpPr/>
          <p:nvPr/>
        </p:nvSpPr>
        <p:spPr>
          <a:xfrm rot="2700000">
            <a:off x="4405302" y="2034405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Rectangle 16"/>
          <p:cNvSpPr/>
          <p:nvPr/>
        </p:nvSpPr>
        <p:spPr>
          <a:xfrm rot="2700000">
            <a:off x="7067534" y="2047493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3636824" y="2520113"/>
            <a:ext cx="188083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b="1" dirty="0"/>
              <a:t>Навчальні цілі</a:t>
            </a:r>
            <a:endParaRPr lang="uk-UA" b="1" dirty="0"/>
          </a:p>
          <a:p>
            <a:pPr algn="ctr"/>
            <a:r>
              <a:rPr lang="uk-UA" b="1" dirty="0"/>
              <a:t>з академічних </a:t>
            </a:r>
            <a:endParaRPr lang="uk-UA" b="1" dirty="0"/>
          </a:p>
          <a:p>
            <a:pPr algn="ctr"/>
            <a:r>
              <a:rPr lang="uk-UA" b="1" dirty="0"/>
              <a:t>дисциплін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6065797" y="2509614"/>
            <a:ext cx="280237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b="1" dirty="0"/>
              <a:t>Навчальні цілі з</a:t>
            </a:r>
            <a:endParaRPr lang="uk-UA" b="1" dirty="0"/>
          </a:p>
          <a:p>
            <a:pPr algn="ctr"/>
            <a:r>
              <a:rPr lang="uk-UA" b="1" dirty="0"/>
              <a:t>адаптивних, </a:t>
            </a:r>
            <a:endParaRPr lang="uk-UA" b="1" dirty="0"/>
          </a:p>
          <a:p>
            <a:pPr algn="ctr"/>
            <a:r>
              <a:rPr lang="uk-UA" b="1" dirty="0"/>
              <a:t>комунікативних</a:t>
            </a:r>
            <a:endParaRPr lang="uk-UA" b="1" dirty="0"/>
          </a:p>
          <a:p>
            <a:pPr algn="ctr"/>
            <a:r>
              <a:rPr lang="uk-UA" b="1" dirty="0"/>
              <a:t>та соціальних навичок</a:t>
            </a:r>
            <a:endParaRPr lang="en-US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0" y="4935751"/>
            <a:ext cx="9144000" cy="261610"/>
          </a:xfrm>
          <a:prstGeom prst="rect">
            <a:avLst/>
          </a:prstGeom>
          <a:solidFill>
            <a:srgbClr val="76B1D1"/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11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ІНКЛЮЗИВНЕ НАВЧАННЯ В ЗАКЛАДАХ ЗАГАЛЬНОЇ СЕРЕДНЬОЇ ОСВІТИ,  </a:t>
            </a:r>
            <a:r>
              <a:rPr lang="uk-UA" sz="1100" dirty="0">
                <a:solidFill>
                  <a:schemeClr val="bg1"/>
                </a:solidFill>
              </a:rPr>
              <a:t>м. Київ | 16 - 19 вересня 2018 року</a:t>
            </a:r>
            <a:endParaRPr lang="ru-RU" sz="1100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860032" y="195486"/>
            <a:ext cx="39692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dirty="0"/>
              <a:t>Індивідуальна навчальна програма</a:t>
            </a:r>
            <a:endParaRPr lang="uk-UA" dirty="0"/>
          </a:p>
          <a:p>
            <a:pPr algn="ctr"/>
            <a:r>
              <a:rPr lang="uk-UA" dirty="0"/>
              <a:t>(частина ІПР)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195486"/>
            <a:ext cx="37961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dirty="0"/>
              <a:t>Індивідуальний навчальний план </a:t>
            </a:r>
            <a:endParaRPr lang="uk-UA" dirty="0"/>
          </a:p>
          <a:p>
            <a:pPr algn="ctr"/>
            <a:r>
              <a:rPr lang="uk-UA" dirty="0"/>
              <a:t>(частина ІПР)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6988" y="918325"/>
            <a:ext cx="448501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/>
              <a:t>Визначає: </a:t>
            </a:r>
            <a:endParaRPr lang="uk-UA" b="1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uk-UA" dirty="0"/>
              <a:t>перелік навчальних предметів</a:t>
            </a:r>
            <a:endParaRPr lang="uk-UA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uk-UA" dirty="0"/>
              <a:t>послідовність вивчення предметів</a:t>
            </a:r>
            <a:endParaRPr lang="uk-UA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uk-UA" dirty="0"/>
              <a:t>форма засвоєння</a:t>
            </a:r>
            <a:endParaRPr lang="uk-UA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uk-UA" dirty="0"/>
              <a:t>темп засвоєння</a:t>
            </a:r>
            <a:endParaRPr lang="uk-UA" dirty="0"/>
          </a:p>
          <a:p>
            <a:endParaRPr lang="uk-UA" dirty="0"/>
          </a:p>
          <a:p>
            <a:r>
              <a:rPr lang="uk-UA" dirty="0"/>
              <a:t>Для учнів з особливими освітніми </a:t>
            </a:r>
            <a:endParaRPr lang="uk-UA" dirty="0"/>
          </a:p>
          <a:p>
            <a:r>
              <a:rPr lang="uk-UA" dirty="0"/>
              <a:t>потребами, згідно з особливостями </a:t>
            </a:r>
            <a:endParaRPr lang="uk-UA" dirty="0"/>
          </a:p>
          <a:p>
            <a:r>
              <a:rPr lang="uk-UA" dirty="0"/>
              <a:t>їхнього інтелектуального розвитку, може </a:t>
            </a:r>
            <a:endParaRPr lang="uk-UA" dirty="0"/>
          </a:p>
          <a:p>
            <a:r>
              <a:rPr lang="uk-UA" dirty="0"/>
              <a:t>розроблятися індивідуальний </a:t>
            </a:r>
            <a:endParaRPr lang="uk-UA" dirty="0"/>
          </a:p>
          <a:p>
            <a:r>
              <a:rPr lang="uk-UA" dirty="0"/>
              <a:t>навчальний план і індивідуальний </a:t>
            </a:r>
            <a:endParaRPr lang="uk-UA" dirty="0"/>
          </a:p>
          <a:p>
            <a:r>
              <a:rPr lang="uk-UA" dirty="0"/>
              <a:t>розклад уроків.</a:t>
            </a:r>
            <a:endParaRPr lang="en-US" dirty="0"/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665295" y="918325"/>
            <a:ext cx="447870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/>
              <a:t>Розробляється для тих учнів, </a:t>
            </a:r>
            <a:r>
              <a:rPr lang="uk-UA" dirty="0"/>
              <a:t>які:</a:t>
            </a:r>
            <a:endParaRPr lang="uk-UA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uk-UA" dirty="0"/>
              <a:t>не можуть засвоїти загальну </a:t>
            </a:r>
            <a:endParaRPr lang="uk-UA" dirty="0"/>
          </a:p>
          <a:p>
            <a:r>
              <a:rPr lang="uk-UA" dirty="0"/>
              <a:t>навчальну програму </a:t>
            </a:r>
            <a:endParaRPr lang="uk-UA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uk-UA" dirty="0"/>
              <a:t>визначає зміст розділів і тем з </a:t>
            </a:r>
            <a:endParaRPr lang="uk-UA" dirty="0"/>
          </a:p>
          <a:p>
            <a:r>
              <a:rPr lang="uk-UA" dirty="0"/>
              <a:t>кожного предмета, систему знань, умінь і навичок, які повинні опанувати учні у </a:t>
            </a:r>
            <a:endParaRPr lang="uk-UA" dirty="0"/>
          </a:p>
          <a:p>
            <a:r>
              <a:rPr lang="uk-UA" dirty="0"/>
              <a:t>процесі навчання.</a:t>
            </a:r>
            <a:endParaRPr lang="uk-UA" dirty="0"/>
          </a:p>
          <a:p>
            <a:endParaRPr lang="uk-UA" dirty="0"/>
          </a:p>
          <a:p>
            <a:r>
              <a:rPr lang="uk-UA" dirty="0"/>
              <a:t>Розробляється на основі типових </a:t>
            </a:r>
            <a:endParaRPr lang="uk-UA" dirty="0"/>
          </a:p>
          <a:p>
            <a:r>
              <a:rPr lang="uk-UA" dirty="0"/>
              <a:t>навчальних програм загальноосвітніх </a:t>
            </a:r>
            <a:endParaRPr lang="uk-UA" dirty="0"/>
          </a:p>
          <a:p>
            <a:r>
              <a:rPr lang="uk-UA" dirty="0"/>
              <a:t>навчальних закладів, у тому числі </a:t>
            </a:r>
            <a:endParaRPr lang="uk-UA" dirty="0"/>
          </a:p>
          <a:p>
            <a:r>
              <a:rPr lang="uk-UA" dirty="0"/>
              <a:t>спеціальних, з їх відповідною </a:t>
            </a:r>
            <a:endParaRPr lang="uk-UA" dirty="0"/>
          </a:p>
          <a:p>
            <a:r>
              <a:rPr lang="uk-UA" dirty="0"/>
              <a:t>адаптацією.</a:t>
            </a:r>
            <a:endParaRPr lang="uk-UA" dirty="0"/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4935751"/>
            <a:ext cx="9144000" cy="261610"/>
          </a:xfrm>
          <a:prstGeom prst="rect">
            <a:avLst/>
          </a:prstGeom>
          <a:solidFill>
            <a:srgbClr val="76B1D1"/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11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ІНКЛЮЗИВНЕ НАВЧАННЯ В ЗАКЛАДАХ ЗАГАЛЬНОЇ СЕРЕДНЬОЇ ОСВІТИ,  </a:t>
            </a:r>
            <a:r>
              <a:rPr lang="uk-UA" sz="1100" dirty="0">
                <a:solidFill>
                  <a:schemeClr val="bg1"/>
                </a:solidFill>
              </a:rPr>
              <a:t>м. Київ | 16 - 19 вересня 2018 року</a:t>
            </a:r>
            <a:endParaRPr lang="ru-RU" sz="1100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915816" y="195486"/>
            <a:ext cx="34804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dirty="0">
                <a:solidFill>
                  <a:schemeClr val="tx2"/>
                </a:solidFill>
              </a:rPr>
              <a:t>Інтерактивна частина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5" name="Rounded Rectangle 51"/>
          <p:cNvSpPr/>
          <p:nvPr/>
        </p:nvSpPr>
        <p:spPr>
          <a:xfrm rot="16200000" flipH="1">
            <a:off x="1245001" y="1506263"/>
            <a:ext cx="1829464" cy="1800201"/>
          </a:xfrm>
          <a:custGeom>
            <a:avLst/>
            <a:gdLst/>
            <a:ahLst/>
            <a:cxnLst/>
            <a:rect l="l" t="t" r="r" b="b"/>
            <a:pathLst>
              <a:path w="2928608" h="2758049">
                <a:moveTo>
                  <a:pt x="2797052" y="1199936"/>
                </a:moveTo>
                <a:lnTo>
                  <a:pt x="2797052" y="1541978"/>
                </a:lnTo>
                <a:cubicBezTo>
                  <a:pt x="2797052" y="1578306"/>
                  <a:pt x="2826502" y="1607756"/>
                  <a:pt x="2862830" y="1607756"/>
                </a:cubicBezTo>
                <a:lnTo>
                  <a:pt x="2862830" y="1607755"/>
                </a:lnTo>
                <a:cubicBezTo>
                  <a:pt x="2899158" y="1607755"/>
                  <a:pt x="2928608" y="1578305"/>
                  <a:pt x="2928608" y="1541977"/>
                </a:cubicBezTo>
                <a:lnTo>
                  <a:pt x="2928607" y="1199936"/>
                </a:lnTo>
                <a:cubicBezTo>
                  <a:pt x="2928607" y="1163608"/>
                  <a:pt x="2899158" y="1134159"/>
                  <a:pt x="2862830" y="1134158"/>
                </a:cubicBezTo>
                <a:cubicBezTo>
                  <a:pt x="2826502" y="1134159"/>
                  <a:pt x="2797052" y="1163608"/>
                  <a:pt x="2797052" y="1199936"/>
                </a:cubicBezTo>
                <a:close/>
                <a:moveTo>
                  <a:pt x="2593193" y="1147315"/>
                </a:moveTo>
                <a:lnTo>
                  <a:pt x="2593193" y="1594601"/>
                </a:lnTo>
                <a:cubicBezTo>
                  <a:pt x="2593193" y="1630929"/>
                  <a:pt x="2622643" y="1660379"/>
                  <a:pt x="2658971" y="1660379"/>
                </a:cubicBezTo>
                <a:lnTo>
                  <a:pt x="2658971" y="1660378"/>
                </a:lnTo>
                <a:cubicBezTo>
                  <a:pt x="2695299" y="1660378"/>
                  <a:pt x="2724749" y="1630928"/>
                  <a:pt x="2724749" y="1594600"/>
                </a:cubicBezTo>
                <a:lnTo>
                  <a:pt x="2724748" y="1147315"/>
                </a:lnTo>
                <a:cubicBezTo>
                  <a:pt x="2724748" y="1110987"/>
                  <a:pt x="2695299" y="1081538"/>
                  <a:pt x="2658971" y="1081537"/>
                </a:cubicBezTo>
                <a:cubicBezTo>
                  <a:pt x="2622643" y="1081538"/>
                  <a:pt x="2593193" y="1110987"/>
                  <a:pt x="2593193" y="1147315"/>
                </a:cubicBezTo>
                <a:close/>
                <a:moveTo>
                  <a:pt x="2389334" y="1121004"/>
                </a:moveTo>
                <a:lnTo>
                  <a:pt x="2389334" y="1620912"/>
                </a:lnTo>
                <a:cubicBezTo>
                  <a:pt x="2389334" y="1657240"/>
                  <a:pt x="2418784" y="1686690"/>
                  <a:pt x="2455112" y="1686690"/>
                </a:cubicBezTo>
                <a:lnTo>
                  <a:pt x="2455112" y="1686689"/>
                </a:lnTo>
                <a:cubicBezTo>
                  <a:pt x="2491440" y="1686689"/>
                  <a:pt x="2520890" y="1657239"/>
                  <a:pt x="2520890" y="1620911"/>
                </a:cubicBezTo>
                <a:lnTo>
                  <a:pt x="2520889" y="1121004"/>
                </a:lnTo>
                <a:cubicBezTo>
                  <a:pt x="2520889" y="1084676"/>
                  <a:pt x="2491440" y="1055227"/>
                  <a:pt x="2455112" y="1055226"/>
                </a:cubicBezTo>
                <a:cubicBezTo>
                  <a:pt x="2418784" y="1055227"/>
                  <a:pt x="2389334" y="1084676"/>
                  <a:pt x="2389334" y="1121004"/>
                </a:cubicBezTo>
                <a:close/>
                <a:moveTo>
                  <a:pt x="1314382" y="1247024"/>
                </a:moveTo>
                <a:cubicBezTo>
                  <a:pt x="1314381" y="1225915"/>
                  <a:pt x="1331494" y="1208803"/>
                  <a:pt x="1352603" y="1208803"/>
                </a:cubicBezTo>
                <a:lnTo>
                  <a:pt x="1410313" y="1208803"/>
                </a:lnTo>
                <a:lnTo>
                  <a:pt x="1410313" y="1146778"/>
                </a:lnTo>
                <a:cubicBezTo>
                  <a:pt x="1410313" y="1145599"/>
                  <a:pt x="1410393" y="1144438"/>
                  <a:pt x="1411688" y="1143457"/>
                </a:cubicBezTo>
                <a:lnTo>
                  <a:pt x="1408531" y="1133444"/>
                </a:lnTo>
                <a:cubicBezTo>
                  <a:pt x="1410371" y="1112415"/>
                  <a:pt x="1428909" y="1096860"/>
                  <a:pt x="1449938" y="1098699"/>
                </a:cubicBezTo>
                <a:lnTo>
                  <a:pt x="2236821" y="1167543"/>
                </a:lnTo>
                <a:cubicBezTo>
                  <a:pt x="2257849" y="1169383"/>
                  <a:pt x="2273405" y="1187920"/>
                  <a:pt x="2271565" y="1208950"/>
                </a:cubicBezTo>
                <a:cubicBezTo>
                  <a:pt x="2269725" y="1229978"/>
                  <a:pt x="2251187" y="1245533"/>
                  <a:pt x="2230159" y="1243693"/>
                </a:cubicBezTo>
                <a:cubicBezTo>
                  <a:pt x="1973864" y="1221271"/>
                  <a:pt x="1717570" y="1198849"/>
                  <a:pt x="1461275" y="1176426"/>
                </a:cubicBezTo>
                <a:lnTo>
                  <a:pt x="1461274" y="1208803"/>
                </a:lnTo>
                <a:lnTo>
                  <a:pt x="1518985" y="1208803"/>
                </a:lnTo>
                <a:cubicBezTo>
                  <a:pt x="1540095" y="1208802"/>
                  <a:pt x="1557205" y="1225915"/>
                  <a:pt x="1557206" y="1247025"/>
                </a:cubicBezTo>
                <a:lnTo>
                  <a:pt x="1557207" y="1247023"/>
                </a:lnTo>
                <a:cubicBezTo>
                  <a:pt x="1557207" y="1268132"/>
                  <a:pt x="1540095" y="1285244"/>
                  <a:pt x="1518986" y="1285244"/>
                </a:cubicBezTo>
                <a:cubicBezTo>
                  <a:pt x="1499749" y="1285244"/>
                  <a:pt x="1480511" y="1285243"/>
                  <a:pt x="1461275" y="1285244"/>
                </a:cubicBezTo>
                <a:lnTo>
                  <a:pt x="1461275" y="1337600"/>
                </a:lnTo>
                <a:lnTo>
                  <a:pt x="1518985" y="1337600"/>
                </a:lnTo>
                <a:cubicBezTo>
                  <a:pt x="1540095" y="1337600"/>
                  <a:pt x="1557206" y="1354713"/>
                  <a:pt x="1557206" y="1375821"/>
                </a:cubicBezTo>
                <a:lnTo>
                  <a:pt x="1557207" y="1375820"/>
                </a:lnTo>
                <a:cubicBezTo>
                  <a:pt x="1557206" y="1396928"/>
                  <a:pt x="1540095" y="1414041"/>
                  <a:pt x="1518986" y="1414041"/>
                </a:cubicBezTo>
                <a:cubicBezTo>
                  <a:pt x="1499750" y="1414041"/>
                  <a:pt x="1480511" y="1414041"/>
                  <a:pt x="1461275" y="1414042"/>
                </a:cubicBezTo>
                <a:lnTo>
                  <a:pt x="1461275" y="1466398"/>
                </a:lnTo>
                <a:lnTo>
                  <a:pt x="1518985" y="1466398"/>
                </a:lnTo>
                <a:cubicBezTo>
                  <a:pt x="1540095" y="1466398"/>
                  <a:pt x="1557206" y="1483509"/>
                  <a:pt x="1557206" y="1504618"/>
                </a:cubicBezTo>
                <a:lnTo>
                  <a:pt x="1557207" y="1504619"/>
                </a:lnTo>
                <a:cubicBezTo>
                  <a:pt x="1557207" y="1525727"/>
                  <a:pt x="1540094" y="1542838"/>
                  <a:pt x="1518986" y="1542839"/>
                </a:cubicBezTo>
                <a:cubicBezTo>
                  <a:pt x="1499749" y="1542839"/>
                  <a:pt x="1480511" y="1542838"/>
                  <a:pt x="1461275" y="1542839"/>
                </a:cubicBezTo>
                <a:lnTo>
                  <a:pt x="1461274" y="1575412"/>
                </a:lnTo>
                <a:lnTo>
                  <a:pt x="2226550" y="1494978"/>
                </a:lnTo>
                <a:cubicBezTo>
                  <a:pt x="2247542" y="1492772"/>
                  <a:pt x="2266350" y="1508001"/>
                  <a:pt x="2268556" y="1528995"/>
                </a:cubicBezTo>
                <a:cubicBezTo>
                  <a:pt x="2270763" y="1549988"/>
                  <a:pt x="2255534" y="1568794"/>
                  <a:pt x="2234542" y="1571000"/>
                </a:cubicBezTo>
                <a:cubicBezTo>
                  <a:pt x="1972686" y="1598522"/>
                  <a:pt x="1710833" y="1626046"/>
                  <a:pt x="1448978" y="1653567"/>
                </a:cubicBezTo>
                <a:cubicBezTo>
                  <a:pt x="1427984" y="1655774"/>
                  <a:pt x="1409178" y="1640544"/>
                  <a:pt x="1406971" y="1619551"/>
                </a:cubicBezTo>
                <a:cubicBezTo>
                  <a:pt x="1406474" y="1614827"/>
                  <a:pt x="1406862" y="1610214"/>
                  <a:pt x="1410805" y="1606610"/>
                </a:cubicBezTo>
                <a:lnTo>
                  <a:pt x="1410312" y="1605422"/>
                </a:lnTo>
                <a:lnTo>
                  <a:pt x="1410312" y="1542839"/>
                </a:lnTo>
                <a:lnTo>
                  <a:pt x="1352603" y="1542841"/>
                </a:lnTo>
                <a:cubicBezTo>
                  <a:pt x="1331494" y="1542841"/>
                  <a:pt x="1314382" y="1525729"/>
                  <a:pt x="1314382" y="1504619"/>
                </a:cubicBezTo>
                <a:cubicBezTo>
                  <a:pt x="1314382" y="1483510"/>
                  <a:pt x="1331493" y="1466397"/>
                  <a:pt x="1352603" y="1466398"/>
                </a:cubicBezTo>
                <a:lnTo>
                  <a:pt x="1410312" y="1466398"/>
                </a:lnTo>
                <a:lnTo>
                  <a:pt x="1410313" y="1414042"/>
                </a:lnTo>
                <a:lnTo>
                  <a:pt x="1352603" y="1414042"/>
                </a:lnTo>
                <a:cubicBezTo>
                  <a:pt x="1331494" y="1414041"/>
                  <a:pt x="1314383" y="1396930"/>
                  <a:pt x="1314382" y="1375820"/>
                </a:cubicBezTo>
                <a:cubicBezTo>
                  <a:pt x="1314383" y="1354713"/>
                  <a:pt x="1331494" y="1337600"/>
                  <a:pt x="1352603" y="1337601"/>
                </a:cubicBezTo>
                <a:lnTo>
                  <a:pt x="1410312" y="1337600"/>
                </a:lnTo>
                <a:lnTo>
                  <a:pt x="1410312" y="1285244"/>
                </a:lnTo>
                <a:lnTo>
                  <a:pt x="1352603" y="1285244"/>
                </a:lnTo>
                <a:cubicBezTo>
                  <a:pt x="1331494" y="1285244"/>
                  <a:pt x="1314381" y="1268133"/>
                  <a:pt x="1314382" y="1247024"/>
                </a:cubicBezTo>
                <a:close/>
                <a:moveTo>
                  <a:pt x="1171967" y="72000"/>
                </a:moveTo>
                <a:lnTo>
                  <a:pt x="1171967" y="288000"/>
                </a:lnTo>
                <a:cubicBezTo>
                  <a:pt x="1171967" y="327765"/>
                  <a:pt x="1204202" y="360000"/>
                  <a:pt x="1243967" y="360000"/>
                </a:cubicBezTo>
                <a:cubicBezTo>
                  <a:pt x="1283732" y="360000"/>
                  <a:pt x="1315967" y="327765"/>
                  <a:pt x="1315967" y="288000"/>
                </a:cubicBezTo>
                <a:lnTo>
                  <a:pt x="1315967" y="72000"/>
                </a:lnTo>
                <a:cubicBezTo>
                  <a:pt x="1315967" y="32235"/>
                  <a:pt x="1283732" y="0"/>
                  <a:pt x="1243967" y="0"/>
                </a:cubicBezTo>
                <a:cubicBezTo>
                  <a:pt x="1204202" y="0"/>
                  <a:pt x="1171967" y="32235"/>
                  <a:pt x="1171967" y="72000"/>
                </a:cubicBezTo>
                <a:close/>
                <a:moveTo>
                  <a:pt x="1171966" y="2470049"/>
                </a:moveTo>
                <a:lnTo>
                  <a:pt x="1171966" y="2686049"/>
                </a:lnTo>
                <a:cubicBezTo>
                  <a:pt x="1171966" y="2725814"/>
                  <a:pt x="1204201" y="2758049"/>
                  <a:pt x="1243966" y="2758049"/>
                </a:cubicBezTo>
                <a:cubicBezTo>
                  <a:pt x="1283731" y="2758049"/>
                  <a:pt x="1315966" y="2725814"/>
                  <a:pt x="1315966" y="2686049"/>
                </a:cubicBezTo>
                <a:lnTo>
                  <a:pt x="1315966" y="2470049"/>
                </a:lnTo>
                <a:cubicBezTo>
                  <a:pt x="1315966" y="2430284"/>
                  <a:pt x="1283731" y="2398049"/>
                  <a:pt x="1243966" y="2398049"/>
                </a:cubicBezTo>
                <a:cubicBezTo>
                  <a:pt x="1204201" y="2398049"/>
                  <a:pt x="1171966" y="2430284"/>
                  <a:pt x="1171966" y="2470049"/>
                </a:cubicBezTo>
                <a:close/>
                <a:moveTo>
                  <a:pt x="515345" y="1370958"/>
                </a:moveTo>
                <a:cubicBezTo>
                  <a:pt x="515344" y="1558300"/>
                  <a:pt x="586814" y="1745642"/>
                  <a:pt x="729750" y="1888579"/>
                </a:cubicBezTo>
                <a:cubicBezTo>
                  <a:pt x="1015625" y="2174454"/>
                  <a:pt x="1479119" y="2174454"/>
                  <a:pt x="1764994" y="1888580"/>
                </a:cubicBezTo>
                <a:lnTo>
                  <a:pt x="1940572" y="1713001"/>
                </a:lnTo>
                <a:lnTo>
                  <a:pt x="2136413" y="1713002"/>
                </a:lnTo>
                <a:cubicBezTo>
                  <a:pt x="2215124" y="1713001"/>
                  <a:pt x="2278929" y="1649195"/>
                  <a:pt x="2278929" y="1570486"/>
                </a:cubicBezTo>
                <a:lnTo>
                  <a:pt x="2278929" y="1374645"/>
                </a:lnTo>
                <a:lnTo>
                  <a:pt x="2282614" y="1370959"/>
                </a:lnTo>
                <a:lnTo>
                  <a:pt x="2278929" y="1367272"/>
                </a:lnTo>
                <a:lnTo>
                  <a:pt x="2278929" y="1171432"/>
                </a:lnTo>
                <a:cubicBezTo>
                  <a:pt x="2278929" y="1092722"/>
                  <a:pt x="2215123" y="1028916"/>
                  <a:pt x="2136413" y="1028916"/>
                </a:cubicBezTo>
                <a:lnTo>
                  <a:pt x="1940571" y="1028916"/>
                </a:lnTo>
                <a:cubicBezTo>
                  <a:pt x="1882045" y="970390"/>
                  <a:pt x="1823519" y="911862"/>
                  <a:pt x="1764993" y="853336"/>
                </a:cubicBezTo>
                <a:cubicBezTo>
                  <a:pt x="1479118" y="567461"/>
                  <a:pt x="1015625" y="567462"/>
                  <a:pt x="729750" y="853336"/>
                </a:cubicBezTo>
                <a:cubicBezTo>
                  <a:pt x="586813" y="996273"/>
                  <a:pt x="515344" y="1183616"/>
                  <a:pt x="515345" y="1370958"/>
                </a:cubicBezTo>
                <a:close/>
                <a:moveTo>
                  <a:pt x="388776" y="2386770"/>
                </a:moveTo>
                <a:cubicBezTo>
                  <a:pt x="388776" y="2405196"/>
                  <a:pt x="395805" y="2423622"/>
                  <a:pt x="409865" y="2437681"/>
                </a:cubicBezTo>
                <a:cubicBezTo>
                  <a:pt x="437983" y="2465800"/>
                  <a:pt x="483570" y="2465800"/>
                  <a:pt x="511688" y="2437681"/>
                </a:cubicBezTo>
                <a:lnTo>
                  <a:pt x="664423" y="2284946"/>
                </a:lnTo>
                <a:cubicBezTo>
                  <a:pt x="692541" y="2256828"/>
                  <a:pt x="692541" y="2211241"/>
                  <a:pt x="664423" y="2183123"/>
                </a:cubicBezTo>
                <a:cubicBezTo>
                  <a:pt x="636305" y="2155005"/>
                  <a:pt x="590718" y="2155005"/>
                  <a:pt x="562599" y="2183123"/>
                </a:cubicBezTo>
                <a:lnTo>
                  <a:pt x="409865" y="2335858"/>
                </a:lnTo>
                <a:cubicBezTo>
                  <a:pt x="395805" y="2349917"/>
                  <a:pt x="388776" y="2368343"/>
                  <a:pt x="388776" y="2386770"/>
                </a:cubicBezTo>
                <a:close/>
                <a:moveTo>
                  <a:pt x="388776" y="365689"/>
                </a:moveTo>
                <a:cubicBezTo>
                  <a:pt x="388776" y="384115"/>
                  <a:pt x="395805" y="402541"/>
                  <a:pt x="409865" y="416600"/>
                </a:cubicBezTo>
                <a:lnTo>
                  <a:pt x="562599" y="569335"/>
                </a:lnTo>
                <a:cubicBezTo>
                  <a:pt x="590718" y="597454"/>
                  <a:pt x="636305" y="597454"/>
                  <a:pt x="664423" y="569335"/>
                </a:cubicBezTo>
                <a:cubicBezTo>
                  <a:pt x="692541" y="541217"/>
                  <a:pt x="692541" y="495630"/>
                  <a:pt x="664423" y="467512"/>
                </a:cubicBezTo>
                <a:lnTo>
                  <a:pt x="511688" y="314777"/>
                </a:lnTo>
                <a:cubicBezTo>
                  <a:pt x="483570" y="286659"/>
                  <a:pt x="437983" y="286659"/>
                  <a:pt x="409865" y="314777"/>
                </a:cubicBezTo>
                <a:cubicBezTo>
                  <a:pt x="395805" y="328836"/>
                  <a:pt x="388776" y="347262"/>
                  <a:pt x="388776" y="365689"/>
                </a:cubicBezTo>
                <a:close/>
                <a:moveTo>
                  <a:pt x="0" y="1379024"/>
                </a:moveTo>
                <a:cubicBezTo>
                  <a:pt x="0" y="1418789"/>
                  <a:pt x="32235" y="1451024"/>
                  <a:pt x="72000" y="1451024"/>
                </a:cubicBezTo>
                <a:lnTo>
                  <a:pt x="288000" y="1451024"/>
                </a:lnTo>
                <a:cubicBezTo>
                  <a:pt x="327765" y="1451024"/>
                  <a:pt x="360000" y="1418789"/>
                  <a:pt x="360000" y="1379024"/>
                </a:cubicBezTo>
                <a:cubicBezTo>
                  <a:pt x="360000" y="1339259"/>
                  <a:pt x="327765" y="1307024"/>
                  <a:pt x="288000" y="1307024"/>
                </a:cubicBezTo>
                <a:lnTo>
                  <a:pt x="72000" y="1307024"/>
                </a:lnTo>
                <a:cubicBezTo>
                  <a:pt x="32235" y="1307024"/>
                  <a:pt x="0" y="1339259"/>
                  <a:pt x="0" y="137902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4935751"/>
            <a:ext cx="9144000" cy="261610"/>
          </a:xfrm>
          <a:prstGeom prst="rect">
            <a:avLst/>
          </a:prstGeom>
          <a:solidFill>
            <a:srgbClr val="76B1D1"/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11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ІНКЛЮЗИВНЕ НАВЧАННЯ В ЗАКЛАДАХ ЗАГАЛЬНОЇ СЕРЕДНЬОЇ ОСВІТИ,  </a:t>
            </a:r>
            <a:r>
              <a:rPr lang="uk-UA" sz="1100" dirty="0">
                <a:solidFill>
                  <a:schemeClr val="bg1"/>
                </a:solidFill>
              </a:rPr>
              <a:t>м. Київ | 16 - 19 вересня 2018 року</a:t>
            </a:r>
            <a:endParaRPr lang="ru-RU" sz="1100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076056" y="1990864"/>
            <a:ext cx="366722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400" b="1" dirty="0">
                <a:solidFill>
                  <a:schemeClr val="tx2"/>
                </a:solidFill>
              </a:rPr>
              <a:t>Якими мають бути цілі</a:t>
            </a:r>
            <a:endParaRPr lang="uk-UA" sz="2400" b="1" dirty="0">
              <a:solidFill>
                <a:schemeClr val="tx2"/>
              </a:solidFill>
            </a:endParaRPr>
          </a:p>
          <a:p>
            <a:pPr algn="ctr"/>
            <a:r>
              <a:rPr lang="uk-UA" sz="2400" b="1" dirty="0">
                <a:solidFill>
                  <a:schemeClr val="tx2"/>
                </a:solidFill>
              </a:rPr>
              <a:t>для навчання?</a:t>
            </a:r>
            <a:endParaRPr lang="en-US" sz="24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25735"/>
            <a:ext cx="6696744" cy="776530"/>
          </a:xfrm>
        </p:spPr>
        <p:txBody>
          <a:bodyPr/>
          <a:lstStyle/>
          <a:p>
            <a:r>
              <a:rPr lang="uk-UA" sz="3200" dirty="0"/>
              <a:t>Характеристика цілей</a:t>
            </a: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0" y="1179145"/>
            <a:ext cx="2844000" cy="338554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r>
              <a:rPr lang="uk-UA" altLang="ko-KR" sz="1600" b="1" dirty="0">
                <a:solidFill>
                  <a:srgbClr val="002060"/>
                </a:solidFill>
                <a:latin typeface="Verdana" panose="020B0604030504040204" pitchFamily="34" charset="0"/>
                <a:cs typeface="Verdana" panose="020B0604030504040204" pitchFamily="34" charset="0"/>
              </a:rPr>
              <a:t>Конкретні</a:t>
            </a:r>
            <a:endParaRPr lang="ko-KR" altLang="en-US" sz="1600" b="1" dirty="0">
              <a:solidFill>
                <a:srgbClr val="002060"/>
              </a:solidFill>
              <a:latin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" y="1880568"/>
            <a:ext cx="3456000" cy="338554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r>
              <a:rPr lang="uk-UA" altLang="ko-KR" sz="16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Вимірювані</a:t>
            </a:r>
            <a:endParaRPr lang="ko-KR" altLang="en-US" sz="1600" b="1" dirty="0">
              <a:solidFill>
                <a:srgbClr val="002060"/>
              </a:solidFill>
              <a:latin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2651463"/>
            <a:ext cx="4068000" cy="50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altLang="ko-KR" sz="16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Досяжні</a:t>
            </a:r>
            <a:endParaRPr lang="ko-KR" altLang="en-US" sz="1600" b="1" dirty="0">
              <a:solidFill>
                <a:srgbClr val="002060"/>
              </a:solidFill>
              <a:latin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8037" y="3371665"/>
            <a:ext cx="4680000" cy="50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altLang="ko-KR" sz="1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Орієнтовані на результат</a:t>
            </a:r>
            <a:endParaRPr lang="ko-KR" altLang="en-US" sz="1600" b="1" dirty="0">
              <a:solidFill>
                <a:schemeClr val="tx2"/>
              </a:solidFill>
              <a:latin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4057616"/>
            <a:ext cx="5580112" cy="338554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uk-UA" altLang="ko-KR" sz="16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Визначені в часі</a:t>
            </a:r>
            <a:endParaRPr lang="ko-KR" altLang="en-US" sz="1600" b="1" dirty="0">
              <a:solidFill>
                <a:srgbClr val="002060"/>
              </a:solidFill>
              <a:latin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4949820"/>
            <a:ext cx="9144000" cy="261610"/>
          </a:xfrm>
          <a:prstGeom prst="rect">
            <a:avLst/>
          </a:prstGeom>
          <a:solidFill>
            <a:srgbClr val="76B1D1"/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11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ІНКЛЮЗИВНЕ НАВЧАННЯ В ЗАКЛАДАХ ЗАГАЛЬНОЇ СЕРЕДНЬОЇ ОСВІТИ,  </a:t>
            </a:r>
            <a:r>
              <a:rPr lang="uk-UA" sz="1100" dirty="0">
                <a:solidFill>
                  <a:schemeClr val="bg1"/>
                </a:solidFill>
              </a:rPr>
              <a:t>м. Київ | 16 - 19 вересня 2018 року</a:t>
            </a:r>
            <a:endParaRPr lang="ru-RU" sz="1100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1640" y="339502"/>
            <a:ext cx="6912768" cy="776530"/>
          </a:xfrm>
        </p:spPr>
        <p:txBody>
          <a:bodyPr/>
          <a:lstStyle/>
          <a:p>
            <a:r>
              <a:rPr lang="uk-UA" sz="2800" i="1" dirty="0"/>
              <a:t>Пріоритетність цілей для навчання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051720" y="1563638"/>
            <a:ext cx="4536504" cy="369332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dirty="0"/>
              <a:t>Забезпечення безпеки життя та </a:t>
            </a:r>
            <a:r>
              <a:rPr lang="uk-UA" dirty="0" err="1"/>
              <a:t>здоров</a:t>
            </a:r>
            <a:r>
              <a:rPr lang="en-US" dirty="0"/>
              <a:t>’</a:t>
            </a:r>
            <a:r>
              <a:rPr lang="uk-UA" dirty="0"/>
              <a:t>я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339752" y="1932970"/>
            <a:ext cx="3960440" cy="64633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dirty="0"/>
              <a:t>Навички соціальної </a:t>
            </a:r>
            <a:endParaRPr lang="uk-UA" dirty="0"/>
          </a:p>
          <a:p>
            <a:pPr algn="ctr"/>
            <a:r>
              <a:rPr lang="uk-UA" dirty="0"/>
              <a:t>взаємодії/спілкування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627784" y="2579301"/>
            <a:ext cx="345638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dirty="0"/>
              <a:t>Адаптивні та побутові навички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843808" y="2948633"/>
            <a:ext cx="3024336" cy="369332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dirty="0"/>
              <a:t>Академічні навички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0" y="4935751"/>
            <a:ext cx="9144000" cy="261610"/>
          </a:xfrm>
          <a:prstGeom prst="rect">
            <a:avLst/>
          </a:prstGeom>
          <a:solidFill>
            <a:srgbClr val="76B1D1"/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11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ІНКЛЮЗИВНЕ НАВЧАННЯ В ЗАКЛАДАХ ЗАГАЛЬНОЇ СЕРЕДНЬОЇ ОСВІТИ,  </a:t>
            </a:r>
            <a:r>
              <a:rPr lang="uk-UA" sz="1100" dirty="0">
                <a:solidFill>
                  <a:schemeClr val="bg1"/>
                </a:solidFill>
              </a:rPr>
              <a:t>м. Київ | 16 - 19 вересня 2018 року</a:t>
            </a:r>
            <a:endParaRPr lang="ru-RU" sz="1100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Rectangle 1"/>
          <p:cNvSpPr/>
          <p:nvPr/>
        </p:nvSpPr>
        <p:spPr>
          <a:xfrm>
            <a:off x="1238813" y="990910"/>
            <a:ext cx="34289" cy="76415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/>
          </a:p>
        </p:txBody>
      </p:sp>
      <p:sp>
        <p:nvSpPr>
          <p:cNvPr id="377" name="Rectangle 53"/>
          <p:cNvSpPr/>
          <p:nvPr/>
        </p:nvSpPr>
        <p:spPr>
          <a:xfrm>
            <a:off x="2885258" y="990910"/>
            <a:ext cx="34289" cy="7641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/>
          </a:p>
        </p:txBody>
      </p:sp>
      <p:sp>
        <p:nvSpPr>
          <p:cNvPr id="378" name="Rectangle 56"/>
          <p:cNvSpPr/>
          <p:nvPr/>
        </p:nvSpPr>
        <p:spPr>
          <a:xfrm>
            <a:off x="4531703" y="990910"/>
            <a:ext cx="34289" cy="7641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/>
          </a:p>
        </p:txBody>
      </p:sp>
      <p:sp>
        <p:nvSpPr>
          <p:cNvPr id="379" name="Rectangle 59"/>
          <p:cNvSpPr/>
          <p:nvPr/>
        </p:nvSpPr>
        <p:spPr>
          <a:xfrm>
            <a:off x="6178148" y="990910"/>
            <a:ext cx="34289" cy="76415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/>
          </a:p>
        </p:txBody>
      </p:sp>
      <p:sp>
        <p:nvSpPr>
          <p:cNvPr id="380" name="Rectangle 62"/>
          <p:cNvSpPr/>
          <p:nvPr/>
        </p:nvSpPr>
        <p:spPr>
          <a:xfrm>
            <a:off x="7824594" y="990910"/>
            <a:ext cx="34289" cy="76415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/>
          </a:p>
        </p:txBody>
      </p:sp>
      <p:grpSp>
        <p:nvGrpSpPr>
          <p:cNvPr id="381" name="Group 70"/>
          <p:cNvGrpSpPr/>
          <p:nvPr/>
        </p:nvGrpSpPr>
        <p:grpSpPr>
          <a:xfrm>
            <a:off x="323529" y="3003798"/>
            <a:ext cx="1656849" cy="830997"/>
            <a:chOff x="2111242" y="1588518"/>
            <a:chExt cx="2209132" cy="1107996"/>
          </a:xfrm>
        </p:grpSpPr>
        <p:sp>
          <p:nvSpPr>
            <p:cNvPr id="382" name="TextBox 381"/>
            <p:cNvSpPr txBox="1"/>
            <p:nvPr/>
          </p:nvSpPr>
          <p:spPr>
            <a:xfrm>
              <a:off x="2594885" y="2012928"/>
              <a:ext cx="154017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altLang="ko-KR" sz="900" dirty="0">
                <a:solidFill>
                  <a:schemeClr val="tx1">
                    <a:lumMod val="95000"/>
                    <a:lumOff val="5000"/>
                  </a:schemeClr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383" name="TextBox 382"/>
            <p:cNvSpPr txBox="1"/>
            <p:nvPr/>
          </p:nvSpPr>
          <p:spPr>
            <a:xfrm>
              <a:off x="2111242" y="1588518"/>
              <a:ext cx="2209132" cy="1107996"/>
            </a:xfrm>
            <a:prstGeom prst="rect">
              <a:avLst/>
            </a:prstGeom>
            <a:noFill/>
          </p:spPr>
          <p:txBody>
            <a:bodyPr wrap="square" lIns="81000" rIns="81000" rtlCol="0">
              <a:spAutoFit/>
            </a:bodyPr>
            <a:lstStyle/>
            <a:p>
              <a:pPr algn="ctr"/>
              <a:r>
                <a:rPr lang="uk-UA" altLang="ko-KR" sz="12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Нормативно-правова база на стадії доопрацювання</a:t>
              </a:r>
              <a:endParaRPr lang="ko-KR" altLang="en-US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cs typeface="Verdana" panose="020B0604030504040204" pitchFamily="34" charset="0"/>
              </a:endParaRPr>
            </a:p>
          </p:txBody>
        </p:sp>
      </p:grpSp>
      <p:grpSp>
        <p:nvGrpSpPr>
          <p:cNvPr id="384" name="Group 100"/>
          <p:cNvGrpSpPr/>
          <p:nvPr/>
        </p:nvGrpSpPr>
        <p:grpSpPr>
          <a:xfrm>
            <a:off x="2334059" y="3003799"/>
            <a:ext cx="1300253" cy="830997"/>
            <a:chOff x="2586698" y="1588518"/>
            <a:chExt cx="1733671" cy="1107996"/>
          </a:xfrm>
        </p:grpSpPr>
        <p:sp>
          <p:nvSpPr>
            <p:cNvPr id="385" name="TextBox 384"/>
            <p:cNvSpPr txBox="1"/>
            <p:nvPr/>
          </p:nvSpPr>
          <p:spPr>
            <a:xfrm>
              <a:off x="2594885" y="2012928"/>
              <a:ext cx="154017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altLang="ko-KR" sz="900" dirty="0">
                <a:solidFill>
                  <a:schemeClr val="tx1">
                    <a:lumMod val="95000"/>
                    <a:lumOff val="5000"/>
                  </a:schemeClr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386" name="TextBox 385"/>
            <p:cNvSpPr txBox="1"/>
            <p:nvPr/>
          </p:nvSpPr>
          <p:spPr>
            <a:xfrm>
              <a:off x="2586698" y="1588518"/>
              <a:ext cx="1733671" cy="1107996"/>
            </a:xfrm>
            <a:prstGeom prst="rect">
              <a:avLst/>
            </a:prstGeom>
            <a:noFill/>
          </p:spPr>
          <p:txBody>
            <a:bodyPr wrap="square" lIns="81000" rIns="81000" rtlCol="0">
              <a:spAutoFit/>
            </a:bodyPr>
            <a:lstStyle/>
            <a:p>
              <a:pPr algn="ctr"/>
              <a:r>
                <a:rPr lang="uk-UA" altLang="ko-KR" sz="12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Унікальний досвід кожного з учасників</a:t>
              </a:r>
              <a:endParaRPr lang="ko-KR" altLang="en-US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cs typeface="Verdana" panose="020B0604030504040204" pitchFamily="34" charset="0"/>
              </a:endParaRPr>
            </a:p>
          </p:txBody>
        </p:sp>
      </p:grpSp>
      <p:grpSp>
        <p:nvGrpSpPr>
          <p:cNvPr id="387" name="Group 103"/>
          <p:cNvGrpSpPr/>
          <p:nvPr/>
        </p:nvGrpSpPr>
        <p:grpSpPr>
          <a:xfrm>
            <a:off x="3987994" y="3003799"/>
            <a:ext cx="1232078" cy="830997"/>
            <a:chOff x="2586696" y="1588518"/>
            <a:chExt cx="1642771" cy="1107996"/>
          </a:xfrm>
        </p:grpSpPr>
        <p:sp>
          <p:nvSpPr>
            <p:cNvPr id="388" name="TextBox 387"/>
            <p:cNvSpPr txBox="1"/>
            <p:nvPr/>
          </p:nvSpPr>
          <p:spPr>
            <a:xfrm>
              <a:off x="2594885" y="2012928"/>
              <a:ext cx="154017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altLang="ko-KR" sz="900" dirty="0">
                <a:solidFill>
                  <a:schemeClr val="tx1">
                    <a:lumMod val="95000"/>
                    <a:lumOff val="5000"/>
                  </a:schemeClr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389" name="TextBox 388"/>
            <p:cNvSpPr txBox="1"/>
            <p:nvPr/>
          </p:nvSpPr>
          <p:spPr>
            <a:xfrm>
              <a:off x="2586696" y="1588518"/>
              <a:ext cx="1642771" cy="1107996"/>
            </a:xfrm>
            <a:prstGeom prst="rect">
              <a:avLst/>
            </a:prstGeom>
            <a:noFill/>
          </p:spPr>
          <p:txBody>
            <a:bodyPr wrap="square" lIns="81000" rIns="81000" rtlCol="0">
              <a:spAutoFit/>
            </a:bodyPr>
            <a:lstStyle/>
            <a:p>
              <a:pPr algn="ctr"/>
              <a:r>
                <a:rPr lang="uk-UA" altLang="ko-KR" sz="12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Робота з тяжкими категоріями дітей</a:t>
              </a:r>
              <a:endParaRPr lang="ko-KR" altLang="en-US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cs typeface="Verdana" panose="020B0604030504040204" pitchFamily="34" charset="0"/>
              </a:endParaRPr>
            </a:p>
          </p:txBody>
        </p:sp>
      </p:grpSp>
      <p:grpSp>
        <p:nvGrpSpPr>
          <p:cNvPr id="390" name="Group 106"/>
          <p:cNvGrpSpPr/>
          <p:nvPr/>
        </p:nvGrpSpPr>
        <p:grpSpPr>
          <a:xfrm>
            <a:off x="5573754" y="3003799"/>
            <a:ext cx="1374510" cy="830997"/>
            <a:chOff x="2495792" y="1588518"/>
            <a:chExt cx="1832680" cy="1107996"/>
          </a:xfrm>
        </p:grpSpPr>
        <p:sp>
          <p:nvSpPr>
            <p:cNvPr id="391" name="TextBox 390"/>
            <p:cNvSpPr txBox="1"/>
            <p:nvPr/>
          </p:nvSpPr>
          <p:spPr>
            <a:xfrm>
              <a:off x="2594885" y="2012928"/>
              <a:ext cx="154017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altLang="ko-KR" sz="900" dirty="0">
                <a:solidFill>
                  <a:schemeClr val="tx1">
                    <a:lumMod val="95000"/>
                    <a:lumOff val="5000"/>
                  </a:schemeClr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392" name="TextBox 391"/>
            <p:cNvSpPr txBox="1"/>
            <p:nvPr/>
          </p:nvSpPr>
          <p:spPr>
            <a:xfrm>
              <a:off x="2495792" y="1588518"/>
              <a:ext cx="1832680" cy="1107996"/>
            </a:xfrm>
            <a:prstGeom prst="rect">
              <a:avLst/>
            </a:prstGeom>
            <a:noFill/>
          </p:spPr>
          <p:txBody>
            <a:bodyPr wrap="square" lIns="81000" rIns="81000" rtlCol="0">
              <a:spAutoFit/>
            </a:bodyPr>
            <a:lstStyle/>
            <a:p>
              <a:pPr algn="ctr"/>
              <a:r>
                <a:rPr lang="uk-UA" altLang="ko-KR" sz="12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Робота з психологічно травмованими батьками </a:t>
              </a:r>
              <a:endParaRPr lang="ko-KR" altLang="en-US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cs typeface="Verdana" panose="020B0604030504040204" pitchFamily="34" charset="0"/>
              </a:endParaRPr>
            </a:p>
          </p:txBody>
        </p:sp>
      </p:grpSp>
      <p:grpSp>
        <p:nvGrpSpPr>
          <p:cNvPr id="393" name="Group 109"/>
          <p:cNvGrpSpPr/>
          <p:nvPr/>
        </p:nvGrpSpPr>
        <p:grpSpPr>
          <a:xfrm>
            <a:off x="7301945" y="3003798"/>
            <a:ext cx="1374511" cy="1015663"/>
            <a:chOff x="2594797" y="1588518"/>
            <a:chExt cx="1832682" cy="1354217"/>
          </a:xfrm>
        </p:grpSpPr>
        <p:sp>
          <p:nvSpPr>
            <p:cNvPr id="394" name="TextBox 393"/>
            <p:cNvSpPr txBox="1"/>
            <p:nvPr/>
          </p:nvSpPr>
          <p:spPr>
            <a:xfrm>
              <a:off x="2594885" y="2012928"/>
              <a:ext cx="1540172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altLang="ko-KR" sz="900" dirty="0">
                <a:solidFill>
                  <a:schemeClr val="tx1">
                    <a:lumMod val="95000"/>
                    <a:lumOff val="5000"/>
                  </a:schemeClr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395" name="TextBox 394"/>
            <p:cNvSpPr txBox="1"/>
            <p:nvPr/>
          </p:nvSpPr>
          <p:spPr>
            <a:xfrm>
              <a:off x="2594797" y="1588518"/>
              <a:ext cx="1832682" cy="1354217"/>
            </a:xfrm>
            <a:prstGeom prst="rect">
              <a:avLst/>
            </a:prstGeom>
            <a:noFill/>
          </p:spPr>
          <p:txBody>
            <a:bodyPr wrap="square" lIns="81000" rIns="81000" rtlCol="0">
              <a:spAutoFit/>
            </a:bodyPr>
            <a:lstStyle/>
            <a:p>
              <a:pPr algn="ctr"/>
              <a:r>
                <a:rPr lang="uk-UA" altLang="ko-KR" sz="12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Недостатньо організована  підтримка з боку місцевої влади</a:t>
              </a:r>
              <a:endParaRPr lang="ko-KR" altLang="en-US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Verdana" panose="020B0604030504040204" pitchFamily="34" charset="0"/>
                <a:cs typeface="Verdana" panose="020B0604030504040204" pitchFamily="34" charset="0"/>
              </a:endParaRPr>
            </a:p>
          </p:txBody>
        </p:sp>
      </p:grpSp>
      <p:sp>
        <p:nvSpPr>
          <p:cNvPr id="396" name="자유형: 도형 395"/>
          <p:cNvSpPr>
            <a:spLocks noChangeAspect="1"/>
          </p:cNvSpPr>
          <p:nvPr/>
        </p:nvSpPr>
        <p:spPr>
          <a:xfrm rot="10800000">
            <a:off x="916742" y="1755065"/>
            <a:ext cx="678430" cy="1126055"/>
          </a:xfrm>
          <a:custGeom>
            <a:avLst/>
            <a:gdLst>
              <a:gd name="connsiteX0" fmla="*/ 1047232 w 1957642"/>
              <a:gd name="connsiteY0" fmla="*/ 5654 h 3249282"/>
              <a:gd name="connsiteX1" fmla="*/ 1030640 w 1957642"/>
              <a:gd name="connsiteY1" fmla="*/ 5654 h 3249282"/>
              <a:gd name="connsiteX2" fmla="*/ 1048024 w 1957642"/>
              <a:gd name="connsiteY2" fmla="*/ 0 h 3249282"/>
              <a:gd name="connsiteX3" fmla="*/ 1160845 w 1957642"/>
              <a:gd name="connsiteY3" fmla="*/ 2127215 h 3249282"/>
              <a:gd name="connsiteX4" fmla="*/ 1196036 w 1957642"/>
              <a:gd name="connsiteY4" fmla="*/ 2120110 h 3249282"/>
              <a:gd name="connsiteX5" fmla="*/ 1237844 w 1957642"/>
              <a:gd name="connsiteY5" fmla="*/ 2120446 h 3249282"/>
              <a:gd name="connsiteX6" fmla="*/ 1296213 w 1957642"/>
              <a:gd name="connsiteY6" fmla="*/ 2029106 h 3249282"/>
              <a:gd name="connsiteX7" fmla="*/ 1397562 w 1957642"/>
              <a:gd name="connsiteY7" fmla="*/ 1825853 h 3249282"/>
              <a:gd name="connsiteX8" fmla="*/ 1777778 w 1957642"/>
              <a:gd name="connsiteY8" fmla="*/ 1099228 h 3249282"/>
              <a:gd name="connsiteX9" fmla="*/ 980978 w 1957642"/>
              <a:gd name="connsiteY9" fmla="*/ 301427 h 3249282"/>
              <a:gd name="connsiteX10" fmla="*/ 980978 w 1957642"/>
              <a:gd name="connsiteY10" fmla="*/ 301625 h 3249282"/>
              <a:gd name="connsiteX11" fmla="*/ 978823 w 1957642"/>
              <a:gd name="connsiteY11" fmla="*/ 301459 h 3249282"/>
              <a:gd name="connsiteX12" fmla="*/ 976666 w 1957642"/>
              <a:gd name="connsiteY12" fmla="*/ 301625 h 3249282"/>
              <a:gd name="connsiteX13" fmla="*/ 976666 w 1957642"/>
              <a:gd name="connsiteY13" fmla="*/ 301427 h 3249282"/>
              <a:gd name="connsiteX14" fmla="*/ 179865 w 1957642"/>
              <a:gd name="connsiteY14" fmla="*/ 1099228 h 3249282"/>
              <a:gd name="connsiteX15" fmla="*/ 560081 w 1957642"/>
              <a:gd name="connsiteY15" fmla="*/ 1825853 h 3249282"/>
              <a:gd name="connsiteX16" fmla="*/ 661430 w 1957642"/>
              <a:gd name="connsiteY16" fmla="*/ 2029106 h 3249282"/>
              <a:gd name="connsiteX17" fmla="*/ 719799 w 1957642"/>
              <a:gd name="connsiteY17" fmla="*/ 2120446 h 3249282"/>
              <a:gd name="connsiteX18" fmla="*/ 770760 w 1957642"/>
              <a:gd name="connsiteY18" fmla="*/ 2120037 h 3249282"/>
              <a:gd name="connsiteX19" fmla="*/ 806315 w 1957642"/>
              <a:gd name="connsiteY19" fmla="*/ 2127215 h 3249282"/>
              <a:gd name="connsiteX20" fmla="*/ 1319520 w 1957642"/>
              <a:gd name="connsiteY20" fmla="*/ 2263042 h 3249282"/>
              <a:gd name="connsiteX21" fmla="*/ 978823 w 1957642"/>
              <a:gd name="connsiteY21" fmla="*/ 2261822 h 3249282"/>
              <a:gd name="connsiteX22" fmla="*/ 638123 w 1957642"/>
              <a:gd name="connsiteY22" fmla="*/ 2263042 h 3249282"/>
              <a:gd name="connsiteX23" fmla="*/ 513100 w 1957642"/>
              <a:gd name="connsiteY23" fmla="*/ 2169534 h 3249282"/>
              <a:gd name="connsiteX24" fmla="*/ 465828 w 1957642"/>
              <a:gd name="connsiteY24" fmla="*/ 1970355 h 3249282"/>
              <a:gd name="connsiteX25" fmla="*/ 0 w 1957642"/>
              <a:gd name="connsiteY25" fmla="*/ 1080372 h 3249282"/>
              <a:gd name="connsiteX26" fmla="*/ 976988 w 1957642"/>
              <a:gd name="connsiteY26" fmla="*/ 103385 h 3249282"/>
              <a:gd name="connsiteX27" fmla="*/ 978823 w 1957642"/>
              <a:gd name="connsiteY27" fmla="*/ 103526 h 3249282"/>
              <a:gd name="connsiteX28" fmla="*/ 980656 w 1957642"/>
              <a:gd name="connsiteY28" fmla="*/ 103385 h 3249282"/>
              <a:gd name="connsiteX29" fmla="*/ 1957642 w 1957642"/>
              <a:gd name="connsiteY29" fmla="*/ 1080372 h 3249282"/>
              <a:gd name="connsiteX30" fmla="*/ 1491816 w 1957642"/>
              <a:gd name="connsiteY30" fmla="*/ 1970355 h 3249282"/>
              <a:gd name="connsiteX31" fmla="*/ 1444543 w 1957642"/>
              <a:gd name="connsiteY31" fmla="*/ 2169534 h 3249282"/>
              <a:gd name="connsiteX32" fmla="*/ 1319520 w 1957642"/>
              <a:gd name="connsiteY32" fmla="*/ 2263042 h 3249282"/>
              <a:gd name="connsiteX33" fmla="*/ 1407452 w 1957642"/>
              <a:gd name="connsiteY33" fmla="*/ 2485514 h 3249282"/>
              <a:gd name="connsiteX34" fmla="*/ 558453 w 1957642"/>
              <a:gd name="connsiteY34" fmla="*/ 2485514 h 3249282"/>
              <a:gd name="connsiteX35" fmla="*/ 491321 w 1957642"/>
              <a:gd name="connsiteY35" fmla="*/ 2418383 h 3249282"/>
              <a:gd name="connsiteX36" fmla="*/ 491321 w 1957642"/>
              <a:gd name="connsiteY36" fmla="*/ 2388750 h 3249282"/>
              <a:gd name="connsiteX37" fmla="*/ 558453 w 1957642"/>
              <a:gd name="connsiteY37" fmla="*/ 2321619 h 3249282"/>
              <a:gd name="connsiteX38" fmla="*/ 1407452 w 1957642"/>
              <a:gd name="connsiteY38" fmla="*/ 2321619 h 3249282"/>
              <a:gd name="connsiteX39" fmla="*/ 1474583 w 1957642"/>
              <a:gd name="connsiteY39" fmla="*/ 2388750 h 3249282"/>
              <a:gd name="connsiteX40" fmla="*/ 1474583 w 1957642"/>
              <a:gd name="connsiteY40" fmla="*/ 2418383 h 3249282"/>
              <a:gd name="connsiteX41" fmla="*/ 1407452 w 1957642"/>
              <a:gd name="connsiteY41" fmla="*/ 2485514 h 3249282"/>
              <a:gd name="connsiteX42" fmla="*/ 1374676 w 1957642"/>
              <a:gd name="connsiteY42" fmla="*/ 2707334 h 3249282"/>
              <a:gd name="connsiteX43" fmla="*/ 591228 w 1957642"/>
              <a:gd name="connsiteY43" fmla="*/ 2707334 h 3249282"/>
              <a:gd name="connsiteX44" fmla="*/ 524097 w 1957642"/>
              <a:gd name="connsiteY44" fmla="*/ 2640203 h 3249282"/>
              <a:gd name="connsiteX45" fmla="*/ 524097 w 1957642"/>
              <a:gd name="connsiteY45" fmla="*/ 2610570 h 3249282"/>
              <a:gd name="connsiteX46" fmla="*/ 591228 w 1957642"/>
              <a:gd name="connsiteY46" fmla="*/ 2543440 h 3249282"/>
              <a:gd name="connsiteX47" fmla="*/ 1374676 w 1957642"/>
              <a:gd name="connsiteY47" fmla="*/ 2543440 h 3249282"/>
              <a:gd name="connsiteX48" fmla="*/ 1441808 w 1957642"/>
              <a:gd name="connsiteY48" fmla="*/ 2610570 h 3249282"/>
              <a:gd name="connsiteX49" fmla="*/ 1441808 w 1957642"/>
              <a:gd name="connsiteY49" fmla="*/ 2640203 h 3249282"/>
              <a:gd name="connsiteX50" fmla="*/ 1374676 w 1957642"/>
              <a:gd name="connsiteY50" fmla="*/ 2707334 h 3249282"/>
              <a:gd name="connsiteX51" fmla="*/ 1341902 w 1957642"/>
              <a:gd name="connsiteY51" fmla="*/ 2929154 h 3249282"/>
              <a:gd name="connsiteX52" fmla="*/ 624004 w 1957642"/>
              <a:gd name="connsiteY52" fmla="*/ 2929154 h 3249282"/>
              <a:gd name="connsiteX53" fmla="*/ 556873 w 1957642"/>
              <a:gd name="connsiteY53" fmla="*/ 2862023 h 3249282"/>
              <a:gd name="connsiteX54" fmla="*/ 556873 w 1957642"/>
              <a:gd name="connsiteY54" fmla="*/ 2832390 h 3249282"/>
              <a:gd name="connsiteX55" fmla="*/ 624004 w 1957642"/>
              <a:gd name="connsiteY55" fmla="*/ 2765259 h 3249282"/>
              <a:gd name="connsiteX56" fmla="*/ 1341902 w 1957642"/>
              <a:gd name="connsiteY56" fmla="*/ 2765259 h 3249282"/>
              <a:gd name="connsiteX57" fmla="*/ 1409033 w 1957642"/>
              <a:gd name="connsiteY57" fmla="*/ 2832390 h 3249282"/>
              <a:gd name="connsiteX58" fmla="*/ 1409033 w 1957642"/>
              <a:gd name="connsiteY58" fmla="*/ 2862023 h 3249282"/>
              <a:gd name="connsiteX59" fmla="*/ 1341902 w 1957642"/>
              <a:gd name="connsiteY59" fmla="*/ 2929154 h 3249282"/>
              <a:gd name="connsiteX60" fmla="*/ 982953 w 1957642"/>
              <a:gd name="connsiteY60" fmla="*/ 3249282 h 3249282"/>
              <a:gd name="connsiteX61" fmla="*/ 622424 w 1957642"/>
              <a:gd name="connsiteY61" fmla="*/ 3118181 h 3249282"/>
              <a:gd name="connsiteX62" fmla="*/ 622424 w 1957642"/>
              <a:gd name="connsiteY62" fmla="*/ 2987080 h 3249282"/>
              <a:gd name="connsiteX63" fmla="*/ 1343482 w 1957642"/>
              <a:gd name="connsiteY63" fmla="*/ 2987080 h 3249282"/>
              <a:gd name="connsiteX64" fmla="*/ 1343482 w 1957642"/>
              <a:gd name="connsiteY64" fmla="*/ 3118181 h 3249282"/>
              <a:gd name="connsiteX65" fmla="*/ 982953 w 1957642"/>
              <a:gd name="connsiteY65" fmla="*/ 3249282 h 3249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1957642" h="3249282">
                <a:moveTo>
                  <a:pt x="1047232" y="5654"/>
                </a:moveTo>
                <a:lnTo>
                  <a:pt x="1030640" y="5654"/>
                </a:lnTo>
                <a:lnTo>
                  <a:pt x="1048024" y="0"/>
                </a:lnTo>
                <a:close/>
                <a:moveTo>
                  <a:pt x="1160845" y="2127215"/>
                </a:moveTo>
                <a:lnTo>
                  <a:pt x="1196036" y="2120110"/>
                </a:lnTo>
                <a:lnTo>
                  <a:pt x="1237844" y="2120446"/>
                </a:lnTo>
                <a:cubicBezTo>
                  <a:pt x="1308896" y="2116324"/>
                  <a:pt x="1283850" y="2108399"/>
                  <a:pt x="1296213" y="2029106"/>
                </a:cubicBezTo>
                <a:cubicBezTo>
                  <a:pt x="1327247" y="1916021"/>
                  <a:pt x="1321193" y="1914210"/>
                  <a:pt x="1397562" y="1825853"/>
                </a:cubicBezTo>
                <a:cubicBezTo>
                  <a:pt x="1565052" y="1691460"/>
                  <a:pt x="1777778" y="1397289"/>
                  <a:pt x="1777778" y="1099228"/>
                </a:cubicBezTo>
                <a:cubicBezTo>
                  <a:pt x="1777778" y="658937"/>
                  <a:pt x="1421136" y="301944"/>
                  <a:pt x="980978" y="301427"/>
                </a:cubicBezTo>
                <a:lnTo>
                  <a:pt x="980978" y="301625"/>
                </a:lnTo>
                <a:lnTo>
                  <a:pt x="978823" y="301459"/>
                </a:lnTo>
                <a:lnTo>
                  <a:pt x="976666" y="301625"/>
                </a:lnTo>
                <a:lnTo>
                  <a:pt x="976666" y="301427"/>
                </a:lnTo>
                <a:cubicBezTo>
                  <a:pt x="536507" y="301944"/>
                  <a:pt x="179865" y="658937"/>
                  <a:pt x="179865" y="1099228"/>
                </a:cubicBezTo>
                <a:cubicBezTo>
                  <a:pt x="179865" y="1397289"/>
                  <a:pt x="392591" y="1691460"/>
                  <a:pt x="560081" y="1825853"/>
                </a:cubicBezTo>
                <a:cubicBezTo>
                  <a:pt x="636451" y="1914210"/>
                  <a:pt x="630396" y="1916021"/>
                  <a:pt x="661430" y="2029106"/>
                </a:cubicBezTo>
                <a:cubicBezTo>
                  <a:pt x="673794" y="2108399"/>
                  <a:pt x="648747" y="2116324"/>
                  <a:pt x="719799" y="2120446"/>
                </a:cubicBezTo>
                <a:lnTo>
                  <a:pt x="770760" y="2120037"/>
                </a:lnTo>
                <a:lnTo>
                  <a:pt x="806315" y="2127215"/>
                </a:lnTo>
                <a:close/>
                <a:moveTo>
                  <a:pt x="1319520" y="2263042"/>
                </a:moveTo>
                <a:lnTo>
                  <a:pt x="978823" y="2261822"/>
                </a:lnTo>
                <a:lnTo>
                  <a:pt x="638123" y="2263042"/>
                </a:lnTo>
                <a:cubicBezTo>
                  <a:pt x="577778" y="2263042"/>
                  <a:pt x="547241" y="2240386"/>
                  <a:pt x="513100" y="2169534"/>
                </a:cubicBezTo>
                <a:cubicBezTo>
                  <a:pt x="499969" y="2077754"/>
                  <a:pt x="526938" y="2040759"/>
                  <a:pt x="465828" y="1970355"/>
                </a:cubicBezTo>
                <a:cubicBezTo>
                  <a:pt x="260705" y="1805868"/>
                  <a:pt x="0" y="1445504"/>
                  <a:pt x="0" y="1080372"/>
                </a:cubicBezTo>
                <a:cubicBezTo>
                  <a:pt x="0" y="540796"/>
                  <a:pt x="437413" y="103385"/>
                  <a:pt x="976988" y="103385"/>
                </a:cubicBezTo>
                <a:lnTo>
                  <a:pt x="978823" y="103526"/>
                </a:lnTo>
                <a:lnTo>
                  <a:pt x="980656" y="103385"/>
                </a:lnTo>
                <a:cubicBezTo>
                  <a:pt x="1520231" y="103385"/>
                  <a:pt x="1957642" y="540796"/>
                  <a:pt x="1957642" y="1080372"/>
                </a:cubicBezTo>
                <a:cubicBezTo>
                  <a:pt x="1957642" y="1445504"/>
                  <a:pt x="1696938" y="1805868"/>
                  <a:pt x="1491816" y="1970355"/>
                </a:cubicBezTo>
                <a:cubicBezTo>
                  <a:pt x="1430706" y="2040759"/>
                  <a:pt x="1457674" y="2077754"/>
                  <a:pt x="1444543" y="2169534"/>
                </a:cubicBezTo>
                <a:cubicBezTo>
                  <a:pt x="1410403" y="2240386"/>
                  <a:pt x="1379867" y="2263042"/>
                  <a:pt x="1319520" y="2263042"/>
                </a:cubicBezTo>
                <a:close/>
                <a:moveTo>
                  <a:pt x="1407452" y="2485514"/>
                </a:moveTo>
                <a:lnTo>
                  <a:pt x="558453" y="2485514"/>
                </a:lnTo>
                <a:cubicBezTo>
                  <a:pt x="521377" y="2485514"/>
                  <a:pt x="491321" y="2455458"/>
                  <a:pt x="491321" y="2418383"/>
                </a:cubicBezTo>
                <a:lnTo>
                  <a:pt x="491321" y="2388750"/>
                </a:lnTo>
                <a:cubicBezTo>
                  <a:pt x="491321" y="2351675"/>
                  <a:pt x="521377" y="2321619"/>
                  <a:pt x="558453" y="2321619"/>
                </a:cubicBezTo>
                <a:lnTo>
                  <a:pt x="1407452" y="2321619"/>
                </a:lnTo>
                <a:cubicBezTo>
                  <a:pt x="1444528" y="2321619"/>
                  <a:pt x="1474583" y="2351675"/>
                  <a:pt x="1474583" y="2388750"/>
                </a:cubicBezTo>
                <a:lnTo>
                  <a:pt x="1474583" y="2418383"/>
                </a:lnTo>
                <a:cubicBezTo>
                  <a:pt x="1474583" y="2455458"/>
                  <a:pt x="1444528" y="2485514"/>
                  <a:pt x="1407452" y="2485514"/>
                </a:cubicBezTo>
                <a:close/>
                <a:moveTo>
                  <a:pt x="1374676" y="2707334"/>
                </a:moveTo>
                <a:lnTo>
                  <a:pt x="591228" y="2707334"/>
                </a:lnTo>
                <a:cubicBezTo>
                  <a:pt x="554153" y="2707334"/>
                  <a:pt x="524097" y="2677278"/>
                  <a:pt x="524097" y="2640203"/>
                </a:cubicBezTo>
                <a:lnTo>
                  <a:pt x="524097" y="2610570"/>
                </a:lnTo>
                <a:cubicBezTo>
                  <a:pt x="524097" y="2573495"/>
                  <a:pt x="554153" y="2543440"/>
                  <a:pt x="591228" y="2543440"/>
                </a:cubicBezTo>
                <a:lnTo>
                  <a:pt x="1374676" y="2543440"/>
                </a:lnTo>
                <a:cubicBezTo>
                  <a:pt x="1411752" y="2543440"/>
                  <a:pt x="1441808" y="2573495"/>
                  <a:pt x="1441808" y="2610570"/>
                </a:cubicBezTo>
                <a:lnTo>
                  <a:pt x="1441808" y="2640203"/>
                </a:lnTo>
                <a:cubicBezTo>
                  <a:pt x="1441808" y="2677278"/>
                  <a:pt x="1411752" y="2707334"/>
                  <a:pt x="1374676" y="2707334"/>
                </a:cubicBezTo>
                <a:close/>
                <a:moveTo>
                  <a:pt x="1341902" y="2929154"/>
                </a:moveTo>
                <a:lnTo>
                  <a:pt x="624004" y="2929154"/>
                </a:lnTo>
                <a:cubicBezTo>
                  <a:pt x="586929" y="2929154"/>
                  <a:pt x="556873" y="2899098"/>
                  <a:pt x="556873" y="2862023"/>
                </a:cubicBezTo>
                <a:lnTo>
                  <a:pt x="556873" y="2832390"/>
                </a:lnTo>
                <a:cubicBezTo>
                  <a:pt x="556873" y="2795315"/>
                  <a:pt x="586929" y="2765259"/>
                  <a:pt x="624004" y="2765259"/>
                </a:cubicBezTo>
                <a:lnTo>
                  <a:pt x="1341902" y="2765259"/>
                </a:lnTo>
                <a:cubicBezTo>
                  <a:pt x="1378978" y="2765259"/>
                  <a:pt x="1409033" y="2795315"/>
                  <a:pt x="1409033" y="2832390"/>
                </a:cubicBezTo>
                <a:lnTo>
                  <a:pt x="1409033" y="2862023"/>
                </a:lnTo>
                <a:cubicBezTo>
                  <a:pt x="1409033" y="2899098"/>
                  <a:pt x="1378978" y="2929154"/>
                  <a:pt x="1341902" y="2929154"/>
                </a:cubicBezTo>
                <a:close/>
                <a:moveTo>
                  <a:pt x="982953" y="3249282"/>
                </a:moveTo>
                <a:cubicBezTo>
                  <a:pt x="783838" y="3249282"/>
                  <a:pt x="622424" y="3190586"/>
                  <a:pt x="622424" y="3118181"/>
                </a:cubicBezTo>
                <a:lnTo>
                  <a:pt x="622424" y="2987080"/>
                </a:lnTo>
                <a:lnTo>
                  <a:pt x="1343482" y="2987080"/>
                </a:lnTo>
                <a:lnTo>
                  <a:pt x="1343482" y="3118181"/>
                </a:lnTo>
                <a:cubicBezTo>
                  <a:pt x="1343482" y="3190586"/>
                  <a:pt x="1182068" y="3249282"/>
                  <a:pt x="982953" y="3249282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1350"/>
          </a:p>
        </p:txBody>
      </p:sp>
      <p:sp>
        <p:nvSpPr>
          <p:cNvPr id="397" name="자유형: 도형 396"/>
          <p:cNvSpPr>
            <a:spLocks noChangeAspect="1"/>
          </p:cNvSpPr>
          <p:nvPr/>
        </p:nvSpPr>
        <p:spPr>
          <a:xfrm rot="10800000">
            <a:off x="2563187" y="1753177"/>
            <a:ext cx="678430" cy="1126055"/>
          </a:xfrm>
          <a:custGeom>
            <a:avLst/>
            <a:gdLst>
              <a:gd name="connsiteX0" fmla="*/ 1047232 w 1957642"/>
              <a:gd name="connsiteY0" fmla="*/ 5654 h 3249282"/>
              <a:gd name="connsiteX1" fmla="*/ 1030640 w 1957642"/>
              <a:gd name="connsiteY1" fmla="*/ 5654 h 3249282"/>
              <a:gd name="connsiteX2" fmla="*/ 1048024 w 1957642"/>
              <a:gd name="connsiteY2" fmla="*/ 0 h 3249282"/>
              <a:gd name="connsiteX3" fmla="*/ 1160845 w 1957642"/>
              <a:gd name="connsiteY3" fmla="*/ 2127215 h 3249282"/>
              <a:gd name="connsiteX4" fmla="*/ 1196036 w 1957642"/>
              <a:gd name="connsiteY4" fmla="*/ 2120110 h 3249282"/>
              <a:gd name="connsiteX5" fmla="*/ 1237844 w 1957642"/>
              <a:gd name="connsiteY5" fmla="*/ 2120446 h 3249282"/>
              <a:gd name="connsiteX6" fmla="*/ 1296213 w 1957642"/>
              <a:gd name="connsiteY6" fmla="*/ 2029106 h 3249282"/>
              <a:gd name="connsiteX7" fmla="*/ 1397562 w 1957642"/>
              <a:gd name="connsiteY7" fmla="*/ 1825853 h 3249282"/>
              <a:gd name="connsiteX8" fmla="*/ 1777778 w 1957642"/>
              <a:gd name="connsiteY8" fmla="*/ 1099228 h 3249282"/>
              <a:gd name="connsiteX9" fmla="*/ 980978 w 1957642"/>
              <a:gd name="connsiteY9" fmla="*/ 301427 h 3249282"/>
              <a:gd name="connsiteX10" fmla="*/ 980978 w 1957642"/>
              <a:gd name="connsiteY10" fmla="*/ 301625 h 3249282"/>
              <a:gd name="connsiteX11" fmla="*/ 978823 w 1957642"/>
              <a:gd name="connsiteY11" fmla="*/ 301459 h 3249282"/>
              <a:gd name="connsiteX12" fmla="*/ 976666 w 1957642"/>
              <a:gd name="connsiteY12" fmla="*/ 301625 h 3249282"/>
              <a:gd name="connsiteX13" fmla="*/ 976666 w 1957642"/>
              <a:gd name="connsiteY13" fmla="*/ 301427 h 3249282"/>
              <a:gd name="connsiteX14" fmla="*/ 179865 w 1957642"/>
              <a:gd name="connsiteY14" fmla="*/ 1099228 h 3249282"/>
              <a:gd name="connsiteX15" fmla="*/ 560081 w 1957642"/>
              <a:gd name="connsiteY15" fmla="*/ 1825853 h 3249282"/>
              <a:gd name="connsiteX16" fmla="*/ 661430 w 1957642"/>
              <a:gd name="connsiteY16" fmla="*/ 2029106 h 3249282"/>
              <a:gd name="connsiteX17" fmla="*/ 719799 w 1957642"/>
              <a:gd name="connsiteY17" fmla="*/ 2120446 h 3249282"/>
              <a:gd name="connsiteX18" fmla="*/ 770760 w 1957642"/>
              <a:gd name="connsiteY18" fmla="*/ 2120037 h 3249282"/>
              <a:gd name="connsiteX19" fmla="*/ 806315 w 1957642"/>
              <a:gd name="connsiteY19" fmla="*/ 2127215 h 3249282"/>
              <a:gd name="connsiteX20" fmla="*/ 1319520 w 1957642"/>
              <a:gd name="connsiteY20" fmla="*/ 2263042 h 3249282"/>
              <a:gd name="connsiteX21" fmla="*/ 978823 w 1957642"/>
              <a:gd name="connsiteY21" fmla="*/ 2261822 h 3249282"/>
              <a:gd name="connsiteX22" fmla="*/ 638123 w 1957642"/>
              <a:gd name="connsiteY22" fmla="*/ 2263042 h 3249282"/>
              <a:gd name="connsiteX23" fmla="*/ 513100 w 1957642"/>
              <a:gd name="connsiteY23" fmla="*/ 2169534 h 3249282"/>
              <a:gd name="connsiteX24" fmla="*/ 465828 w 1957642"/>
              <a:gd name="connsiteY24" fmla="*/ 1970355 h 3249282"/>
              <a:gd name="connsiteX25" fmla="*/ 0 w 1957642"/>
              <a:gd name="connsiteY25" fmla="*/ 1080372 h 3249282"/>
              <a:gd name="connsiteX26" fmla="*/ 976988 w 1957642"/>
              <a:gd name="connsiteY26" fmla="*/ 103385 h 3249282"/>
              <a:gd name="connsiteX27" fmla="*/ 978823 w 1957642"/>
              <a:gd name="connsiteY27" fmla="*/ 103526 h 3249282"/>
              <a:gd name="connsiteX28" fmla="*/ 980656 w 1957642"/>
              <a:gd name="connsiteY28" fmla="*/ 103385 h 3249282"/>
              <a:gd name="connsiteX29" fmla="*/ 1957642 w 1957642"/>
              <a:gd name="connsiteY29" fmla="*/ 1080372 h 3249282"/>
              <a:gd name="connsiteX30" fmla="*/ 1491816 w 1957642"/>
              <a:gd name="connsiteY30" fmla="*/ 1970355 h 3249282"/>
              <a:gd name="connsiteX31" fmla="*/ 1444543 w 1957642"/>
              <a:gd name="connsiteY31" fmla="*/ 2169534 h 3249282"/>
              <a:gd name="connsiteX32" fmla="*/ 1319520 w 1957642"/>
              <a:gd name="connsiteY32" fmla="*/ 2263042 h 3249282"/>
              <a:gd name="connsiteX33" fmla="*/ 1407452 w 1957642"/>
              <a:gd name="connsiteY33" fmla="*/ 2485514 h 3249282"/>
              <a:gd name="connsiteX34" fmla="*/ 558453 w 1957642"/>
              <a:gd name="connsiteY34" fmla="*/ 2485514 h 3249282"/>
              <a:gd name="connsiteX35" fmla="*/ 491321 w 1957642"/>
              <a:gd name="connsiteY35" fmla="*/ 2418383 h 3249282"/>
              <a:gd name="connsiteX36" fmla="*/ 491321 w 1957642"/>
              <a:gd name="connsiteY36" fmla="*/ 2388750 h 3249282"/>
              <a:gd name="connsiteX37" fmla="*/ 558453 w 1957642"/>
              <a:gd name="connsiteY37" fmla="*/ 2321619 h 3249282"/>
              <a:gd name="connsiteX38" fmla="*/ 1407452 w 1957642"/>
              <a:gd name="connsiteY38" fmla="*/ 2321619 h 3249282"/>
              <a:gd name="connsiteX39" fmla="*/ 1474583 w 1957642"/>
              <a:gd name="connsiteY39" fmla="*/ 2388750 h 3249282"/>
              <a:gd name="connsiteX40" fmla="*/ 1474583 w 1957642"/>
              <a:gd name="connsiteY40" fmla="*/ 2418383 h 3249282"/>
              <a:gd name="connsiteX41" fmla="*/ 1407452 w 1957642"/>
              <a:gd name="connsiteY41" fmla="*/ 2485514 h 3249282"/>
              <a:gd name="connsiteX42" fmla="*/ 1374676 w 1957642"/>
              <a:gd name="connsiteY42" fmla="*/ 2707334 h 3249282"/>
              <a:gd name="connsiteX43" fmla="*/ 591228 w 1957642"/>
              <a:gd name="connsiteY43" fmla="*/ 2707334 h 3249282"/>
              <a:gd name="connsiteX44" fmla="*/ 524097 w 1957642"/>
              <a:gd name="connsiteY44" fmla="*/ 2640203 h 3249282"/>
              <a:gd name="connsiteX45" fmla="*/ 524097 w 1957642"/>
              <a:gd name="connsiteY45" fmla="*/ 2610570 h 3249282"/>
              <a:gd name="connsiteX46" fmla="*/ 591228 w 1957642"/>
              <a:gd name="connsiteY46" fmla="*/ 2543440 h 3249282"/>
              <a:gd name="connsiteX47" fmla="*/ 1374676 w 1957642"/>
              <a:gd name="connsiteY47" fmla="*/ 2543440 h 3249282"/>
              <a:gd name="connsiteX48" fmla="*/ 1441808 w 1957642"/>
              <a:gd name="connsiteY48" fmla="*/ 2610570 h 3249282"/>
              <a:gd name="connsiteX49" fmla="*/ 1441808 w 1957642"/>
              <a:gd name="connsiteY49" fmla="*/ 2640203 h 3249282"/>
              <a:gd name="connsiteX50" fmla="*/ 1374676 w 1957642"/>
              <a:gd name="connsiteY50" fmla="*/ 2707334 h 3249282"/>
              <a:gd name="connsiteX51" fmla="*/ 1341902 w 1957642"/>
              <a:gd name="connsiteY51" fmla="*/ 2929154 h 3249282"/>
              <a:gd name="connsiteX52" fmla="*/ 624004 w 1957642"/>
              <a:gd name="connsiteY52" fmla="*/ 2929154 h 3249282"/>
              <a:gd name="connsiteX53" fmla="*/ 556873 w 1957642"/>
              <a:gd name="connsiteY53" fmla="*/ 2862023 h 3249282"/>
              <a:gd name="connsiteX54" fmla="*/ 556873 w 1957642"/>
              <a:gd name="connsiteY54" fmla="*/ 2832390 h 3249282"/>
              <a:gd name="connsiteX55" fmla="*/ 624004 w 1957642"/>
              <a:gd name="connsiteY55" fmla="*/ 2765259 h 3249282"/>
              <a:gd name="connsiteX56" fmla="*/ 1341902 w 1957642"/>
              <a:gd name="connsiteY56" fmla="*/ 2765259 h 3249282"/>
              <a:gd name="connsiteX57" fmla="*/ 1409033 w 1957642"/>
              <a:gd name="connsiteY57" fmla="*/ 2832390 h 3249282"/>
              <a:gd name="connsiteX58" fmla="*/ 1409033 w 1957642"/>
              <a:gd name="connsiteY58" fmla="*/ 2862023 h 3249282"/>
              <a:gd name="connsiteX59" fmla="*/ 1341902 w 1957642"/>
              <a:gd name="connsiteY59" fmla="*/ 2929154 h 3249282"/>
              <a:gd name="connsiteX60" fmla="*/ 982953 w 1957642"/>
              <a:gd name="connsiteY60" fmla="*/ 3249282 h 3249282"/>
              <a:gd name="connsiteX61" fmla="*/ 622424 w 1957642"/>
              <a:gd name="connsiteY61" fmla="*/ 3118181 h 3249282"/>
              <a:gd name="connsiteX62" fmla="*/ 622424 w 1957642"/>
              <a:gd name="connsiteY62" fmla="*/ 2987080 h 3249282"/>
              <a:gd name="connsiteX63" fmla="*/ 1343482 w 1957642"/>
              <a:gd name="connsiteY63" fmla="*/ 2987080 h 3249282"/>
              <a:gd name="connsiteX64" fmla="*/ 1343482 w 1957642"/>
              <a:gd name="connsiteY64" fmla="*/ 3118181 h 3249282"/>
              <a:gd name="connsiteX65" fmla="*/ 982953 w 1957642"/>
              <a:gd name="connsiteY65" fmla="*/ 3249282 h 3249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1957642" h="3249282">
                <a:moveTo>
                  <a:pt x="1047232" y="5654"/>
                </a:moveTo>
                <a:lnTo>
                  <a:pt x="1030640" y="5654"/>
                </a:lnTo>
                <a:lnTo>
                  <a:pt x="1048024" y="0"/>
                </a:lnTo>
                <a:close/>
                <a:moveTo>
                  <a:pt x="1160845" y="2127215"/>
                </a:moveTo>
                <a:lnTo>
                  <a:pt x="1196036" y="2120110"/>
                </a:lnTo>
                <a:lnTo>
                  <a:pt x="1237844" y="2120446"/>
                </a:lnTo>
                <a:cubicBezTo>
                  <a:pt x="1308896" y="2116324"/>
                  <a:pt x="1283850" y="2108399"/>
                  <a:pt x="1296213" y="2029106"/>
                </a:cubicBezTo>
                <a:cubicBezTo>
                  <a:pt x="1327247" y="1916021"/>
                  <a:pt x="1321193" y="1914210"/>
                  <a:pt x="1397562" y="1825853"/>
                </a:cubicBezTo>
                <a:cubicBezTo>
                  <a:pt x="1565052" y="1691460"/>
                  <a:pt x="1777778" y="1397289"/>
                  <a:pt x="1777778" y="1099228"/>
                </a:cubicBezTo>
                <a:cubicBezTo>
                  <a:pt x="1777778" y="658937"/>
                  <a:pt x="1421136" y="301944"/>
                  <a:pt x="980978" y="301427"/>
                </a:cubicBezTo>
                <a:lnTo>
                  <a:pt x="980978" y="301625"/>
                </a:lnTo>
                <a:lnTo>
                  <a:pt x="978823" y="301459"/>
                </a:lnTo>
                <a:lnTo>
                  <a:pt x="976666" y="301625"/>
                </a:lnTo>
                <a:lnTo>
                  <a:pt x="976666" y="301427"/>
                </a:lnTo>
                <a:cubicBezTo>
                  <a:pt x="536507" y="301944"/>
                  <a:pt x="179865" y="658937"/>
                  <a:pt x="179865" y="1099228"/>
                </a:cubicBezTo>
                <a:cubicBezTo>
                  <a:pt x="179865" y="1397289"/>
                  <a:pt x="392591" y="1691460"/>
                  <a:pt x="560081" y="1825853"/>
                </a:cubicBezTo>
                <a:cubicBezTo>
                  <a:pt x="636451" y="1914210"/>
                  <a:pt x="630396" y="1916021"/>
                  <a:pt x="661430" y="2029106"/>
                </a:cubicBezTo>
                <a:cubicBezTo>
                  <a:pt x="673794" y="2108399"/>
                  <a:pt x="648747" y="2116324"/>
                  <a:pt x="719799" y="2120446"/>
                </a:cubicBezTo>
                <a:lnTo>
                  <a:pt x="770760" y="2120037"/>
                </a:lnTo>
                <a:lnTo>
                  <a:pt x="806315" y="2127215"/>
                </a:lnTo>
                <a:close/>
                <a:moveTo>
                  <a:pt x="1319520" y="2263042"/>
                </a:moveTo>
                <a:lnTo>
                  <a:pt x="978823" y="2261822"/>
                </a:lnTo>
                <a:lnTo>
                  <a:pt x="638123" y="2263042"/>
                </a:lnTo>
                <a:cubicBezTo>
                  <a:pt x="577778" y="2263042"/>
                  <a:pt x="547241" y="2240386"/>
                  <a:pt x="513100" y="2169534"/>
                </a:cubicBezTo>
                <a:cubicBezTo>
                  <a:pt x="499969" y="2077754"/>
                  <a:pt x="526938" y="2040759"/>
                  <a:pt x="465828" y="1970355"/>
                </a:cubicBezTo>
                <a:cubicBezTo>
                  <a:pt x="260705" y="1805868"/>
                  <a:pt x="0" y="1445504"/>
                  <a:pt x="0" y="1080372"/>
                </a:cubicBezTo>
                <a:cubicBezTo>
                  <a:pt x="0" y="540796"/>
                  <a:pt x="437413" y="103385"/>
                  <a:pt x="976988" y="103385"/>
                </a:cubicBezTo>
                <a:lnTo>
                  <a:pt x="978823" y="103526"/>
                </a:lnTo>
                <a:lnTo>
                  <a:pt x="980656" y="103385"/>
                </a:lnTo>
                <a:cubicBezTo>
                  <a:pt x="1520231" y="103385"/>
                  <a:pt x="1957642" y="540796"/>
                  <a:pt x="1957642" y="1080372"/>
                </a:cubicBezTo>
                <a:cubicBezTo>
                  <a:pt x="1957642" y="1445504"/>
                  <a:pt x="1696938" y="1805868"/>
                  <a:pt x="1491816" y="1970355"/>
                </a:cubicBezTo>
                <a:cubicBezTo>
                  <a:pt x="1430706" y="2040759"/>
                  <a:pt x="1457674" y="2077754"/>
                  <a:pt x="1444543" y="2169534"/>
                </a:cubicBezTo>
                <a:cubicBezTo>
                  <a:pt x="1410403" y="2240386"/>
                  <a:pt x="1379867" y="2263042"/>
                  <a:pt x="1319520" y="2263042"/>
                </a:cubicBezTo>
                <a:close/>
                <a:moveTo>
                  <a:pt x="1407452" y="2485514"/>
                </a:moveTo>
                <a:lnTo>
                  <a:pt x="558453" y="2485514"/>
                </a:lnTo>
                <a:cubicBezTo>
                  <a:pt x="521377" y="2485514"/>
                  <a:pt x="491321" y="2455458"/>
                  <a:pt x="491321" y="2418383"/>
                </a:cubicBezTo>
                <a:lnTo>
                  <a:pt x="491321" y="2388750"/>
                </a:lnTo>
                <a:cubicBezTo>
                  <a:pt x="491321" y="2351675"/>
                  <a:pt x="521377" y="2321619"/>
                  <a:pt x="558453" y="2321619"/>
                </a:cubicBezTo>
                <a:lnTo>
                  <a:pt x="1407452" y="2321619"/>
                </a:lnTo>
                <a:cubicBezTo>
                  <a:pt x="1444528" y="2321619"/>
                  <a:pt x="1474583" y="2351675"/>
                  <a:pt x="1474583" y="2388750"/>
                </a:cubicBezTo>
                <a:lnTo>
                  <a:pt x="1474583" y="2418383"/>
                </a:lnTo>
                <a:cubicBezTo>
                  <a:pt x="1474583" y="2455458"/>
                  <a:pt x="1444528" y="2485514"/>
                  <a:pt x="1407452" y="2485514"/>
                </a:cubicBezTo>
                <a:close/>
                <a:moveTo>
                  <a:pt x="1374676" y="2707334"/>
                </a:moveTo>
                <a:lnTo>
                  <a:pt x="591228" y="2707334"/>
                </a:lnTo>
                <a:cubicBezTo>
                  <a:pt x="554153" y="2707334"/>
                  <a:pt x="524097" y="2677278"/>
                  <a:pt x="524097" y="2640203"/>
                </a:cubicBezTo>
                <a:lnTo>
                  <a:pt x="524097" y="2610570"/>
                </a:lnTo>
                <a:cubicBezTo>
                  <a:pt x="524097" y="2573495"/>
                  <a:pt x="554153" y="2543440"/>
                  <a:pt x="591228" y="2543440"/>
                </a:cubicBezTo>
                <a:lnTo>
                  <a:pt x="1374676" y="2543440"/>
                </a:lnTo>
                <a:cubicBezTo>
                  <a:pt x="1411752" y="2543440"/>
                  <a:pt x="1441808" y="2573495"/>
                  <a:pt x="1441808" y="2610570"/>
                </a:cubicBezTo>
                <a:lnTo>
                  <a:pt x="1441808" y="2640203"/>
                </a:lnTo>
                <a:cubicBezTo>
                  <a:pt x="1441808" y="2677278"/>
                  <a:pt x="1411752" y="2707334"/>
                  <a:pt x="1374676" y="2707334"/>
                </a:cubicBezTo>
                <a:close/>
                <a:moveTo>
                  <a:pt x="1341902" y="2929154"/>
                </a:moveTo>
                <a:lnTo>
                  <a:pt x="624004" y="2929154"/>
                </a:lnTo>
                <a:cubicBezTo>
                  <a:pt x="586929" y="2929154"/>
                  <a:pt x="556873" y="2899098"/>
                  <a:pt x="556873" y="2862023"/>
                </a:cubicBezTo>
                <a:lnTo>
                  <a:pt x="556873" y="2832390"/>
                </a:lnTo>
                <a:cubicBezTo>
                  <a:pt x="556873" y="2795315"/>
                  <a:pt x="586929" y="2765259"/>
                  <a:pt x="624004" y="2765259"/>
                </a:cubicBezTo>
                <a:lnTo>
                  <a:pt x="1341902" y="2765259"/>
                </a:lnTo>
                <a:cubicBezTo>
                  <a:pt x="1378978" y="2765259"/>
                  <a:pt x="1409033" y="2795315"/>
                  <a:pt x="1409033" y="2832390"/>
                </a:cubicBezTo>
                <a:lnTo>
                  <a:pt x="1409033" y="2862023"/>
                </a:lnTo>
                <a:cubicBezTo>
                  <a:pt x="1409033" y="2899098"/>
                  <a:pt x="1378978" y="2929154"/>
                  <a:pt x="1341902" y="2929154"/>
                </a:cubicBezTo>
                <a:close/>
                <a:moveTo>
                  <a:pt x="982953" y="3249282"/>
                </a:moveTo>
                <a:cubicBezTo>
                  <a:pt x="783838" y="3249282"/>
                  <a:pt x="622424" y="3190586"/>
                  <a:pt x="622424" y="3118181"/>
                </a:cubicBezTo>
                <a:lnTo>
                  <a:pt x="622424" y="2987080"/>
                </a:lnTo>
                <a:lnTo>
                  <a:pt x="1343482" y="2987080"/>
                </a:lnTo>
                <a:lnTo>
                  <a:pt x="1343482" y="3118181"/>
                </a:lnTo>
                <a:cubicBezTo>
                  <a:pt x="1343482" y="3190586"/>
                  <a:pt x="1182068" y="3249282"/>
                  <a:pt x="982953" y="324928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1350"/>
          </a:p>
        </p:txBody>
      </p:sp>
      <p:sp>
        <p:nvSpPr>
          <p:cNvPr id="398" name="자유형: 도형 397"/>
          <p:cNvSpPr>
            <a:spLocks noChangeAspect="1"/>
          </p:cNvSpPr>
          <p:nvPr/>
        </p:nvSpPr>
        <p:spPr>
          <a:xfrm rot="10800000">
            <a:off x="4209632" y="1751290"/>
            <a:ext cx="678430" cy="1126055"/>
          </a:xfrm>
          <a:custGeom>
            <a:avLst/>
            <a:gdLst>
              <a:gd name="connsiteX0" fmla="*/ 1047232 w 1957642"/>
              <a:gd name="connsiteY0" fmla="*/ 5654 h 3249282"/>
              <a:gd name="connsiteX1" fmla="*/ 1030640 w 1957642"/>
              <a:gd name="connsiteY1" fmla="*/ 5654 h 3249282"/>
              <a:gd name="connsiteX2" fmla="*/ 1048024 w 1957642"/>
              <a:gd name="connsiteY2" fmla="*/ 0 h 3249282"/>
              <a:gd name="connsiteX3" fmla="*/ 1160845 w 1957642"/>
              <a:gd name="connsiteY3" fmla="*/ 2127215 h 3249282"/>
              <a:gd name="connsiteX4" fmla="*/ 1196036 w 1957642"/>
              <a:gd name="connsiteY4" fmla="*/ 2120110 h 3249282"/>
              <a:gd name="connsiteX5" fmla="*/ 1237844 w 1957642"/>
              <a:gd name="connsiteY5" fmla="*/ 2120446 h 3249282"/>
              <a:gd name="connsiteX6" fmla="*/ 1296213 w 1957642"/>
              <a:gd name="connsiteY6" fmla="*/ 2029106 h 3249282"/>
              <a:gd name="connsiteX7" fmla="*/ 1397562 w 1957642"/>
              <a:gd name="connsiteY7" fmla="*/ 1825853 h 3249282"/>
              <a:gd name="connsiteX8" fmla="*/ 1777778 w 1957642"/>
              <a:gd name="connsiteY8" fmla="*/ 1099228 h 3249282"/>
              <a:gd name="connsiteX9" fmla="*/ 980978 w 1957642"/>
              <a:gd name="connsiteY9" fmla="*/ 301427 h 3249282"/>
              <a:gd name="connsiteX10" fmla="*/ 980978 w 1957642"/>
              <a:gd name="connsiteY10" fmla="*/ 301625 h 3249282"/>
              <a:gd name="connsiteX11" fmla="*/ 978823 w 1957642"/>
              <a:gd name="connsiteY11" fmla="*/ 301459 h 3249282"/>
              <a:gd name="connsiteX12" fmla="*/ 976666 w 1957642"/>
              <a:gd name="connsiteY12" fmla="*/ 301625 h 3249282"/>
              <a:gd name="connsiteX13" fmla="*/ 976666 w 1957642"/>
              <a:gd name="connsiteY13" fmla="*/ 301427 h 3249282"/>
              <a:gd name="connsiteX14" fmla="*/ 179865 w 1957642"/>
              <a:gd name="connsiteY14" fmla="*/ 1099228 h 3249282"/>
              <a:gd name="connsiteX15" fmla="*/ 560081 w 1957642"/>
              <a:gd name="connsiteY15" fmla="*/ 1825853 h 3249282"/>
              <a:gd name="connsiteX16" fmla="*/ 661430 w 1957642"/>
              <a:gd name="connsiteY16" fmla="*/ 2029106 h 3249282"/>
              <a:gd name="connsiteX17" fmla="*/ 719799 w 1957642"/>
              <a:gd name="connsiteY17" fmla="*/ 2120446 h 3249282"/>
              <a:gd name="connsiteX18" fmla="*/ 770760 w 1957642"/>
              <a:gd name="connsiteY18" fmla="*/ 2120037 h 3249282"/>
              <a:gd name="connsiteX19" fmla="*/ 806315 w 1957642"/>
              <a:gd name="connsiteY19" fmla="*/ 2127215 h 3249282"/>
              <a:gd name="connsiteX20" fmla="*/ 1319520 w 1957642"/>
              <a:gd name="connsiteY20" fmla="*/ 2263042 h 3249282"/>
              <a:gd name="connsiteX21" fmla="*/ 978823 w 1957642"/>
              <a:gd name="connsiteY21" fmla="*/ 2261822 h 3249282"/>
              <a:gd name="connsiteX22" fmla="*/ 638123 w 1957642"/>
              <a:gd name="connsiteY22" fmla="*/ 2263042 h 3249282"/>
              <a:gd name="connsiteX23" fmla="*/ 513100 w 1957642"/>
              <a:gd name="connsiteY23" fmla="*/ 2169534 h 3249282"/>
              <a:gd name="connsiteX24" fmla="*/ 465828 w 1957642"/>
              <a:gd name="connsiteY24" fmla="*/ 1970355 h 3249282"/>
              <a:gd name="connsiteX25" fmla="*/ 0 w 1957642"/>
              <a:gd name="connsiteY25" fmla="*/ 1080372 h 3249282"/>
              <a:gd name="connsiteX26" fmla="*/ 976988 w 1957642"/>
              <a:gd name="connsiteY26" fmla="*/ 103385 h 3249282"/>
              <a:gd name="connsiteX27" fmla="*/ 978823 w 1957642"/>
              <a:gd name="connsiteY27" fmla="*/ 103526 h 3249282"/>
              <a:gd name="connsiteX28" fmla="*/ 980656 w 1957642"/>
              <a:gd name="connsiteY28" fmla="*/ 103385 h 3249282"/>
              <a:gd name="connsiteX29" fmla="*/ 1957642 w 1957642"/>
              <a:gd name="connsiteY29" fmla="*/ 1080372 h 3249282"/>
              <a:gd name="connsiteX30" fmla="*/ 1491816 w 1957642"/>
              <a:gd name="connsiteY30" fmla="*/ 1970355 h 3249282"/>
              <a:gd name="connsiteX31" fmla="*/ 1444543 w 1957642"/>
              <a:gd name="connsiteY31" fmla="*/ 2169534 h 3249282"/>
              <a:gd name="connsiteX32" fmla="*/ 1319520 w 1957642"/>
              <a:gd name="connsiteY32" fmla="*/ 2263042 h 3249282"/>
              <a:gd name="connsiteX33" fmla="*/ 1407452 w 1957642"/>
              <a:gd name="connsiteY33" fmla="*/ 2485514 h 3249282"/>
              <a:gd name="connsiteX34" fmla="*/ 558453 w 1957642"/>
              <a:gd name="connsiteY34" fmla="*/ 2485514 h 3249282"/>
              <a:gd name="connsiteX35" fmla="*/ 491321 w 1957642"/>
              <a:gd name="connsiteY35" fmla="*/ 2418383 h 3249282"/>
              <a:gd name="connsiteX36" fmla="*/ 491321 w 1957642"/>
              <a:gd name="connsiteY36" fmla="*/ 2388750 h 3249282"/>
              <a:gd name="connsiteX37" fmla="*/ 558453 w 1957642"/>
              <a:gd name="connsiteY37" fmla="*/ 2321619 h 3249282"/>
              <a:gd name="connsiteX38" fmla="*/ 1407452 w 1957642"/>
              <a:gd name="connsiteY38" fmla="*/ 2321619 h 3249282"/>
              <a:gd name="connsiteX39" fmla="*/ 1474583 w 1957642"/>
              <a:gd name="connsiteY39" fmla="*/ 2388750 h 3249282"/>
              <a:gd name="connsiteX40" fmla="*/ 1474583 w 1957642"/>
              <a:gd name="connsiteY40" fmla="*/ 2418383 h 3249282"/>
              <a:gd name="connsiteX41" fmla="*/ 1407452 w 1957642"/>
              <a:gd name="connsiteY41" fmla="*/ 2485514 h 3249282"/>
              <a:gd name="connsiteX42" fmla="*/ 1374676 w 1957642"/>
              <a:gd name="connsiteY42" fmla="*/ 2707334 h 3249282"/>
              <a:gd name="connsiteX43" fmla="*/ 591228 w 1957642"/>
              <a:gd name="connsiteY43" fmla="*/ 2707334 h 3249282"/>
              <a:gd name="connsiteX44" fmla="*/ 524097 w 1957642"/>
              <a:gd name="connsiteY44" fmla="*/ 2640203 h 3249282"/>
              <a:gd name="connsiteX45" fmla="*/ 524097 w 1957642"/>
              <a:gd name="connsiteY45" fmla="*/ 2610570 h 3249282"/>
              <a:gd name="connsiteX46" fmla="*/ 591228 w 1957642"/>
              <a:gd name="connsiteY46" fmla="*/ 2543440 h 3249282"/>
              <a:gd name="connsiteX47" fmla="*/ 1374676 w 1957642"/>
              <a:gd name="connsiteY47" fmla="*/ 2543440 h 3249282"/>
              <a:gd name="connsiteX48" fmla="*/ 1441808 w 1957642"/>
              <a:gd name="connsiteY48" fmla="*/ 2610570 h 3249282"/>
              <a:gd name="connsiteX49" fmla="*/ 1441808 w 1957642"/>
              <a:gd name="connsiteY49" fmla="*/ 2640203 h 3249282"/>
              <a:gd name="connsiteX50" fmla="*/ 1374676 w 1957642"/>
              <a:gd name="connsiteY50" fmla="*/ 2707334 h 3249282"/>
              <a:gd name="connsiteX51" fmla="*/ 1341902 w 1957642"/>
              <a:gd name="connsiteY51" fmla="*/ 2929154 h 3249282"/>
              <a:gd name="connsiteX52" fmla="*/ 624004 w 1957642"/>
              <a:gd name="connsiteY52" fmla="*/ 2929154 h 3249282"/>
              <a:gd name="connsiteX53" fmla="*/ 556873 w 1957642"/>
              <a:gd name="connsiteY53" fmla="*/ 2862023 h 3249282"/>
              <a:gd name="connsiteX54" fmla="*/ 556873 w 1957642"/>
              <a:gd name="connsiteY54" fmla="*/ 2832390 h 3249282"/>
              <a:gd name="connsiteX55" fmla="*/ 624004 w 1957642"/>
              <a:gd name="connsiteY55" fmla="*/ 2765259 h 3249282"/>
              <a:gd name="connsiteX56" fmla="*/ 1341902 w 1957642"/>
              <a:gd name="connsiteY56" fmla="*/ 2765259 h 3249282"/>
              <a:gd name="connsiteX57" fmla="*/ 1409033 w 1957642"/>
              <a:gd name="connsiteY57" fmla="*/ 2832390 h 3249282"/>
              <a:gd name="connsiteX58" fmla="*/ 1409033 w 1957642"/>
              <a:gd name="connsiteY58" fmla="*/ 2862023 h 3249282"/>
              <a:gd name="connsiteX59" fmla="*/ 1341902 w 1957642"/>
              <a:gd name="connsiteY59" fmla="*/ 2929154 h 3249282"/>
              <a:gd name="connsiteX60" fmla="*/ 982953 w 1957642"/>
              <a:gd name="connsiteY60" fmla="*/ 3249282 h 3249282"/>
              <a:gd name="connsiteX61" fmla="*/ 622424 w 1957642"/>
              <a:gd name="connsiteY61" fmla="*/ 3118181 h 3249282"/>
              <a:gd name="connsiteX62" fmla="*/ 622424 w 1957642"/>
              <a:gd name="connsiteY62" fmla="*/ 2987080 h 3249282"/>
              <a:gd name="connsiteX63" fmla="*/ 1343482 w 1957642"/>
              <a:gd name="connsiteY63" fmla="*/ 2987080 h 3249282"/>
              <a:gd name="connsiteX64" fmla="*/ 1343482 w 1957642"/>
              <a:gd name="connsiteY64" fmla="*/ 3118181 h 3249282"/>
              <a:gd name="connsiteX65" fmla="*/ 982953 w 1957642"/>
              <a:gd name="connsiteY65" fmla="*/ 3249282 h 3249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1957642" h="3249282">
                <a:moveTo>
                  <a:pt x="1047232" y="5654"/>
                </a:moveTo>
                <a:lnTo>
                  <a:pt x="1030640" y="5654"/>
                </a:lnTo>
                <a:lnTo>
                  <a:pt x="1048024" y="0"/>
                </a:lnTo>
                <a:close/>
                <a:moveTo>
                  <a:pt x="1160845" y="2127215"/>
                </a:moveTo>
                <a:lnTo>
                  <a:pt x="1196036" y="2120110"/>
                </a:lnTo>
                <a:lnTo>
                  <a:pt x="1237844" y="2120446"/>
                </a:lnTo>
                <a:cubicBezTo>
                  <a:pt x="1308896" y="2116324"/>
                  <a:pt x="1283850" y="2108399"/>
                  <a:pt x="1296213" y="2029106"/>
                </a:cubicBezTo>
                <a:cubicBezTo>
                  <a:pt x="1327247" y="1916021"/>
                  <a:pt x="1321193" y="1914210"/>
                  <a:pt x="1397562" y="1825853"/>
                </a:cubicBezTo>
                <a:cubicBezTo>
                  <a:pt x="1565052" y="1691460"/>
                  <a:pt x="1777778" y="1397289"/>
                  <a:pt x="1777778" y="1099228"/>
                </a:cubicBezTo>
                <a:cubicBezTo>
                  <a:pt x="1777778" y="658937"/>
                  <a:pt x="1421136" y="301944"/>
                  <a:pt x="980978" y="301427"/>
                </a:cubicBezTo>
                <a:lnTo>
                  <a:pt x="980978" y="301625"/>
                </a:lnTo>
                <a:lnTo>
                  <a:pt x="978823" y="301459"/>
                </a:lnTo>
                <a:lnTo>
                  <a:pt x="976666" y="301625"/>
                </a:lnTo>
                <a:lnTo>
                  <a:pt x="976666" y="301427"/>
                </a:lnTo>
                <a:cubicBezTo>
                  <a:pt x="536507" y="301944"/>
                  <a:pt x="179865" y="658937"/>
                  <a:pt x="179865" y="1099228"/>
                </a:cubicBezTo>
                <a:cubicBezTo>
                  <a:pt x="179865" y="1397289"/>
                  <a:pt x="392591" y="1691460"/>
                  <a:pt x="560081" y="1825853"/>
                </a:cubicBezTo>
                <a:cubicBezTo>
                  <a:pt x="636451" y="1914210"/>
                  <a:pt x="630396" y="1916021"/>
                  <a:pt x="661430" y="2029106"/>
                </a:cubicBezTo>
                <a:cubicBezTo>
                  <a:pt x="673794" y="2108399"/>
                  <a:pt x="648747" y="2116324"/>
                  <a:pt x="719799" y="2120446"/>
                </a:cubicBezTo>
                <a:lnTo>
                  <a:pt x="770760" y="2120037"/>
                </a:lnTo>
                <a:lnTo>
                  <a:pt x="806315" y="2127215"/>
                </a:lnTo>
                <a:close/>
                <a:moveTo>
                  <a:pt x="1319520" y="2263042"/>
                </a:moveTo>
                <a:lnTo>
                  <a:pt x="978823" y="2261822"/>
                </a:lnTo>
                <a:lnTo>
                  <a:pt x="638123" y="2263042"/>
                </a:lnTo>
                <a:cubicBezTo>
                  <a:pt x="577778" y="2263042"/>
                  <a:pt x="547241" y="2240386"/>
                  <a:pt x="513100" y="2169534"/>
                </a:cubicBezTo>
                <a:cubicBezTo>
                  <a:pt x="499969" y="2077754"/>
                  <a:pt x="526938" y="2040759"/>
                  <a:pt x="465828" y="1970355"/>
                </a:cubicBezTo>
                <a:cubicBezTo>
                  <a:pt x="260705" y="1805868"/>
                  <a:pt x="0" y="1445504"/>
                  <a:pt x="0" y="1080372"/>
                </a:cubicBezTo>
                <a:cubicBezTo>
                  <a:pt x="0" y="540796"/>
                  <a:pt x="437413" y="103385"/>
                  <a:pt x="976988" y="103385"/>
                </a:cubicBezTo>
                <a:lnTo>
                  <a:pt x="978823" y="103526"/>
                </a:lnTo>
                <a:lnTo>
                  <a:pt x="980656" y="103385"/>
                </a:lnTo>
                <a:cubicBezTo>
                  <a:pt x="1520231" y="103385"/>
                  <a:pt x="1957642" y="540796"/>
                  <a:pt x="1957642" y="1080372"/>
                </a:cubicBezTo>
                <a:cubicBezTo>
                  <a:pt x="1957642" y="1445504"/>
                  <a:pt x="1696938" y="1805868"/>
                  <a:pt x="1491816" y="1970355"/>
                </a:cubicBezTo>
                <a:cubicBezTo>
                  <a:pt x="1430706" y="2040759"/>
                  <a:pt x="1457674" y="2077754"/>
                  <a:pt x="1444543" y="2169534"/>
                </a:cubicBezTo>
                <a:cubicBezTo>
                  <a:pt x="1410403" y="2240386"/>
                  <a:pt x="1379867" y="2263042"/>
                  <a:pt x="1319520" y="2263042"/>
                </a:cubicBezTo>
                <a:close/>
                <a:moveTo>
                  <a:pt x="1407452" y="2485514"/>
                </a:moveTo>
                <a:lnTo>
                  <a:pt x="558453" y="2485514"/>
                </a:lnTo>
                <a:cubicBezTo>
                  <a:pt x="521377" y="2485514"/>
                  <a:pt x="491321" y="2455458"/>
                  <a:pt x="491321" y="2418383"/>
                </a:cubicBezTo>
                <a:lnTo>
                  <a:pt x="491321" y="2388750"/>
                </a:lnTo>
                <a:cubicBezTo>
                  <a:pt x="491321" y="2351675"/>
                  <a:pt x="521377" y="2321619"/>
                  <a:pt x="558453" y="2321619"/>
                </a:cubicBezTo>
                <a:lnTo>
                  <a:pt x="1407452" y="2321619"/>
                </a:lnTo>
                <a:cubicBezTo>
                  <a:pt x="1444528" y="2321619"/>
                  <a:pt x="1474583" y="2351675"/>
                  <a:pt x="1474583" y="2388750"/>
                </a:cubicBezTo>
                <a:lnTo>
                  <a:pt x="1474583" y="2418383"/>
                </a:lnTo>
                <a:cubicBezTo>
                  <a:pt x="1474583" y="2455458"/>
                  <a:pt x="1444528" y="2485514"/>
                  <a:pt x="1407452" y="2485514"/>
                </a:cubicBezTo>
                <a:close/>
                <a:moveTo>
                  <a:pt x="1374676" y="2707334"/>
                </a:moveTo>
                <a:lnTo>
                  <a:pt x="591228" y="2707334"/>
                </a:lnTo>
                <a:cubicBezTo>
                  <a:pt x="554153" y="2707334"/>
                  <a:pt x="524097" y="2677278"/>
                  <a:pt x="524097" y="2640203"/>
                </a:cubicBezTo>
                <a:lnTo>
                  <a:pt x="524097" y="2610570"/>
                </a:lnTo>
                <a:cubicBezTo>
                  <a:pt x="524097" y="2573495"/>
                  <a:pt x="554153" y="2543440"/>
                  <a:pt x="591228" y="2543440"/>
                </a:cubicBezTo>
                <a:lnTo>
                  <a:pt x="1374676" y="2543440"/>
                </a:lnTo>
                <a:cubicBezTo>
                  <a:pt x="1411752" y="2543440"/>
                  <a:pt x="1441808" y="2573495"/>
                  <a:pt x="1441808" y="2610570"/>
                </a:cubicBezTo>
                <a:lnTo>
                  <a:pt x="1441808" y="2640203"/>
                </a:lnTo>
                <a:cubicBezTo>
                  <a:pt x="1441808" y="2677278"/>
                  <a:pt x="1411752" y="2707334"/>
                  <a:pt x="1374676" y="2707334"/>
                </a:cubicBezTo>
                <a:close/>
                <a:moveTo>
                  <a:pt x="1341902" y="2929154"/>
                </a:moveTo>
                <a:lnTo>
                  <a:pt x="624004" y="2929154"/>
                </a:lnTo>
                <a:cubicBezTo>
                  <a:pt x="586929" y="2929154"/>
                  <a:pt x="556873" y="2899098"/>
                  <a:pt x="556873" y="2862023"/>
                </a:cubicBezTo>
                <a:lnTo>
                  <a:pt x="556873" y="2832390"/>
                </a:lnTo>
                <a:cubicBezTo>
                  <a:pt x="556873" y="2795315"/>
                  <a:pt x="586929" y="2765259"/>
                  <a:pt x="624004" y="2765259"/>
                </a:cubicBezTo>
                <a:lnTo>
                  <a:pt x="1341902" y="2765259"/>
                </a:lnTo>
                <a:cubicBezTo>
                  <a:pt x="1378978" y="2765259"/>
                  <a:pt x="1409033" y="2795315"/>
                  <a:pt x="1409033" y="2832390"/>
                </a:cubicBezTo>
                <a:lnTo>
                  <a:pt x="1409033" y="2862023"/>
                </a:lnTo>
                <a:cubicBezTo>
                  <a:pt x="1409033" y="2899098"/>
                  <a:pt x="1378978" y="2929154"/>
                  <a:pt x="1341902" y="2929154"/>
                </a:cubicBezTo>
                <a:close/>
                <a:moveTo>
                  <a:pt x="982953" y="3249282"/>
                </a:moveTo>
                <a:cubicBezTo>
                  <a:pt x="783838" y="3249282"/>
                  <a:pt x="622424" y="3190586"/>
                  <a:pt x="622424" y="3118181"/>
                </a:cubicBezTo>
                <a:lnTo>
                  <a:pt x="622424" y="2987080"/>
                </a:lnTo>
                <a:lnTo>
                  <a:pt x="1343482" y="2987080"/>
                </a:lnTo>
                <a:lnTo>
                  <a:pt x="1343482" y="3118181"/>
                </a:lnTo>
                <a:cubicBezTo>
                  <a:pt x="1343482" y="3190586"/>
                  <a:pt x="1182068" y="3249282"/>
                  <a:pt x="982953" y="3249282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1350"/>
          </a:p>
        </p:txBody>
      </p:sp>
      <p:sp>
        <p:nvSpPr>
          <p:cNvPr id="399" name="자유형: 도형 398"/>
          <p:cNvSpPr>
            <a:spLocks noChangeAspect="1"/>
          </p:cNvSpPr>
          <p:nvPr/>
        </p:nvSpPr>
        <p:spPr>
          <a:xfrm rot="10800000">
            <a:off x="5856077" y="1749402"/>
            <a:ext cx="678430" cy="1126055"/>
          </a:xfrm>
          <a:custGeom>
            <a:avLst/>
            <a:gdLst>
              <a:gd name="connsiteX0" fmla="*/ 1047232 w 1957642"/>
              <a:gd name="connsiteY0" fmla="*/ 5654 h 3249282"/>
              <a:gd name="connsiteX1" fmla="*/ 1030640 w 1957642"/>
              <a:gd name="connsiteY1" fmla="*/ 5654 h 3249282"/>
              <a:gd name="connsiteX2" fmla="*/ 1048024 w 1957642"/>
              <a:gd name="connsiteY2" fmla="*/ 0 h 3249282"/>
              <a:gd name="connsiteX3" fmla="*/ 1160845 w 1957642"/>
              <a:gd name="connsiteY3" fmla="*/ 2127215 h 3249282"/>
              <a:gd name="connsiteX4" fmla="*/ 1196036 w 1957642"/>
              <a:gd name="connsiteY4" fmla="*/ 2120110 h 3249282"/>
              <a:gd name="connsiteX5" fmla="*/ 1237844 w 1957642"/>
              <a:gd name="connsiteY5" fmla="*/ 2120446 h 3249282"/>
              <a:gd name="connsiteX6" fmla="*/ 1296213 w 1957642"/>
              <a:gd name="connsiteY6" fmla="*/ 2029106 h 3249282"/>
              <a:gd name="connsiteX7" fmla="*/ 1397562 w 1957642"/>
              <a:gd name="connsiteY7" fmla="*/ 1825853 h 3249282"/>
              <a:gd name="connsiteX8" fmla="*/ 1777778 w 1957642"/>
              <a:gd name="connsiteY8" fmla="*/ 1099228 h 3249282"/>
              <a:gd name="connsiteX9" fmla="*/ 980978 w 1957642"/>
              <a:gd name="connsiteY9" fmla="*/ 301427 h 3249282"/>
              <a:gd name="connsiteX10" fmla="*/ 980978 w 1957642"/>
              <a:gd name="connsiteY10" fmla="*/ 301625 h 3249282"/>
              <a:gd name="connsiteX11" fmla="*/ 978823 w 1957642"/>
              <a:gd name="connsiteY11" fmla="*/ 301459 h 3249282"/>
              <a:gd name="connsiteX12" fmla="*/ 976666 w 1957642"/>
              <a:gd name="connsiteY12" fmla="*/ 301625 h 3249282"/>
              <a:gd name="connsiteX13" fmla="*/ 976666 w 1957642"/>
              <a:gd name="connsiteY13" fmla="*/ 301427 h 3249282"/>
              <a:gd name="connsiteX14" fmla="*/ 179865 w 1957642"/>
              <a:gd name="connsiteY14" fmla="*/ 1099228 h 3249282"/>
              <a:gd name="connsiteX15" fmla="*/ 560081 w 1957642"/>
              <a:gd name="connsiteY15" fmla="*/ 1825853 h 3249282"/>
              <a:gd name="connsiteX16" fmla="*/ 661430 w 1957642"/>
              <a:gd name="connsiteY16" fmla="*/ 2029106 h 3249282"/>
              <a:gd name="connsiteX17" fmla="*/ 719799 w 1957642"/>
              <a:gd name="connsiteY17" fmla="*/ 2120446 h 3249282"/>
              <a:gd name="connsiteX18" fmla="*/ 770760 w 1957642"/>
              <a:gd name="connsiteY18" fmla="*/ 2120037 h 3249282"/>
              <a:gd name="connsiteX19" fmla="*/ 806315 w 1957642"/>
              <a:gd name="connsiteY19" fmla="*/ 2127215 h 3249282"/>
              <a:gd name="connsiteX20" fmla="*/ 1319520 w 1957642"/>
              <a:gd name="connsiteY20" fmla="*/ 2263042 h 3249282"/>
              <a:gd name="connsiteX21" fmla="*/ 978823 w 1957642"/>
              <a:gd name="connsiteY21" fmla="*/ 2261822 h 3249282"/>
              <a:gd name="connsiteX22" fmla="*/ 638123 w 1957642"/>
              <a:gd name="connsiteY22" fmla="*/ 2263042 h 3249282"/>
              <a:gd name="connsiteX23" fmla="*/ 513100 w 1957642"/>
              <a:gd name="connsiteY23" fmla="*/ 2169534 h 3249282"/>
              <a:gd name="connsiteX24" fmla="*/ 465828 w 1957642"/>
              <a:gd name="connsiteY24" fmla="*/ 1970355 h 3249282"/>
              <a:gd name="connsiteX25" fmla="*/ 0 w 1957642"/>
              <a:gd name="connsiteY25" fmla="*/ 1080372 h 3249282"/>
              <a:gd name="connsiteX26" fmla="*/ 976988 w 1957642"/>
              <a:gd name="connsiteY26" fmla="*/ 103385 h 3249282"/>
              <a:gd name="connsiteX27" fmla="*/ 978823 w 1957642"/>
              <a:gd name="connsiteY27" fmla="*/ 103526 h 3249282"/>
              <a:gd name="connsiteX28" fmla="*/ 980656 w 1957642"/>
              <a:gd name="connsiteY28" fmla="*/ 103385 h 3249282"/>
              <a:gd name="connsiteX29" fmla="*/ 1957642 w 1957642"/>
              <a:gd name="connsiteY29" fmla="*/ 1080372 h 3249282"/>
              <a:gd name="connsiteX30" fmla="*/ 1491816 w 1957642"/>
              <a:gd name="connsiteY30" fmla="*/ 1970355 h 3249282"/>
              <a:gd name="connsiteX31" fmla="*/ 1444543 w 1957642"/>
              <a:gd name="connsiteY31" fmla="*/ 2169534 h 3249282"/>
              <a:gd name="connsiteX32" fmla="*/ 1319520 w 1957642"/>
              <a:gd name="connsiteY32" fmla="*/ 2263042 h 3249282"/>
              <a:gd name="connsiteX33" fmla="*/ 1407452 w 1957642"/>
              <a:gd name="connsiteY33" fmla="*/ 2485514 h 3249282"/>
              <a:gd name="connsiteX34" fmla="*/ 558453 w 1957642"/>
              <a:gd name="connsiteY34" fmla="*/ 2485514 h 3249282"/>
              <a:gd name="connsiteX35" fmla="*/ 491321 w 1957642"/>
              <a:gd name="connsiteY35" fmla="*/ 2418383 h 3249282"/>
              <a:gd name="connsiteX36" fmla="*/ 491321 w 1957642"/>
              <a:gd name="connsiteY36" fmla="*/ 2388750 h 3249282"/>
              <a:gd name="connsiteX37" fmla="*/ 558453 w 1957642"/>
              <a:gd name="connsiteY37" fmla="*/ 2321619 h 3249282"/>
              <a:gd name="connsiteX38" fmla="*/ 1407452 w 1957642"/>
              <a:gd name="connsiteY38" fmla="*/ 2321619 h 3249282"/>
              <a:gd name="connsiteX39" fmla="*/ 1474583 w 1957642"/>
              <a:gd name="connsiteY39" fmla="*/ 2388750 h 3249282"/>
              <a:gd name="connsiteX40" fmla="*/ 1474583 w 1957642"/>
              <a:gd name="connsiteY40" fmla="*/ 2418383 h 3249282"/>
              <a:gd name="connsiteX41" fmla="*/ 1407452 w 1957642"/>
              <a:gd name="connsiteY41" fmla="*/ 2485514 h 3249282"/>
              <a:gd name="connsiteX42" fmla="*/ 1374676 w 1957642"/>
              <a:gd name="connsiteY42" fmla="*/ 2707334 h 3249282"/>
              <a:gd name="connsiteX43" fmla="*/ 591228 w 1957642"/>
              <a:gd name="connsiteY43" fmla="*/ 2707334 h 3249282"/>
              <a:gd name="connsiteX44" fmla="*/ 524097 w 1957642"/>
              <a:gd name="connsiteY44" fmla="*/ 2640203 h 3249282"/>
              <a:gd name="connsiteX45" fmla="*/ 524097 w 1957642"/>
              <a:gd name="connsiteY45" fmla="*/ 2610570 h 3249282"/>
              <a:gd name="connsiteX46" fmla="*/ 591228 w 1957642"/>
              <a:gd name="connsiteY46" fmla="*/ 2543440 h 3249282"/>
              <a:gd name="connsiteX47" fmla="*/ 1374676 w 1957642"/>
              <a:gd name="connsiteY47" fmla="*/ 2543440 h 3249282"/>
              <a:gd name="connsiteX48" fmla="*/ 1441808 w 1957642"/>
              <a:gd name="connsiteY48" fmla="*/ 2610570 h 3249282"/>
              <a:gd name="connsiteX49" fmla="*/ 1441808 w 1957642"/>
              <a:gd name="connsiteY49" fmla="*/ 2640203 h 3249282"/>
              <a:gd name="connsiteX50" fmla="*/ 1374676 w 1957642"/>
              <a:gd name="connsiteY50" fmla="*/ 2707334 h 3249282"/>
              <a:gd name="connsiteX51" fmla="*/ 1341902 w 1957642"/>
              <a:gd name="connsiteY51" fmla="*/ 2929154 h 3249282"/>
              <a:gd name="connsiteX52" fmla="*/ 624004 w 1957642"/>
              <a:gd name="connsiteY52" fmla="*/ 2929154 h 3249282"/>
              <a:gd name="connsiteX53" fmla="*/ 556873 w 1957642"/>
              <a:gd name="connsiteY53" fmla="*/ 2862023 h 3249282"/>
              <a:gd name="connsiteX54" fmla="*/ 556873 w 1957642"/>
              <a:gd name="connsiteY54" fmla="*/ 2832390 h 3249282"/>
              <a:gd name="connsiteX55" fmla="*/ 624004 w 1957642"/>
              <a:gd name="connsiteY55" fmla="*/ 2765259 h 3249282"/>
              <a:gd name="connsiteX56" fmla="*/ 1341902 w 1957642"/>
              <a:gd name="connsiteY56" fmla="*/ 2765259 h 3249282"/>
              <a:gd name="connsiteX57" fmla="*/ 1409033 w 1957642"/>
              <a:gd name="connsiteY57" fmla="*/ 2832390 h 3249282"/>
              <a:gd name="connsiteX58" fmla="*/ 1409033 w 1957642"/>
              <a:gd name="connsiteY58" fmla="*/ 2862023 h 3249282"/>
              <a:gd name="connsiteX59" fmla="*/ 1341902 w 1957642"/>
              <a:gd name="connsiteY59" fmla="*/ 2929154 h 3249282"/>
              <a:gd name="connsiteX60" fmla="*/ 982953 w 1957642"/>
              <a:gd name="connsiteY60" fmla="*/ 3249282 h 3249282"/>
              <a:gd name="connsiteX61" fmla="*/ 622424 w 1957642"/>
              <a:gd name="connsiteY61" fmla="*/ 3118181 h 3249282"/>
              <a:gd name="connsiteX62" fmla="*/ 622424 w 1957642"/>
              <a:gd name="connsiteY62" fmla="*/ 2987080 h 3249282"/>
              <a:gd name="connsiteX63" fmla="*/ 1343482 w 1957642"/>
              <a:gd name="connsiteY63" fmla="*/ 2987080 h 3249282"/>
              <a:gd name="connsiteX64" fmla="*/ 1343482 w 1957642"/>
              <a:gd name="connsiteY64" fmla="*/ 3118181 h 3249282"/>
              <a:gd name="connsiteX65" fmla="*/ 982953 w 1957642"/>
              <a:gd name="connsiteY65" fmla="*/ 3249282 h 3249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1957642" h="3249282">
                <a:moveTo>
                  <a:pt x="1047232" y="5654"/>
                </a:moveTo>
                <a:lnTo>
                  <a:pt x="1030640" y="5654"/>
                </a:lnTo>
                <a:lnTo>
                  <a:pt x="1048024" y="0"/>
                </a:lnTo>
                <a:close/>
                <a:moveTo>
                  <a:pt x="1160845" y="2127215"/>
                </a:moveTo>
                <a:lnTo>
                  <a:pt x="1196036" y="2120110"/>
                </a:lnTo>
                <a:lnTo>
                  <a:pt x="1237844" y="2120446"/>
                </a:lnTo>
                <a:cubicBezTo>
                  <a:pt x="1308896" y="2116324"/>
                  <a:pt x="1283850" y="2108399"/>
                  <a:pt x="1296213" y="2029106"/>
                </a:cubicBezTo>
                <a:cubicBezTo>
                  <a:pt x="1327247" y="1916021"/>
                  <a:pt x="1321193" y="1914210"/>
                  <a:pt x="1397562" y="1825853"/>
                </a:cubicBezTo>
                <a:cubicBezTo>
                  <a:pt x="1565052" y="1691460"/>
                  <a:pt x="1777778" y="1397289"/>
                  <a:pt x="1777778" y="1099228"/>
                </a:cubicBezTo>
                <a:cubicBezTo>
                  <a:pt x="1777778" y="658937"/>
                  <a:pt x="1421136" y="301944"/>
                  <a:pt x="980978" y="301427"/>
                </a:cubicBezTo>
                <a:lnTo>
                  <a:pt x="980978" y="301625"/>
                </a:lnTo>
                <a:lnTo>
                  <a:pt x="978823" y="301459"/>
                </a:lnTo>
                <a:lnTo>
                  <a:pt x="976666" y="301625"/>
                </a:lnTo>
                <a:lnTo>
                  <a:pt x="976666" y="301427"/>
                </a:lnTo>
                <a:cubicBezTo>
                  <a:pt x="536507" y="301944"/>
                  <a:pt x="179865" y="658937"/>
                  <a:pt x="179865" y="1099228"/>
                </a:cubicBezTo>
                <a:cubicBezTo>
                  <a:pt x="179865" y="1397289"/>
                  <a:pt x="392591" y="1691460"/>
                  <a:pt x="560081" y="1825853"/>
                </a:cubicBezTo>
                <a:cubicBezTo>
                  <a:pt x="636451" y="1914210"/>
                  <a:pt x="630396" y="1916021"/>
                  <a:pt x="661430" y="2029106"/>
                </a:cubicBezTo>
                <a:cubicBezTo>
                  <a:pt x="673794" y="2108399"/>
                  <a:pt x="648747" y="2116324"/>
                  <a:pt x="719799" y="2120446"/>
                </a:cubicBezTo>
                <a:lnTo>
                  <a:pt x="770760" y="2120037"/>
                </a:lnTo>
                <a:lnTo>
                  <a:pt x="806315" y="2127215"/>
                </a:lnTo>
                <a:close/>
                <a:moveTo>
                  <a:pt x="1319520" y="2263042"/>
                </a:moveTo>
                <a:lnTo>
                  <a:pt x="978823" y="2261822"/>
                </a:lnTo>
                <a:lnTo>
                  <a:pt x="638123" y="2263042"/>
                </a:lnTo>
                <a:cubicBezTo>
                  <a:pt x="577778" y="2263042"/>
                  <a:pt x="547241" y="2240386"/>
                  <a:pt x="513100" y="2169534"/>
                </a:cubicBezTo>
                <a:cubicBezTo>
                  <a:pt x="499969" y="2077754"/>
                  <a:pt x="526938" y="2040759"/>
                  <a:pt x="465828" y="1970355"/>
                </a:cubicBezTo>
                <a:cubicBezTo>
                  <a:pt x="260705" y="1805868"/>
                  <a:pt x="0" y="1445504"/>
                  <a:pt x="0" y="1080372"/>
                </a:cubicBezTo>
                <a:cubicBezTo>
                  <a:pt x="0" y="540796"/>
                  <a:pt x="437413" y="103385"/>
                  <a:pt x="976988" y="103385"/>
                </a:cubicBezTo>
                <a:lnTo>
                  <a:pt x="978823" y="103526"/>
                </a:lnTo>
                <a:lnTo>
                  <a:pt x="980656" y="103385"/>
                </a:lnTo>
                <a:cubicBezTo>
                  <a:pt x="1520231" y="103385"/>
                  <a:pt x="1957642" y="540796"/>
                  <a:pt x="1957642" y="1080372"/>
                </a:cubicBezTo>
                <a:cubicBezTo>
                  <a:pt x="1957642" y="1445504"/>
                  <a:pt x="1696938" y="1805868"/>
                  <a:pt x="1491816" y="1970355"/>
                </a:cubicBezTo>
                <a:cubicBezTo>
                  <a:pt x="1430706" y="2040759"/>
                  <a:pt x="1457674" y="2077754"/>
                  <a:pt x="1444543" y="2169534"/>
                </a:cubicBezTo>
                <a:cubicBezTo>
                  <a:pt x="1410403" y="2240386"/>
                  <a:pt x="1379867" y="2263042"/>
                  <a:pt x="1319520" y="2263042"/>
                </a:cubicBezTo>
                <a:close/>
                <a:moveTo>
                  <a:pt x="1407452" y="2485514"/>
                </a:moveTo>
                <a:lnTo>
                  <a:pt x="558453" y="2485514"/>
                </a:lnTo>
                <a:cubicBezTo>
                  <a:pt x="521377" y="2485514"/>
                  <a:pt x="491321" y="2455458"/>
                  <a:pt x="491321" y="2418383"/>
                </a:cubicBezTo>
                <a:lnTo>
                  <a:pt x="491321" y="2388750"/>
                </a:lnTo>
                <a:cubicBezTo>
                  <a:pt x="491321" y="2351675"/>
                  <a:pt x="521377" y="2321619"/>
                  <a:pt x="558453" y="2321619"/>
                </a:cubicBezTo>
                <a:lnTo>
                  <a:pt x="1407452" y="2321619"/>
                </a:lnTo>
                <a:cubicBezTo>
                  <a:pt x="1444528" y="2321619"/>
                  <a:pt x="1474583" y="2351675"/>
                  <a:pt x="1474583" y="2388750"/>
                </a:cubicBezTo>
                <a:lnTo>
                  <a:pt x="1474583" y="2418383"/>
                </a:lnTo>
                <a:cubicBezTo>
                  <a:pt x="1474583" y="2455458"/>
                  <a:pt x="1444528" y="2485514"/>
                  <a:pt x="1407452" y="2485514"/>
                </a:cubicBezTo>
                <a:close/>
                <a:moveTo>
                  <a:pt x="1374676" y="2707334"/>
                </a:moveTo>
                <a:lnTo>
                  <a:pt x="591228" y="2707334"/>
                </a:lnTo>
                <a:cubicBezTo>
                  <a:pt x="554153" y="2707334"/>
                  <a:pt x="524097" y="2677278"/>
                  <a:pt x="524097" y="2640203"/>
                </a:cubicBezTo>
                <a:lnTo>
                  <a:pt x="524097" y="2610570"/>
                </a:lnTo>
                <a:cubicBezTo>
                  <a:pt x="524097" y="2573495"/>
                  <a:pt x="554153" y="2543440"/>
                  <a:pt x="591228" y="2543440"/>
                </a:cubicBezTo>
                <a:lnTo>
                  <a:pt x="1374676" y="2543440"/>
                </a:lnTo>
                <a:cubicBezTo>
                  <a:pt x="1411752" y="2543440"/>
                  <a:pt x="1441808" y="2573495"/>
                  <a:pt x="1441808" y="2610570"/>
                </a:cubicBezTo>
                <a:lnTo>
                  <a:pt x="1441808" y="2640203"/>
                </a:lnTo>
                <a:cubicBezTo>
                  <a:pt x="1441808" y="2677278"/>
                  <a:pt x="1411752" y="2707334"/>
                  <a:pt x="1374676" y="2707334"/>
                </a:cubicBezTo>
                <a:close/>
                <a:moveTo>
                  <a:pt x="1341902" y="2929154"/>
                </a:moveTo>
                <a:lnTo>
                  <a:pt x="624004" y="2929154"/>
                </a:lnTo>
                <a:cubicBezTo>
                  <a:pt x="586929" y="2929154"/>
                  <a:pt x="556873" y="2899098"/>
                  <a:pt x="556873" y="2862023"/>
                </a:cubicBezTo>
                <a:lnTo>
                  <a:pt x="556873" y="2832390"/>
                </a:lnTo>
                <a:cubicBezTo>
                  <a:pt x="556873" y="2795315"/>
                  <a:pt x="586929" y="2765259"/>
                  <a:pt x="624004" y="2765259"/>
                </a:cubicBezTo>
                <a:lnTo>
                  <a:pt x="1341902" y="2765259"/>
                </a:lnTo>
                <a:cubicBezTo>
                  <a:pt x="1378978" y="2765259"/>
                  <a:pt x="1409033" y="2795315"/>
                  <a:pt x="1409033" y="2832390"/>
                </a:cubicBezTo>
                <a:lnTo>
                  <a:pt x="1409033" y="2862023"/>
                </a:lnTo>
                <a:cubicBezTo>
                  <a:pt x="1409033" y="2899098"/>
                  <a:pt x="1378978" y="2929154"/>
                  <a:pt x="1341902" y="2929154"/>
                </a:cubicBezTo>
                <a:close/>
                <a:moveTo>
                  <a:pt x="982953" y="3249282"/>
                </a:moveTo>
                <a:cubicBezTo>
                  <a:pt x="783838" y="3249282"/>
                  <a:pt x="622424" y="3190586"/>
                  <a:pt x="622424" y="3118181"/>
                </a:cubicBezTo>
                <a:lnTo>
                  <a:pt x="622424" y="2987080"/>
                </a:lnTo>
                <a:lnTo>
                  <a:pt x="1343482" y="2987080"/>
                </a:lnTo>
                <a:lnTo>
                  <a:pt x="1343482" y="3118181"/>
                </a:lnTo>
                <a:cubicBezTo>
                  <a:pt x="1343482" y="3190586"/>
                  <a:pt x="1182068" y="3249282"/>
                  <a:pt x="982953" y="3249282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1350"/>
          </a:p>
        </p:txBody>
      </p:sp>
      <p:sp>
        <p:nvSpPr>
          <p:cNvPr id="400" name="자유형: 도형 399"/>
          <p:cNvSpPr>
            <a:spLocks noChangeAspect="1"/>
          </p:cNvSpPr>
          <p:nvPr/>
        </p:nvSpPr>
        <p:spPr>
          <a:xfrm rot="10800000">
            <a:off x="7502523" y="1747514"/>
            <a:ext cx="678430" cy="1126055"/>
          </a:xfrm>
          <a:custGeom>
            <a:avLst/>
            <a:gdLst>
              <a:gd name="connsiteX0" fmla="*/ 1047232 w 1957642"/>
              <a:gd name="connsiteY0" fmla="*/ 5654 h 3249282"/>
              <a:gd name="connsiteX1" fmla="*/ 1030640 w 1957642"/>
              <a:gd name="connsiteY1" fmla="*/ 5654 h 3249282"/>
              <a:gd name="connsiteX2" fmla="*/ 1048024 w 1957642"/>
              <a:gd name="connsiteY2" fmla="*/ 0 h 3249282"/>
              <a:gd name="connsiteX3" fmla="*/ 1160845 w 1957642"/>
              <a:gd name="connsiteY3" fmla="*/ 2127215 h 3249282"/>
              <a:gd name="connsiteX4" fmla="*/ 1196036 w 1957642"/>
              <a:gd name="connsiteY4" fmla="*/ 2120110 h 3249282"/>
              <a:gd name="connsiteX5" fmla="*/ 1237844 w 1957642"/>
              <a:gd name="connsiteY5" fmla="*/ 2120446 h 3249282"/>
              <a:gd name="connsiteX6" fmla="*/ 1296213 w 1957642"/>
              <a:gd name="connsiteY6" fmla="*/ 2029106 h 3249282"/>
              <a:gd name="connsiteX7" fmla="*/ 1397562 w 1957642"/>
              <a:gd name="connsiteY7" fmla="*/ 1825853 h 3249282"/>
              <a:gd name="connsiteX8" fmla="*/ 1777778 w 1957642"/>
              <a:gd name="connsiteY8" fmla="*/ 1099228 h 3249282"/>
              <a:gd name="connsiteX9" fmla="*/ 980978 w 1957642"/>
              <a:gd name="connsiteY9" fmla="*/ 301427 h 3249282"/>
              <a:gd name="connsiteX10" fmla="*/ 980978 w 1957642"/>
              <a:gd name="connsiteY10" fmla="*/ 301625 h 3249282"/>
              <a:gd name="connsiteX11" fmla="*/ 978823 w 1957642"/>
              <a:gd name="connsiteY11" fmla="*/ 301459 h 3249282"/>
              <a:gd name="connsiteX12" fmla="*/ 976666 w 1957642"/>
              <a:gd name="connsiteY12" fmla="*/ 301625 h 3249282"/>
              <a:gd name="connsiteX13" fmla="*/ 976666 w 1957642"/>
              <a:gd name="connsiteY13" fmla="*/ 301427 h 3249282"/>
              <a:gd name="connsiteX14" fmla="*/ 179865 w 1957642"/>
              <a:gd name="connsiteY14" fmla="*/ 1099228 h 3249282"/>
              <a:gd name="connsiteX15" fmla="*/ 560081 w 1957642"/>
              <a:gd name="connsiteY15" fmla="*/ 1825853 h 3249282"/>
              <a:gd name="connsiteX16" fmla="*/ 661430 w 1957642"/>
              <a:gd name="connsiteY16" fmla="*/ 2029106 h 3249282"/>
              <a:gd name="connsiteX17" fmla="*/ 719799 w 1957642"/>
              <a:gd name="connsiteY17" fmla="*/ 2120446 h 3249282"/>
              <a:gd name="connsiteX18" fmla="*/ 770760 w 1957642"/>
              <a:gd name="connsiteY18" fmla="*/ 2120037 h 3249282"/>
              <a:gd name="connsiteX19" fmla="*/ 806315 w 1957642"/>
              <a:gd name="connsiteY19" fmla="*/ 2127215 h 3249282"/>
              <a:gd name="connsiteX20" fmla="*/ 1319520 w 1957642"/>
              <a:gd name="connsiteY20" fmla="*/ 2263042 h 3249282"/>
              <a:gd name="connsiteX21" fmla="*/ 978823 w 1957642"/>
              <a:gd name="connsiteY21" fmla="*/ 2261822 h 3249282"/>
              <a:gd name="connsiteX22" fmla="*/ 638123 w 1957642"/>
              <a:gd name="connsiteY22" fmla="*/ 2263042 h 3249282"/>
              <a:gd name="connsiteX23" fmla="*/ 513100 w 1957642"/>
              <a:gd name="connsiteY23" fmla="*/ 2169534 h 3249282"/>
              <a:gd name="connsiteX24" fmla="*/ 465828 w 1957642"/>
              <a:gd name="connsiteY24" fmla="*/ 1970355 h 3249282"/>
              <a:gd name="connsiteX25" fmla="*/ 0 w 1957642"/>
              <a:gd name="connsiteY25" fmla="*/ 1080372 h 3249282"/>
              <a:gd name="connsiteX26" fmla="*/ 976988 w 1957642"/>
              <a:gd name="connsiteY26" fmla="*/ 103385 h 3249282"/>
              <a:gd name="connsiteX27" fmla="*/ 978823 w 1957642"/>
              <a:gd name="connsiteY27" fmla="*/ 103526 h 3249282"/>
              <a:gd name="connsiteX28" fmla="*/ 980656 w 1957642"/>
              <a:gd name="connsiteY28" fmla="*/ 103385 h 3249282"/>
              <a:gd name="connsiteX29" fmla="*/ 1957642 w 1957642"/>
              <a:gd name="connsiteY29" fmla="*/ 1080372 h 3249282"/>
              <a:gd name="connsiteX30" fmla="*/ 1491816 w 1957642"/>
              <a:gd name="connsiteY30" fmla="*/ 1970355 h 3249282"/>
              <a:gd name="connsiteX31" fmla="*/ 1444543 w 1957642"/>
              <a:gd name="connsiteY31" fmla="*/ 2169534 h 3249282"/>
              <a:gd name="connsiteX32" fmla="*/ 1319520 w 1957642"/>
              <a:gd name="connsiteY32" fmla="*/ 2263042 h 3249282"/>
              <a:gd name="connsiteX33" fmla="*/ 1407452 w 1957642"/>
              <a:gd name="connsiteY33" fmla="*/ 2485514 h 3249282"/>
              <a:gd name="connsiteX34" fmla="*/ 558453 w 1957642"/>
              <a:gd name="connsiteY34" fmla="*/ 2485514 h 3249282"/>
              <a:gd name="connsiteX35" fmla="*/ 491321 w 1957642"/>
              <a:gd name="connsiteY35" fmla="*/ 2418383 h 3249282"/>
              <a:gd name="connsiteX36" fmla="*/ 491321 w 1957642"/>
              <a:gd name="connsiteY36" fmla="*/ 2388750 h 3249282"/>
              <a:gd name="connsiteX37" fmla="*/ 558453 w 1957642"/>
              <a:gd name="connsiteY37" fmla="*/ 2321619 h 3249282"/>
              <a:gd name="connsiteX38" fmla="*/ 1407452 w 1957642"/>
              <a:gd name="connsiteY38" fmla="*/ 2321619 h 3249282"/>
              <a:gd name="connsiteX39" fmla="*/ 1474583 w 1957642"/>
              <a:gd name="connsiteY39" fmla="*/ 2388750 h 3249282"/>
              <a:gd name="connsiteX40" fmla="*/ 1474583 w 1957642"/>
              <a:gd name="connsiteY40" fmla="*/ 2418383 h 3249282"/>
              <a:gd name="connsiteX41" fmla="*/ 1407452 w 1957642"/>
              <a:gd name="connsiteY41" fmla="*/ 2485514 h 3249282"/>
              <a:gd name="connsiteX42" fmla="*/ 1374676 w 1957642"/>
              <a:gd name="connsiteY42" fmla="*/ 2707334 h 3249282"/>
              <a:gd name="connsiteX43" fmla="*/ 591228 w 1957642"/>
              <a:gd name="connsiteY43" fmla="*/ 2707334 h 3249282"/>
              <a:gd name="connsiteX44" fmla="*/ 524097 w 1957642"/>
              <a:gd name="connsiteY44" fmla="*/ 2640203 h 3249282"/>
              <a:gd name="connsiteX45" fmla="*/ 524097 w 1957642"/>
              <a:gd name="connsiteY45" fmla="*/ 2610570 h 3249282"/>
              <a:gd name="connsiteX46" fmla="*/ 591228 w 1957642"/>
              <a:gd name="connsiteY46" fmla="*/ 2543440 h 3249282"/>
              <a:gd name="connsiteX47" fmla="*/ 1374676 w 1957642"/>
              <a:gd name="connsiteY47" fmla="*/ 2543440 h 3249282"/>
              <a:gd name="connsiteX48" fmla="*/ 1441808 w 1957642"/>
              <a:gd name="connsiteY48" fmla="*/ 2610570 h 3249282"/>
              <a:gd name="connsiteX49" fmla="*/ 1441808 w 1957642"/>
              <a:gd name="connsiteY49" fmla="*/ 2640203 h 3249282"/>
              <a:gd name="connsiteX50" fmla="*/ 1374676 w 1957642"/>
              <a:gd name="connsiteY50" fmla="*/ 2707334 h 3249282"/>
              <a:gd name="connsiteX51" fmla="*/ 1341902 w 1957642"/>
              <a:gd name="connsiteY51" fmla="*/ 2929154 h 3249282"/>
              <a:gd name="connsiteX52" fmla="*/ 624004 w 1957642"/>
              <a:gd name="connsiteY52" fmla="*/ 2929154 h 3249282"/>
              <a:gd name="connsiteX53" fmla="*/ 556873 w 1957642"/>
              <a:gd name="connsiteY53" fmla="*/ 2862023 h 3249282"/>
              <a:gd name="connsiteX54" fmla="*/ 556873 w 1957642"/>
              <a:gd name="connsiteY54" fmla="*/ 2832390 h 3249282"/>
              <a:gd name="connsiteX55" fmla="*/ 624004 w 1957642"/>
              <a:gd name="connsiteY55" fmla="*/ 2765259 h 3249282"/>
              <a:gd name="connsiteX56" fmla="*/ 1341902 w 1957642"/>
              <a:gd name="connsiteY56" fmla="*/ 2765259 h 3249282"/>
              <a:gd name="connsiteX57" fmla="*/ 1409033 w 1957642"/>
              <a:gd name="connsiteY57" fmla="*/ 2832390 h 3249282"/>
              <a:gd name="connsiteX58" fmla="*/ 1409033 w 1957642"/>
              <a:gd name="connsiteY58" fmla="*/ 2862023 h 3249282"/>
              <a:gd name="connsiteX59" fmla="*/ 1341902 w 1957642"/>
              <a:gd name="connsiteY59" fmla="*/ 2929154 h 3249282"/>
              <a:gd name="connsiteX60" fmla="*/ 982953 w 1957642"/>
              <a:gd name="connsiteY60" fmla="*/ 3249282 h 3249282"/>
              <a:gd name="connsiteX61" fmla="*/ 622424 w 1957642"/>
              <a:gd name="connsiteY61" fmla="*/ 3118181 h 3249282"/>
              <a:gd name="connsiteX62" fmla="*/ 622424 w 1957642"/>
              <a:gd name="connsiteY62" fmla="*/ 2987080 h 3249282"/>
              <a:gd name="connsiteX63" fmla="*/ 1343482 w 1957642"/>
              <a:gd name="connsiteY63" fmla="*/ 2987080 h 3249282"/>
              <a:gd name="connsiteX64" fmla="*/ 1343482 w 1957642"/>
              <a:gd name="connsiteY64" fmla="*/ 3118181 h 3249282"/>
              <a:gd name="connsiteX65" fmla="*/ 982953 w 1957642"/>
              <a:gd name="connsiteY65" fmla="*/ 3249282 h 3249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1957642" h="3249282">
                <a:moveTo>
                  <a:pt x="1047232" y="5654"/>
                </a:moveTo>
                <a:lnTo>
                  <a:pt x="1030640" y="5654"/>
                </a:lnTo>
                <a:lnTo>
                  <a:pt x="1048024" y="0"/>
                </a:lnTo>
                <a:close/>
                <a:moveTo>
                  <a:pt x="1160845" y="2127215"/>
                </a:moveTo>
                <a:lnTo>
                  <a:pt x="1196036" y="2120110"/>
                </a:lnTo>
                <a:lnTo>
                  <a:pt x="1237844" y="2120446"/>
                </a:lnTo>
                <a:cubicBezTo>
                  <a:pt x="1308896" y="2116324"/>
                  <a:pt x="1283850" y="2108399"/>
                  <a:pt x="1296213" y="2029106"/>
                </a:cubicBezTo>
                <a:cubicBezTo>
                  <a:pt x="1327247" y="1916021"/>
                  <a:pt x="1321193" y="1914210"/>
                  <a:pt x="1397562" y="1825853"/>
                </a:cubicBezTo>
                <a:cubicBezTo>
                  <a:pt x="1565052" y="1691460"/>
                  <a:pt x="1777778" y="1397289"/>
                  <a:pt x="1777778" y="1099228"/>
                </a:cubicBezTo>
                <a:cubicBezTo>
                  <a:pt x="1777778" y="658937"/>
                  <a:pt x="1421136" y="301944"/>
                  <a:pt x="980978" y="301427"/>
                </a:cubicBezTo>
                <a:lnTo>
                  <a:pt x="980978" y="301625"/>
                </a:lnTo>
                <a:lnTo>
                  <a:pt x="978823" y="301459"/>
                </a:lnTo>
                <a:lnTo>
                  <a:pt x="976666" y="301625"/>
                </a:lnTo>
                <a:lnTo>
                  <a:pt x="976666" y="301427"/>
                </a:lnTo>
                <a:cubicBezTo>
                  <a:pt x="536507" y="301944"/>
                  <a:pt x="179865" y="658937"/>
                  <a:pt x="179865" y="1099228"/>
                </a:cubicBezTo>
                <a:cubicBezTo>
                  <a:pt x="179865" y="1397289"/>
                  <a:pt x="392591" y="1691460"/>
                  <a:pt x="560081" y="1825853"/>
                </a:cubicBezTo>
                <a:cubicBezTo>
                  <a:pt x="636451" y="1914210"/>
                  <a:pt x="630396" y="1916021"/>
                  <a:pt x="661430" y="2029106"/>
                </a:cubicBezTo>
                <a:cubicBezTo>
                  <a:pt x="673794" y="2108399"/>
                  <a:pt x="648747" y="2116324"/>
                  <a:pt x="719799" y="2120446"/>
                </a:cubicBezTo>
                <a:lnTo>
                  <a:pt x="770760" y="2120037"/>
                </a:lnTo>
                <a:lnTo>
                  <a:pt x="806315" y="2127215"/>
                </a:lnTo>
                <a:close/>
                <a:moveTo>
                  <a:pt x="1319520" y="2263042"/>
                </a:moveTo>
                <a:lnTo>
                  <a:pt x="978823" y="2261822"/>
                </a:lnTo>
                <a:lnTo>
                  <a:pt x="638123" y="2263042"/>
                </a:lnTo>
                <a:cubicBezTo>
                  <a:pt x="577778" y="2263042"/>
                  <a:pt x="547241" y="2240386"/>
                  <a:pt x="513100" y="2169534"/>
                </a:cubicBezTo>
                <a:cubicBezTo>
                  <a:pt x="499969" y="2077754"/>
                  <a:pt x="526938" y="2040759"/>
                  <a:pt x="465828" y="1970355"/>
                </a:cubicBezTo>
                <a:cubicBezTo>
                  <a:pt x="260705" y="1805868"/>
                  <a:pt x="0" y="1445504"/>
                  <a:pt x="0" y="1080372"/>
                </a:cubicBezTo>
                <a:cubicBezTo>
                  <a:pt x="0" y="540796"/>
                  <a:pt x="437413" y="103385"/>
                  <a:pt x="976988" y="103385"/>
                </a:cubicBezTo>
                <a:lnTo>
                  <a:pt x="978823" y="103526"/>
                </a:lnTo>
                <a:lnTo>
                  <a:pt x="980656" y="103385"/>
                </a:lnTo>
                <a:cubicBezTo>
                  <a:pt x="1520231" y="103385"/>
                  <a:pt x="1957642" y="540796"/>
                  <a:pt x="1957642" y="1080372"/>
                </a:cubicBezTo>
                <a:cubicBezTo>
                  <a:pt x="1957642" y="1445504"/>
                  <a:pt x="1696938" y="1805868"/>
                  <a:pt x="1491816" y="1970355"/>
                </a:cubicBezTo>
                <a:cubicBezTo>
                  <a:pt x="1430706" y="2040759"/>
                  <a:pt x="1457674" y="2077754"/>
                  <a:pt x="1444543" y="2169534"/>
                </a:cubicBezTo>
                <a:cubicBezTo>
                  <a:pt x="1410403" y="2240386"/>
                  <a:pt x="1379867" y="2263042"/>
                  <a:pt x="1319520" y="2263042"/>
                </a:cubicBezTo>
                <a:close/>
                <a:moveTo>
                  <a:pt x="1407452" y="2485514"/>
                </a:moveTo>
                <a:lnTo>
                  <a:pt x="558453" y="2485514"/>
                </a:lnTo>
                <a:cubicBezTo>
                  <a:pt x="521377" y="2485514"/>
                  <a:pt x="491321" y="2455458"/>
                  <a:pt x="491321" y="2418383"/>
                </a:cubicBezTo>
                <a:lnTo>
                  <a:pt x="491321" y="2388750"/>
                </a:lnTo>
                <a:cubicBezTo>
                  <a:pt x="491321" y="2351675"/>
                  <a:pt x="521377" y="2321619"/>
                  <a:pt x="558453" y="2321619"/>
                </a:cubicBezTo>
                <a:lnTo>
                  <a:pt x="1407452" y="2321619"/>
                </a:lnTo>
                <a:cubicBezTo>
                  <a:pt x="1444528" y="2321619"/>
                  <a:pt x="1474583" y="2351675"/>
                  <a:pt x="1474583" y="2388750"/>
                </a:cubicBezTo>
                <a:lnTo>
                  <a:pt x="1474583" y="2418383"/>
                </a:lnTo>
                <a:cubicBezTo>
                  <a:pt x="1474583" y="2455458"/>
                  <a:pt x="1444528" y="2485514"/>
                  <a:pt x="1407452" y="2485514"/>
                </a:cubicBezTo>
                <a:close/>
                <a:moveTo>
                  <a:pt x="1374676" y="2707334"/>
                </a:moveTo>
                <a:lnTo>
                  <a:pt x="591228" y="2707334"/>
                </a:lnTo>
                <a:cubicBezTo>
                  <a:pt x="554153" y="2707334"/>
                  <a:pt x="524097" y="2677278"/>
                  <a:pt x="524097" y="2640203"/>
                </a:cubicBezTo>
                <a:lnTo>
                  <a:pt x="524097" y="2610570"/>
                </a:lnTo>
                <a:cubicBezTo>
                  <a:pt x="524097" y="2573495"/>
                  <a:pt x="554153" y="2543440"/>
                  <a:pt x="591228" y="2543440"/>
                </a:cubicBezTo>
                <a:lnTo>
                  <a:pt x="1374676" y="2543440"/>
                </a:lnTo>
                <a:cubicBezTo>
                  <a:pt x="1411752" y="2543440"/>
                  <a:pt x="1441808" y="2573495"/>
                  <a:pt x="1441808" y="2610570"/>
                </a:cubicBezTo>
                <a:lnTo>
                  <a:pt x="1441808" y="2640203"/>
                </a:lnTo>
                <a:cubicBezTo>
                  <a:pt x="1441808" y="2677278"/>
                  <a:pt x="1411752" y="2707334"/>
                  <a:pt x="1374676" y="2707334"/>
                </a:cubicBezTo>
                <a:close/>
                <a:moveTo>
                  <a:pt x="1341902" y="2929154"/>
                </a:moveTo>
                <a:lnTo>
                  <a:pt x="624004" y="2929154"/>
                </a:lnTo>
                <a:cubicBezTo>
                  <a:pt x="586929" y="2929154"/>
                  <a:pt x="556873" y="2899098"/>
                  <a:pt x="556873" y="2862023"/>
                </a:cubicBezTo>
                <a:lnTo>
                  <a:pt x="556873" y="2832390"/>
                </a:lnTo>
                <a:cubicBezTo>
                  <a:pt x="556873" y="2795315"/>
                  <a:pt x="586929" y="2765259"/>
                  <a:pt x="624004" y="2765259"/>
                </a:cubicBezTo>
                <a:lnTo>
                  <a:pt x="1341902" y="2765259"/>
                </a:lnTo>
                <a:cubicBezTo>
                  <a:pt x="1378978" y="2765259"/>
                  <a:pt x="1409033" y="2795315"/>
                  <a:pt x="1409033" y="2832390"/>
                </a:cubicBezTo>
                <a:lnTo>
                  <a:pt x="1409033" y="2862023"/>
                </a:lnTo>
                <a:cubicBezTo>
                  <a:pt x="1409033" y="2899098"/>
                  <a:pt x="1378978" y="2929154"/>
                  <a:pt x="1341902" y="2929154"/>
                </a:cubicBezTo>
                <a:close/>
                <a:moveTo>
                  <a:pt x="982953" y="3249282"/>
                </a:moveTo>
                <a:cubicBezTo>
                  <a:pt x="783838" y="3249282"/>
                  <a:pt x="622424" y="3190586"/>
                  <a:pt x="622424" y="3118181"/>
                </a:cubicBezTo>
                <a:lnTo>
                  <a:pt x="622424" y="2987080"/>
                </a:lnTo>
                <a:lnTo>
                  <a:pt x="1343482" y="2987080"/>
                </a:lnTo>
                <a:lnTo>
                  <a:pt x="1343482" y="3118181"/>
                </a:lnTo>
                <a:cubicBezTo>
                  <a:pt x="1343482" y="3190586"/>
                  <a:pt x="1182068" y="3249282"/>
                  <a:pt x="982953" y="3249282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1350"/>
          </a:p>
        </p:txBody>
      </p:sp>
      <p:sp>
        <p:nvSpPr>
          <p:cNvPr id="375" name="직사각형 374"/>
          <p:cNvSpPr/>
          <p:nvPr/>
        </p:nvSpPr>
        <p:spPr>
          <a:xfrm>
            <a:off x="0" y="1"/>
            <a:ext cx="9144000" cy="122137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>
                <a:solidFill>
                  <a:schemeClr val="bg1"/>
                </a:solidFill>
              </a:rPr>
              <a:t>Індивідуальна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програма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розвитку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754036"/>
            <a:ext cx="9144000" cy="314534"/>
          </a:xfrm>
        </p:spPr>
        <p:txBody>
          <a:bodyPr/>
          <a:lstStyle/>
          <a:p>
            <a:r>
              <a:rPr lang="uk-UA" sz="2000" dirty="0">
                <a:solidFill>
                  <a:schemeClr val="bg1"/>
                </a:solidFill>
              </a:rPr>
              <a:t>Труднощі в обговоренні теми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0" y="4949820"/>
            <a:ext cx="9144000" cy="207749"/>
          </a:xfrm>
          <a:prstGeom prst="rect">
            <a:avLst/>
          </a:prstGeom>
          <a:solidFill>
            <a:srgbClr val="76B1D1"/>
          </a:solidFill>
        </p:spPr>
        <p:txBody>
          <a:bodyPr wrap="square" rtlCol="0">
            <a:spAutoFit/>
          </a:bodyPr>
          <a:lstStyle/>
          <a:p>
            <a:pPr algn="ctr"/>
            <a:endParaRPr lang="ko-KR" altLang="en-US" sz="750" dirty="0">
              <a:solidFill>
                <a:srgbClr val="F26D9A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0" y="4910354"/>
            <a:ext cx="9144000" cy="2704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1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ІНКЛЮЗИВНЕ НАВЧАННЯ В ЗАКЛАДАХ ЗАГАЛЬНОЇ СЕРЕДНЬОЇ ОСВІТИ,  </a:t>
            </a:r>
            <a:r>
              <a:rPr lang="uk-UA" sz="1100" dirty="0">
                <a:solidFill>
                  <a:schemeClr val="bg1"/>
                </a:solidFill>
              </a:rPr>
              <a:t>м. Київ | 16 - 19 вересня 2018 року</a:t>
            </a:r>
            <a:endParaRPr lang="ru-RU" sz="1100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7" y="25735"/>
            <a:ext cx="5835880" cy="776530"/>
          </a:xfrm>
        </p:spPr>
        <p:txBody>
          <a:bodyPr/>
          <a:lstStyle/>
          <a:p>
            <a:r>
              <a:rPr lang="uk-UA" altLang="ko-KR" dirty="0"/>
              <a:t>Основні частини ІПР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1907834" y="1741337"/>
            <a:ext cx="5311949" cy="271030"/>
            <a:chOff x="1907834" y="1781092"/>
            <a:chExt cx="5311949" cy="271030"/>
          </a:xfrm>
        </p:grpSpPr>
        <p:sp>
          <p:nvSpPr>
            <p:cNvPr id="4" name="Freeform 3"/>
            <p:cNvSpPr/>
            <p:nvPr/>
          </p:nvSpPr>
          <p:spPr>
            <a:xfrm>
              <a:off x="1907834" y="1896284"/>
              <a:ext cx="5311949" cy="155838"/>
            </a:xfrm>
            <a:custGeom>
              <a:avLst/>
              <a:gdLst>
                <a:gd name="connsiteX0" fmla="*/ 7951 w 5311471"/>
                <a:gd name="connsiteY0" fmla="*/ 159026 h 159026"/>
                <a:gd name="connsiteX1" fmla="*/ 0 w 5311471"/>
                <a:gd name="connsiteY1" fmla="*/ 0 h 159026"/>
                <a:gd name="connsiteX2" fmla="*/ 5311471 w 5311471"/>
                <a:gd name="connsiteY2" fmla="*/ 15903 h 159026"/>
                <a:gd name="connsiteX3" fmla="*/ 5303520 w 5311471"/>
                <a:gd name="connsiteY3" fmla="*/ 151075 h 159026"/>
                <a:gd name="connsiteX0-1" fmla="*/ 0 w 5327374"/>
                <a:gd name="connsiteY0-2" fmla="*/ 159026 h 159026"/>
                <a:gd name="connsiteX1-3" fmla="*/ 15903 w 5327374"/>
                <a:gd name="connsiteY1-4" fmla="*/ 0 h 159026"/>
                <a:gd name="connsiteX2-5" fmla="*/ 5327374 w 5327374"/>
                <a:gd name="connsiteY2-6" fmla="*/ 15903 h 159026"/>
                <a:gd name="connsiteX3-7" fmla="*/ 5319423 w 5327374"/>
                <a:gd name="connsiteY3-8" fmla="*/ 151075 h 159026"/>
                <a:gd name="connsiteX0-9" fmla="*/ 15902 w 5311471"/>
                <a:gd name="connsiteY0-10" fmla="*/ 159026 h 159026"/>
                <a:gd name="connsiteX1-11" fmla="*/ 0 w 5311471"/>
                <a:gd name="connsiteY1-12" fmla="*/ 0 h 159026"/>
                <a:gd name="connsiteX2-13" fmla="*/ 5311471 w 5311471"/>
                <a:gd name="connsiteY2-14" fmla="*/ 15903 h 159026"/>
                <a:gd name="connsiteX3-15" fmla="*/ 5303520 w 5311471"/>
                <a:gd name="connsiteY3-16" fmla="*/ 151075 h 159026"/>
                <a:gd name="connsiteX0-17" fmla="*/ 18604 w 5314173"/>
                <a:gd name="connsiteY0-18" fmla="*/ 159026 h 159026"/>
                <a:gd name="connsiteX1-19" fmla="*/ 0 w 5314173"/>
                <a:gd name="connsiteY1-20" fmla="*/ 140999 h 159026"/>
                <a:gd name="connsiteX2-21" fmla="*/ 2702 w 5314173"/>
                <a:gd name="connsiteY2-22" fmla="*/ 0 h 159026"/>
                <a:gd name="connsiteX3-23" fmla="*/ 5314173 w 5314173"/>
                <a:gd name="connsiteY3-24" fmla="*/ 15903 h 159026"/>
                <a:gd name="connsiteX4" fmla="*/ 5306222 w 5314173"/>
                <a:gd name="connsiteY4" fmla="*/ 151075 h 159026"/>
                <a:gd name="connsiteX0-25" fmla="*/ 0 w 5314173"/>
                <a:gd name="connsiteY0-26" fmla="*/ 140999 h 151075"/>
                <a:gd name="connsiteX1-27" fmla="*/ 2702 w 5314173"/>
                <a:gd name="connsiteY1-28" fmla="*/ 0 h 151075"/>
                <a:gd name="connsiteX2-29" fmla="*/ 5314173 w 5314173"/>
                <a:gd name="connsiteY2-30" fmla="*/ 15903 h 151075"/>
                <a:gd name="connsiteX3-31" fmla="*/ 5306222 w 5314173"/>
                <a:gd name="connsiteY3-32" fmla="*/ 151075 h 151075"/>
                <a:gd name="connsiteX0-33" fmla="*/ 8328 w 5311529"/>
                <a:gd name="connsiteY0-34" fmla="*/ 140999 h 151075"/>
                <a:gd name="connsiteX1-35" fmla="*/ 58 w 5311529"/>
                <a:gd name="connsiteY1-36" fmla="*/ 0 h 151075"/>
                <a:gd name="connsiteX2-37" fmla="*/ 5311529 w 5311529"/>
                <a:gd name="connsiteY2-38" fmla="*/ 15903 h 151075"/>
                <a:gd name="connsiteX3-39" fmla="*/ 5303578 w 5311529"/>
                <a:gd name="connsiteY3-40" fmla="*/ 151075 h 151075"/>
                <a:gd name="connsiteX0-41" fmla="*/ 0 w 5314174"/>
                <a:gd name="connsiteY0-42" fmla="*/ 140999 h 151075"/>
                <a:gd name="connsiteX1-43" fmla="*/ 2703 w 5314174"/>
                <a:gd name="connsiteY1-44" fmla="*/ 0 h 151075"/>
                <a:gd name="connsiteX2-45" fmla="*/ 5314174 w 5314174"/>
                <a:gd name="connsiteY2-46" fmla="*/ 15903 h 151075"/>
                <a:gd name="connsiteX3-47" fmla="*/ 5306223 w 5314174"/>
                <a:gd name="connsiteY3-48" fmla="*/ 151075 h 151075"/>
                <a:gd name="connsiteX0-49" fmla="*/ 874 w 5315048"/>
                <a:gd name="connsiteY0-50" fmla="*/ 140999 h 151075"/>
                <a:gd name="connsiteX1-51" fmla="*/ 3577 w 5315048"/>
                <a:gd name="connsiteY1-52" fmla="*/ 0 h 151075"/>
                <a:gd name="connsiteX2-53" fmla="*/ 5315048 w 5315048"/>
                <a:gd name="connsiteY2-54" fmla="*/ 15903 h 151075"/>
                <a:gd name="connsiteX3-55" fmla="*/ 5307097 w 5315048"/>
                <a:gd name="connsiteY3-56" fmla="*/ 151075 h 151075"/>
                <a:gd name="connsiteX0-57" fmla="*/ 8356 w 5311557"/>
                <a:gd name="connsiteY0-58" fmla="*/ 144656 h 151075"/>
                <a:gd name="connsiteX1-59" fmla="*/ 86 w 5311557"/>
                <a:gd name="connsiteY1-60" fmla="*/ 0 h 151075"/>
                <a:gd name="connsiteX2-61" fmla="*/ 5311557 w 5311557"/>
                <a:gd name="connsiteY2-62" fmla="*/ 15903 h 151075"/>
                <a:gd name="connsiteX3-63" fmla="*/ 5303606 w 5311557"/>
                <a:gd name="connsiteY3-64" fmla="*/ 151075 h 151075"/>
                <a:gd name="connsiteX0-65" fmla="*/ 8436 w 5311637"/>
                <a:gd name="connsiteY0-66" fmla="*/ 144656 h 151075"/>
                <a:gd name="connsiteX1-67" fmla="*/ 166 w 5311637"/>
                <a:gd name="connsiteY1-68" fmla="*/ 0 h 151075"/>
                <a:gd name="connsiteX2-69" fmla="*/ 5311637 w 5311637"/>
                <a:gd name="connsiteY2-70" fmla="*/ 15903 h 151075"/>
                <a:gd name="connsiteX3-71" fmla="*/ 5303686 w 5311637"/>
                <a:gd name="connsiteY3-72" fmla="*/ 151075 h 151075"/>
                <a:gd name="connsiteX0-73" fmla="*/ 3427 w 5313772"/>
                <a:gd name="connsiteY0-74" fmla="*/ 149419 h 151075"/>
                <a:gd name="connsiteX1-75" fmla="*/ 2301 w 5313772"/>
                <a:gd name="connsiteY1-76" fmla="*/ 0 h 151075"/>
                <a:gd name="connsiteX2-77" fmla="*/ 5313772 w 5313772"/>
                <a:gd name="connsiteY2-78" fmla="*/ 15903 h 151075"/>
                <a:gd name="connsiteX3-79" fmla="*/ 5305821 w 5313772"/>
                <a:gd name="connsiteY3-80" fmla="*/ 151075 h 151075"/>
                <a:gd name="connsiteX0-81" fmla="*/ 1604 w 5311949"/>
                <a:gd name="connsiteY0-82" fmla="*/ 149419 h 151075"/>
                <a:gd name="connsiteX1-83" fmla="*/ 478 w 5311949"/>
                <a:gd name="connsiteY1-84" fmla="*/ 0 h 151075"/>
                <a:gd name="connsiteX2-85" fmla="*/ 5311949 w 5311949"/>
                <a:gd name="connsiteY2-86" fmla="*/ 15903 h 151075"/>
                <a:gd name="connsiteX3-87" fmla="*/ 5303998 w 5311949"/>
                <a:gd name="connsiteY3-88" fmla="*/ 151075 h 151075"/>
                <a:gd name="connsiteX0-89" fmla="*/ 1604 w 5311949"/>
                <a:gd name="connsiteY0-90" fmla="*/ 149419 h 155838"/>
                <a:gd name="connsiteX1-91" fmla="*/ 478 w 5311949"/>
                <a:gd name="connsiteY1-92" fmla="*/ 0 h 155838"/>
                <a:gd name="connsiteX2-93" fmla="*/ 5311949 w 5311949"/>
                <a:gd name="connsiteY2-94" fmla="*/ 15903 h 155838"/>
                <a:gd name="connsiteX3-95" fmla="*/ 5311142 w 5311949"/>
                <a:gd name="connsiteY3-96" fmla="*/ 155838 h 155838"/>
                <a:gd name="connsiteX0-97" fmla="*/ 1604 w 5311949"/>
                <a:gd name="connsiteY0-98" fmla="*/ 149419 h 155838"/>
                <a:gd name="connsiteX1-99" fmla="*/ 478 w 5311949"/>
                <a:gd name="connsiteY1-100" fmla="*/ 0 h 155838"/>
                <a:gd name="connsiteX2-101" fmla="*/ 5311949 w 5311949"/>
                <a:gd name="connsiteY2-102" fmla="*/ 15903 h 155838"/>
                <a:gd name="connsiteX3-103" fmla="*/ 5311142 w 5311949"/>
                <a:gd name="connsiteY3-104" fmla="*/ 155838 h 15583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5311949" h="155838">
                  <a:moveTo>
                    <a:pt x="1604" y="149419"/>
                  </a:moveTo>
                  <a:cubicBezTo>
                    <a:pt x="-49" y="-4985"/>
                    <a:pt x="-423" y="47000"/>
                    <a:pt x="478" y="0"/>
                  </a:cubicBezTo>
                  <a:lnTo>
                    <a:pt x="5311949" y="15903"/>
                  </a:lnTo>
                  <a:cubicBezTo>
                    <a:pt x="5311680" y="62548"/>
                    <a:pt x="5309030" y="68712"/>
                    <a:pt x="5311142" y="155838"/>
                  </a:cubicBezTo>
                </a:path>
              </a:pathLst>
            </a:cu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Freeform 4"/>
            <p:cNvSpPr/>
            <p:nvPr/>
          </p:nvSpPr>
          <p:spPr>
            <a:xfrm>
              <a:off x="4564049" y="1781092"/>
              <a:ext cx="0" cy="254442"/>
            </a:xfrm>
            <a:custGeom>
              <a:avLst/>
              <a:gdLst>
                <a:gd name="connsiteX0" fmla="*/ 0 w 0"/>
                <a:gd name="connsiteY0" fmla="*/ 0 h 254442"/>
                <a:gd name="connsiteX1" fmla="*/ 0 w 0"/>
                <a:gd name="connsiteY1" fmla="*/ 254442 h 2544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54442">
                  <a:moveTo>
                    <a:pt x="0" y="0"/>
                  </a:moveTo>
                  <a:lnTo>
                    <a:pt x="0" y="254442"/>
                  </a:lnTo>
                </a:path>
              </a:pathLst>
            </a:cu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551462" y="2509815"/>
            <a:ext cx="266146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Необхідність застосування адаптованих/</a:t>
            </a:r>
            <a:endParaRPr lang="uk-UA" altLang="ko-KR" b="1" dirty="0">
              <a:solidFill>
                <a:schemeClr val="tx1">
                  <a:lumMod val="75000"/>
                  <a:lumOff val="25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uk-UA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модифікованих навчальних програм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87976" y="3363838"/>
            <a:ext cx="17675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anose="020B0604020202020204" pitchFamily="34" charset="0"/>
              </a:rPr>
              <a:t>Your Text  Here</a:t>
            </a:r>
            <a:endParaRPr lang="ko-KR" altLang="en-US" sz="12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53431" y="1376962"/>
            <a:ext cx="32207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altLang="ko-KR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Адаптації/модифікації</a:t>
            </a:r>
            <a:endParaRPr lang="ko-KR" altLang="en-US" b="1" dirty="0">
              <a:latin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/>
          </a:p>
        </p:txBody>
      </p:sp>
      <p:sp>
        <p:nvSpPr>
          <p:cNvPr id="9" name="Rectangle 16"/>
          <p:cNvSpPr/>
          <p:nvPr/>
        </p:nvSpPr>
        <p:spPr>
          <a:xfrm rot="2700000">
            <a:off x="1756799" y="2036566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Rectangle 16"/>
          <p:cNvSpPr/>
          <p:nvPr/>
        </p:nvSpPr>
        <p:spPr>
          <a:xfrm rot="2700000">
            <a:off x="4405302" y="2034405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Rectangle 16"/>
          <p:cNvSpPr/>
          <p:nvPr/>
        </p:nvSpPr>
        <p:spPr>
          <a:xfrm rot="2700000">
            <a:off x="7067534" y="2047493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3069204" y="2520113"/>
            <a:ext cx="30160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b="1" dirty="0"/>
              <a:t>Адаптація/модифікація</a:t>
            </a:r>
            <a:endParaRPr lang="uk-UA" b="1" dirty="0"/>
          </a:p>
          <a:p>
            <a:pPr algn="ctr"/>
            <a:r>
              <a:rPr lang="uk-UA" b="1" dirty="0"/>
              <a:t>оточуючого середовища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6300192" y="2509614"/>
            <a:ext cx="23028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/>
              <a:t>Потреби в системі </a:t>
            </a:r>
            <a:endParaRPr lang="uk-UA" b="1" dirty="0"/>
          </a:p>
          <a:p>
            <a:pPr algn="ctr"/>
            <a:r>
              <a:rPr lang="uk-UA" b="1" dirty="0"/>
              <a:t>модифікації або </a:t>
            </a:r>
            <a:endParaRPr lang="uk-UA" b="1" dirty="0"/>
          </a:p>
          <a:p>
            <a:pPr algn="ctr"/>
            <a:r>
              <a:rPr lang="uk-UA" b="1" dirty="0"/>
              <a:t>корекції</a:t>
            </a:r>
            <a:endParaRPr lang="uk-UA" b="1" dirty="0"/>
          </a:p>
          <a:p>
            <a:pPr algn="ctr"/>
            <a:r>
              <a:rPr lang="uk-UA" b="1" dirty="0"/>
              <a:t>поведінки</a:t>
            </a:r>
            <a:endParaRPr lang="en-US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0" y="4935751"/>
            <a:ext cx="9144000" cy="261610"/>
          </a:xfrm>
          <a:prstGeom prst="rect">
            <a:avLst/>
          </a:prstGeom>
          <a:solidFill>
            <a:srgbClr val="76B1D1"/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11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ІНКЛЮЗИВНЕ НАВЧАННЯ В ЗАКЛАДАХ ЗАГАЛЬНОЇ СЕРЕДНЬОЇ ОСВІТИ,  </a:t>
            </a:r>
            <a:r>
              <a:rPr lang="uk-UA" sz="1100" dirty="0">
                <a:solidFill>
                  <a:schemeClr val="bg1"/>
                </a:solidFill>
              </a:rPr>
              <a:t>м. Київ | 16 - 19 вересня 2018 року</a:t>
            </a:r>
            <a:endParaRPr lang="ru-RU" sz="1100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572000" y="0"/>
            <a:ext cx="4608512" cy="5201424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/>
              <a:t>Модифікації</a:t>
            </a:r>
            <a:endParaRPr lang="uk-UA" sz="2000" b="1" dirty="0"/>
          </a:p>
          <a:p>
            <a:pPr algn="ctr"/>
            <a:endParaRPr lang="uk-UA" dirty="0"/>
          </a:p>
          <a:p>
            <a:pPr marL="285750" indent="-285750" fontAlgn="base">
              <a:buFont typeface="Wingdings" panose="05000000000000000000" pitchFamily="2" charset="2"/>
              <a:buChar char="q"/>
            </a:pPr>
            <a:r>
              <a:rPr lang="uk-UA" sz="2000" dirty="0"/>
              <a:t>змінюють зміст або понятійну </a:t>
            </a:r>
            <a:endParaRPr lang="uk-UA" sz="2000" dirty="0"/>
          </a:p>
          <a:p>
            <a:pPr fontAlgn="base"/>
            <a:r>
              <a:rPr lang="uk-UA" sz="2000" dirty="0"/>
              <a:t>складність навчального завдання. </a:t>
            </a:r>
            <a:endParaRPr lang="uk-UA" sz="2000" dirty="0"/>
          </a:p>
          <a:p>
            <a:pPr fontAlgn="base"/>
            <a:r>
              <a:rPr lang="uk-UA" sz="2000" dirty="0"/>
              <a:t>Тобто </a:t>
            </a:r>
            <a:r>
              <a:rPr lang="uk-UA" sz="2000" b="1" u="sng" dirty="0"/>
              <a:t>змінюють характер навчання</a:t>
            </a:r>
            <a:r>
              <a:rPr lang="uk-UA" sz="2000" dirty="0"/>
              <a:t>: дитина вивчає </a:t>
            </a:r>
            <a:r>
              <a:rPr lang="uk-UA" sz="2000" b="1" dirty="0"/>
              <a:t>не те</a:t>
            </a:r>
            <a:r>
              <a:rPr lang="uk-UA" sz="2000" dirty="0"/>
              <a:t>, що вивчають усі діти в класі. </a:t>
            </a:r>
            <a:endParaRPr lang="uk-UA" sz="2000" dirty="0"/>
          </a:p>
          <a:p>
            <a:pPr fontAlgn="base"/>
            <a:endParaRPr lang="uk-UA" sz="2000" dirty="0"/>
          </a:p>
          <a:p>
            <a:pPr fontAlgn="base"/>
            <a:r>
              <a:rPr lang="uk-UA" sz="2000" dirty="0"/>
              <a:t>Використовуються при роботі з </a:t>
            </a:r>
            <a:endParaRPr lang="uk-UA" sz="2000" dirty="0"/>
          </a:p>
          <a:p>
            <a:pPr fontAlgn="base"/>
            <a:r>
              <a:rPr lang="uk-UA" sz="2000" dirty="0"/>
              <a:t>учнями, що мають значні когнітивні </a:t>
            </a:r>
            <a:endParaRPr lang="uk-UA" sz="2000" dirty="0"/>
          </a:p>
          <a:p>
            <a:pPr fontAlgn="base"/>
            <a:r>
              <a:rPr lang="uk-UA" sz="2000" dirty="0"/>
              <a:t>порушення.</a:t>
            </a:r>
            <a:endParaRPr lang="uk-UA" sz="2000" dirty="0"/>
          </a:p>
          <a:p>
            <a:pPr fontAlgn="base"/>
            <a:r>
              <a:rPr lang="uk-UA" sz="2000" dirty="0"/>
              <a:t>Інколи, учні можуть потребувати </a:t>
            </a:r>
            <a:endParaRPr lang="uk-UA" sz="2000" dirty="0"/>
          </a:p>
          <a:p>
            <a:pPr fontAlgn="base"/>
            <a:r>
              <a:rPr lang="uk-UA" sz="2000" dirty="0"/>
              <a:t>модифікованих програм тільки з </a:t>
            </a:r>
            <a:endParaRPr lang="uk-UA" sz="2000" dirty="0"/>
          </a:p>
          <a:p>
            <a:pPr fontAlgn="base"/>
            <a:r>
              <a:rPr lang="uk-UA" sz="2000" dirty="0"/>
              <a:t>окремих дисциплін.</a:t>
            </a:r>
            <a:endParaRPr lang="uk-UA" sz="2000" dirty="0"/>
          </a:p>
          <a:p>
            <a:pPr fontAlgn="base"/>
            <a:endParaRPr lang="uk-UA" dirty="0"/>
          </a:p>
          <a:p>
            <a:pPr fontAlgn="base"/>
            <a:endParaRPr lang="uk-UA" dirty="0"/>
          </a:p>
          <a:p>
            <a:pPr fontAlgn="base"/>
            <a:endParaRPr lang="uk-UA" dirty="0"/>
          </a:p>
        </p:txBody>
      </p:sp>
      <p:sp>
        <p:nvSpPr>
          <p:cNvPr id="6" name="TextBox 5"/>
          <p:cNvSpPr txBox="1"/>
          <p:nvPr/>
        </p:nvSpPr>
        <p:spPr>
          <a:xfrm>
            <a:off x="0" y="0"/>
            <a:ext cx="457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/>
              <a:t>Адаптації</a:t>
            </a:r>
            <a:endParaRPr lang="en-US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0" y="555526"/>
            <a:ext cx="4572000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buFont typeface="Wingdings" panose="05000000000000000000" pitchFamily="2" charset="2"/>
              <a:buChar char="q"/>
            </a:pPr>
            <a:r>
              <a:rPr lang="uk-UA" b="1" dirty="0"/>
              <a:t> </a:t>
            </a:r>
            <a:r>
              <a:rPr lang="uk-UA" sz="2000" dirty="0"/>
              <a:t>змінює характер подання </a:t>
            </a:r>
            <a:endParaRPr lang="uk-UA" sz="2000" dirty="0"/>
          </a:p>
          <a:p>
            <a:pPr fontAlgn="base"/>
            <a:r>
              <a:rPr lang="uk-UA" sz="2000" dirty="0"/>
              <a:t>навчального матеріалу, але не </a:t>
            </a:r>
            <a:endParaRPr lang="uk-UA" sz="2000" dirty="0"/>
          </a:p>
          <a:p>
            <a:pPr fontAlgn="base"/>
            <a:r>
              <a:rPr lang="uk-UA" sz="2000" dirty="0"/>
              <a:t>змінює зміст або концептуальну </a:t>
            </a:r>
            <a:endParaRPr lang="uk-UA" sz="2000" dirty="0"/>
          </a:p>
          <a:p>
            <a:pPr fontAlgn="base"/>
            <a:r>
              <a:rPr lang="uk-UA" sz="2000" dirty="0"/>
              <a:t>складність навчального завдання.</a:t>
            </a:r>
            <a:endParaRPr lang="uk-UA" sz="2000" dirty="0"/>
          </a:p>
          <a:p>
            <a:pPr fontAlgn="base"/>
            <a:endParaRPr lang="uk-UA" sz="2000" dirty="0"/>
          </a:p>
          <a:p>
            <a:pPr fontAlgn="base"/>
            <a:r>
              <a:rPr lang="uk-UA" sz="2000" dirty="0"/>
              <a:t>Адаптація це зміна умов виконання </a:t>
            </a:r>
            <a:endParaRPr lang="uk-UA" sz="2000" dirty="0"/>
          </a:p>
          <a:p>
            <a:pPr fontAlgn="base"/>
            <a:r>
              <a:rPr lang="uk-UA" sz="2000" dirty="0"/>
              <a:t>завдання</a:t>
            </a:r>
            <a:endParaRPr lang="uk-UA" sz="2000" dirty="0"/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0" y="4935751"/>
            <a:ext cx="9144000" cy="261610"/>
          </a:xfrm>
          <a:prstGeom prst="rect">
            <a:avLst/>
          </a:prstGeom>
          <a:solidFill>
            <a:srgbClr val="76B1D1"/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11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ІНКЛЮЗИВНЕ НАВЧАННЯ В ЗАКЛАДАХ ЗАГАЛЬНОЇ СЕРЕДНЬОЇ ОСВІТИ,  </a:t>
            </a:r>
            <a:r>
              <a:rPr lang="uk-UA" sz="1100" dirty="0">
                <a:solidFill>
                  <a:schemeClr val="bg1"/>
                </a:solidFill>
              </a:rPr>
              <a:t>м. Київ | 16 - 19 вересня 2018 року</a:t>
            </a:r>
            <a:endParaRPr lang="ru-RU" sz="1100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1640" y="25735"/>
            <a:ext cx="6408712" cy="776530"/>
          </a:xfrm>
        </p:spPr>
        <p:txBody>
          <a:bodyPr/>
          <a:lstStyle/>
          <a:p>
            <a:r>
              <a:rPr lang="uk-UA" altLang="ko-KR" dirty="0"/>
              <a:t>Основні частини ІПР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1907834" y="1741337"/>
            <a:ext cx="5311949" cy="271030"/>
            <a:chOff x="1907834" y="1781092"/>
            <a:chExt cx="5311949" cy="271030"/>
          </a:xfrm>
        </p:grpSpPr>
        <p:sp>
          <p:nvSpPr>
            <p:cNvPr id="4" name="Freeform 3"/>
            <p:cNvSpPr/>
            <p:nvPr/>
          </p:nvSpPr>
          <p:spPr>
            <a:xfrm>
              <a:off x="1907834" y="1896284"/>
              <a:ext cx="5311949" cy="155838"/>
            </a:xfrm>
            <a:custGeom>
              <a:avLst/>
              <a:gdLst>
                <a:gd name="connsiteX0" fmla="*/ 7951 w 5311471"/>
                <a:gd name="connsiteY0" fmla="*/ 159026 h 159026"/>
                <a:gd name="connsiteX1" fmla="*/ 0 w 5311471"/>
                <a:gd name="connsiteY1" fmla="*/ 0 h 159026"/>
                <a:gd name="connsiteX2" fmla="*/ 5311471 w 5311471"/>
                <a:gd name="connsiteY2" fmla="*/ 15903 h 159026"/>
                <a:gd name="connsiteX3" fmla="*/ 5303520 w 5311471"/>
                <a:gd name="connsiteY3" fmla="*/ 151075 h 159026"/>
                <a:gd name="connsiteX0-1" fmla="*/ 0 w 5327374"/>
                <a:gd name="connsiteY0-2" fmla="*/ 159026 h 159026"/>
                <a:gd name="connsiteX1-3" fmla="*/ 15903 w 5327374"/>
                <a:gd name="connsiteY1-4" fmla="*/ 0 h 159026"/>
                <a:gd name="connsiteX2-5" fmla="*/ 5327374 w 5327374"/>
                <a:gd name="connsiteY2-6" fmla="*/ 15903 h 159026"/>
                <a:gd name="connsiteX3-7" fmla="*/ 5319423 w 5327374"/>
                <a:gd name="connsiteY3-8" fmla="*/ 151075 h 159026"/>
                <a:gd name="connsiteX0-9" fmla="*/ 15902 w 5311471"/>
                <a:gd name="connsiteY0-10" fmla="*/ 159026 h 159026"/>
                <a:gd name="connsiteX1-11" fmla="*/ 0 w 5311471"/>
                <a:gd name="connsiteY1-12" fmla="*/ 0 h 159026"/>
                <a:gd name="connsiteX2-13" fmla="*/ 5311471 w 5311471"/>
                <a:gd name="connsiteY2-14" fmla="*/ 15903 h 159026"/>
                <a:gd name="connsiteX3-15" fmla="*/ 5303520 w 5311471"/>
                <a:gd name="connsiteY3-16" fmla="*/ 151075 h 159026"/>
                <a:gd name="connsiteX0-17" fmla="*/ 18604 w 5314173"/>
                <a:gd name="connsiteY0-18" fmla="*/ 159026 h 159026"/>
                <a:gd name="connsiteX1-19" fmla="*/ 0 w 5314173"/>
                <a:gd name="connsiteY1-20" fmla="*/ 140999 h 159026"/>
                <a:gd name="connsiteX2-21" fmla="*/ 2702 w 5314173"/>
                <a:gd name="connsiteY2-22" fmla="*/ 0 h 159026"/>
                <a:gd name="connsiteX3-23" fmla="*/ 5314173 w 5314173"/>
                <a:gd name="connsiteY3-24" fmla="*/ 15903 h 159026"/>
                <a:gd name="connsiteX4" fmla="*/ 5306222 w 5314173"/>
                <a:gd name="connsiteY4" fmla="*/ 151075 h 159026"/>
                <a:gd name="connsiteX0-25" fmla="*/ 0 w 5314173"/>
                <a:gd name="connsiteY0-26" fmla="*/ 140999 h 151075"/>
                <a:gd name="connsiteX1-27" fmla="*/ 2702 w 5314173"/>
                <a:gd name="connsiteY1-28" fmla="*/ 0 h 151075"/>
                <a:gd name="connsiteX2-29" fmla="*/ 5314173 w 5314173"/>
                <a:gd name="connsiteY2-30" fmla="*/ 15903 h 151075"/>
                <a:gd name="connsiteX3-31" fmla="*/ 5306222 w 5314173"/>
                <a:gd name="connsiteY3-32" fmla="*/ 151075 h 151075"/>
                <a:gd name="connsiteX0-33" fmla="*/ 8328 w 5311529"/>
                <a:gd name="connsiteY0-34" fmla="*/ 140999 h 151075"/>
                <a:gd name="connsiteX1-35" fmla="*/ 58 w 5311529"/>
                <a:gd name="connsiteY1-36" fmla="*/ 0 h 151075"/>
                <a:gd name="connsiteX2-37" fmla="*/ 5311529 w 5311529"/>
                <a:gd name="connsiteY2-38" fmla="*/ 15903 h 151075"/>
                <a:gd name="connsiteX3-39" fmla="*/ 5303578 w 5311529"/>
                <a:gd name="connsiteY3-40" fmla="*/ 151075 h 151075"/>
                <a:gd name="connsiteX0-41" fmla="*/ 0 w 5314174"/>
                <a:gd name="connsiteY0-42" fmla="*/ 140999 h 151075"/>
                <a:gd name="connsiteX1-43" fmla="*/ 2703 w 5314174"/>
                <a:gd name="connsiteY1-44" fmla="*/ 0 h 151075"/>
                <a:gd name="connsiteX2-45" fmla="*/ 5314174 w 5314174"/>
                <a:gd name="connsiteY2-46" fmla="*/ 15903 h 151075"/>
                <a:gd name="connsiteX3-47" fmla="*/ 5306223 w 5314174"/>
                <a:gd name="connsiteY3-48" fmla="*/ 151075 h 151075"/>
                <a:gd name="connsiteX0-49" fmla="*/ 874 w 5315048"/>
                <a:gd name="connsiteY0-50" fmla="*/ 140999 h 151075"/>
                <a:gd name="connsiteX1-51" fmla="*/ 3577 w 5315048"/>
                <a:gd name="connsiteY1-52" fmla="*/ 0 h 151075"/>
                <a:gd name="connsiteX2-53" fmla="*/ 5315048 w 5315048"/>
                <a:gd name="connsiteY2-54" fmla="*/ 15903 h 151075"/>
                <a:gd name="connsiteX3-55" fmla="*/ 5307097 w 5315048"/>
                <a:gd name="connsiteY3-56" fmla="*/ 151075 h 151075"/>
                <a:gd name="connsiteX0-57" fmla="*/ 8356 w 5311557"/>
                <a:gd name="connsiteY0-58" fmla="*/ 144656 h 151075"/>
                <a:gd name="connsiteX1-59" fmla="*/ 86 w 5311557"/>
                <a:gd name="connsiteY1-60" fmla="*/ 0 h 151075"/>
                <a:gd name="connsiteX2-61" fmla="*/ 5311557 w 5311557"/>
                <a:gd name="connsiteY2-62" fmla="*/ 15903 h 151075"/>
                <a:gd name="connsiteX3-63" fmla="*/ 5303606 w 5311557"/>
                <a:gd name="connsiteY3-64" fmla="*/ 151075 h 151075"/>
                <a:gd name="connsiteX0-65" fmla="*/ 8436 w 5311637"/>
                <a:gd name="connsiteY0-66" fmla="*/ 144656 h 151075"/>
                <a:gd name="connsiteX1-67" fmla="*/ 166 w 5311637"/>
                <a:gd name="connsiteY1-68" fmla="*/ 0 h 151075"/>
                <a:gd name="connsiteX2-69" fmla="*/ 5311637 w 5311637"/>
                <a:gd name="connsiteY2-70" fmla="*/ 15903 h 151075"/>
                <a:gd name="connsiteX3-71" fmla="*/ 5303686 w 5311637"/>
                <a:gd name="connsiteY3-72" fmla="*/ 151075 h 151075"/>
                <a:gd name="connsiteX0-73" fmla="*/ 3427 w 5313772"/>
                <a:gd name="connsiteY0-74" fmla="*/ 149419 h 151075"/>
                <a:gd name="connsiteX1-75" fmla="*/ 2301 w 5313772"/>
                <a:gd name="connsiteY1-76" fmla="*/ 0 h 151075"/>
                <a:gd name="connsiteX2-77" fmla="*/ 5313772 w 5313772"/>
                <a:gd name="connsiteY2-78" fmla="*/ 15903 h 151075"/>
                <a:gd name="connsiteX3-79" fmla="*/ 5305821 w 5313772"/>
                <a:gd name="connsiteY3-80" fmla="*/ 151075 h 151075"/>
                <a:gd name="connsiteX0-81" fmla="*/ 1604 w 5311949"/>
                <a:gd name="connsiteY0-82" fmla="*/ 149419 h 151075"/>
                <a:gd name="connsiteX1-83" fmla="*/ 478 w 5311949"/>
                <a:gd name="connsiteY1-84" fmla="*/ 0 h 151075"/>
                <a:gd name="connsiteX2-85" fmla="*/ 5311949 w 5311949"/>
                <a:gd name="connsiteY2-86" fmla="*/ 15903 h 151075"/>
                <a:gd name="connsiteX3-87" fmla="*/ 5303998 w 5311949"/>
                <a:gd name="connsiteY3-88" fmla="*/ 151075 h 151075"/>
                <a:gd name="connsiteX0-89" fmla="*/ 1604 w 5311949"/>
                <a:gd name="connsiteY0-90" fmla="*/ 149419 h 155838"/>
                <a:gd name="connsiteX1-91" fmla="*/ 478 w 5311949"/>
                <a:gd name="connsiteY1-92" fmla="*/ 0 h 155838"/>
                <a:gd name="connsiteX2-93" fmla="*/ 5311949 w 5311949"/>
                <a:gd name="connsiteY2-94" fmla="*/ 15903 h 155838"/>
                <a:gd name="connsiteX3-95" fmla="*/ 5311142 w 5311949"/>
                <a:gd name="connsiteY3-96" fmla="*/ 155838 h 155838"/>
                <a:gd name="connsiteX0-97" fmla="*/ 1604 w 5311949"/>
                <a:gd name="connsiteY0-98" fmla="*/ 149419 h 155838"/>
                <a:gd name="connsiteX1-99" fmla="*/ 478 w 5311949"/>
                <a:gd name="connsiteY1-100" fmla="*/ 0 h 155838"/>
                <a:gd name="connsiteX2-101" fmla="*/ 5311949 w 5311949"/>
                <a:gd name="connsiteY2-102" fmla="*/ 15903 h 155838"/>
                <a:gd name="connsiteX3-103" fmla="*/ 5311142 w 5311949"/>
                <a:gd name="connsiteY3-104" fmla="*/ 155838 h 15583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5311949" h="155838">
                  <a:moveTo>
                    <a:pt x="1604" y="149419"/>
                  </a:moveTo>
                  <a:cubicBezTo>
                    <a:pt x="-49" y="-4985"/>
                    <a:pt x="-423" y="47000"/>
                    <a:pt x="478" y="0"/>
                  </a:cubicBezTo>
                  <a:lnTo>
                    <a:pt x="5311949" y="15903"/>
                  </a:lnTo>
                  <a:cubicBezTo>
                    <a:pt x="5311680" y="62548"/>
                    <a:pt x="5309030" y="68712"/>
                    <a:pt x="5311142" y="155838"/>
                  </a:cubicBezTo>
                </a:path>
              </a:pathLst>
            </a:cu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Freeform 4"/>
            <p:cNvSpPr/>
            <p:nvPr/>
          </p:nvSpPr>
          <p:spPr>
            <a:xfrm>
              <a:off x="4564049" y="1781092"/>
              <a:ext cx="0" cy="254442"/>
            </a:xfrm>
            <a:custGeom>
              <a:avLst/>
              <a:gdLst>
                <a:gd name="connsiteX0" fmla="*/ 0 w 0"/>
                <a:gd name="connsiteY0" fmla="*/ 0 h 254442"/>
                <a:gd name="connsiteX1" fmla="*/ 0 w 0"/>
                <a:gd name="connsiteY1" fmla="*/ 254442 h 2544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54442">
                  <a:moveTo>
                    <a:pt x="0" y="0"/>
                  </a:moveTo>
                  <a:lnTo>
                    <a:pt x="0" y="254442"/>
                  </a:lnTo>
                </a:path>
              </a:pathLst>
            </a:cu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381166" y="2509708"/>
            <a:ext cx="31365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Графік зустрічей </a:t>
            </a:r>
            <a:endParaRPr lang="uk-UA" altLang="ko-KR" b="1" dirty="0">
              <a:solidFill>
                <a:schemeClr val="tx1">
                  <a:lumMod val="75000"/>
                  <a:lumOff val="25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uk-UA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команди для перегляду та корегування програми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87976" y="3363838"/>
            <a:ext cx="17675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anose="020B0604020202020204" pitchFamily="34" charset="0"/>
              </a:rPr>
              <a:t>Your Text  Here</a:t>
            </a:r>
            <a:endParaRPr lang="ko-KR" altLang="en-US" sz="12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18182" y="1418171"/>
            <a:ext cx="60356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altLang="ko-KR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План консультування та зустрічей команди</a:t>
            </a:r>
            <a:endParaRPr lang="ko-KR" altLang="en-US" b="1" dirty="0">
              <a:latin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/>
          </a:p>
        </p:txBody>
      </p:sp>
      <p:sp>
        <p:nvSpPr>
          <p:cNvPr id="9" name="Rectangle 16"/>
          <p:cNvSpPr/>
          <p:nvPr/>
        </p:nvSpPr>
        <p:spPr>
          <a:xfrm rot="2700000">
            <a:off x="1756799" y="2036566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Rectangle 16"/>
          <p:cNvSpPr/>
          <p:nvPr/>
        </p:nvSpPr>
        <p:spPr>
          <a:xfrm rot="2700000">
            <a:off x="7067534" y="2047493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5796136" y="2509614"/>
            <a:ext cx="28068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/>
              <a:t>План консультування</a:t>
            </a:r>
            <a:endParaRPr lang="uk-UA" b="1" dirty="0"/>
          </a:p>
          <a:p>
            <a:pPr algn="ctr"/>
            <a:r>
              <a:rPr lang="uk-UA" b="1" dirty="0"/>
              <a:t>батьків</a:t>
            </a:r>
            <a:endParaRPr lang="en-US" b="1" dirty="0"/>
          </a:p>
          <a:p>
            <a:pPr algn="ctr"/>
            <a:endParaRPr lang="en-US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0" y="4935751"/>
            <a:ext cx="9144000" cy="261610"/>
          </a:xfrm>
          <a:prstGeom prst="rect">
            <a:avLst/>
          </a:prstGeom>
          <a:solidFill>
            <a:srgbClr val="76B1D1"/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11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ІНКЛЮЗИВНЕ НАВЧАННЯ В ЗАКЛАДАХ ЗАГАЛЬНОЇ СЕРЕДНЬОЇ ОСВІТИ,  </a:t>
            </a:r>
            <a:r>
              <a:rPr lang="uk-UA" sz="1100" dirty="0">
                <a:solidFill>
                  <a:schemeClr val="bg1"/>
                </a:solidFill>
              </a:rPr>
              <a:t>м. Київ | 16 - 19 вересня 2018 року</a:t>
            </a:r>
            <a:endParaRPr lang="ru-RU" sz="1100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3688" y="25735"/>
            <a:ext cx="5544616" cy="776530"/>
          </a:xfrm>
        </p:spPr>
        <p:txBody>
          <a:bodyPr/>
          <a:lstStyle/>
          <a:p>
            <a:r>
              <a:rPr lang="uk-UA" altLang="ko-KR" dirty="0"/>
              <a:t>Основні частини ІПР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1907834" y="1741337"/>
            <a:ext cx="5311949" cy="271030"/>
            <a:chOff x="1907834" y="1781092"/>
            <a:chExt cx="5311949" cy="271030"/>
          </a:xfrm>
        </p:grpSpPr>
        <p:sp>
          <p:nvSpPr>
            <p:cNvPr id="4" name="Freeform 3"/>
            <p:cNvSpPr/>
            <p:nvPr/>
          </p:nvSpPr>
          <p:spPr>
            <a:xfrm>
              <a:off x="1907834" y="1896284"/>
              <a:ext cx="5311949" cy="155838"/>
            </a:xfrm>
            <a:custGeom>
              <a:avLst/>
              <a:gdLst>
                <a:gd name="connsiteX0" fmla="*/ 7951 w 5311471"/>
                <a:gd name="connsiteY0" fmla="*/ 159026 h 159026"/>
                <a:gd name="connsiteX1" fmla="*/ 0 w 5311471"/>
                <a:gd name="connsiteY1" fmla="*/ 0 h 159026"/>
                <a:gd name="connsiteX2" fmla="*/ 5311471 w 5311471"/>
                <a:gd name="connsiteY2" fmla="*/ 15903 h 159026"/>
                <a:gd name="connsiteX3" fmla="*/ 5303520 w 5311471"/>
                <a:gd name="connsiteY3" fmla="*/ 151075 h 159026"/>
                <a:gd name="connsiteX0-1" fmla="*/ 0 w 5327374"/>
                <a:gd name="connsiteY0-2" fmla="*/ 159026 h 159026"/>
                <a:gd name="connsiteX1-3" fmla="*/ 15903 w 5327374"/>
                <a:gd name="connsiteY1-4" fmla="*/ 0 h 159026"/>
                <a:gd name="connsiteX2-5" fmla="*/ 5327374 w 5327374"/>
                <a:gd name="connsiteY2-6" fmla="*/ 15903 h 159026"/>
                <a:gd name="connsiteX3-7" fmla="*/ 5319423 w 5327374"/>
                <a:gd name="connsiteY3-8" fmla="*/ 151075 h 159026"/>
                <a:gd name="connsiteX0-9" fmla="*/ 15902 w 5311471"/>
                <a:gd name="connsiteY0-10" fmla="*/ 159026 h 159026"/>
                <a:gd name="connsiteX1-11" fmla="*/ 0 w 5311471"/>
                <a:gd name="connsiteY1-12" fmla="*/ 0 h 159026"/>
                <a:gd name="connsiteX2-13" fmla="*/ 5311471 w 5311471"/>
                <a:gd name="connsiteY2-14" fmla="*/ 15903 h 159026"/>
                <a:gd name="connsiteX3-15" fmla="*/ 5303520 w 5311471"/>
                <a:gd name="connsiteY3-16" fmla="*/ 151075 h 159026"/>
                <a:gd name="connsiteX0-17" fmla="*/ 18604 w 5314173"/>
                <a:gd name="connsiteY0-18" fmla="*/ 159026 h 159026"/>
                <a:gd name="connsiteX1-19" fmla="*/ 0 w 5314173"/>
                <a:gd name="connsiteY1-20" fmla="*/ 140999 h 159026"/>
                <a:gd name="connsiteX2-21" fmla="*/ 2702 w 5314173"/>
                <a:gd name="connsiteY2-22" fmla="*/ 0 h 159026"/>
                <a:gd name="connsiteX3-23" fmla="*/ 5314173 w 5314173"/>
                <a:gd name="connsiteY3-24" fmla="*/ 15903 h 159026"/>
                <a:gd name="connsiteX4" fmla="*/ 5306222 w 5314173"/>
                <a:gd name="connsiteY4" fmla="*/ 151075 h 159026"/>
                <a:gd name="connsiteX0-25" fmla="*/ 0 w 5314173"/>
                <a:gd name="connsiteY0-26" fmla="*/ 140999 h 151075"/>
                <a:gd name="connsiteX1-27" fmla="*/ 2702 w 5314173"/>
                <a:gd name="connsiteY1-28" fmla="*/ 0 h 151075"/>
                <a:gd name="connsiteX2-29" fmla="*/ 5314173 w 5314173"/>
                <a:gd name="connsiteY2-30" fmla="*/ 15903 h 151075"/>
                <a:gd name="connsiteX3-31" fmla="*/ 5306222 w 5314173"/>
                <a:gd name="connsiteY3-32" fmla="*/ 151075 h 151075"/>
                <a:gd name="connsiteX0-33" fmla="*/ 8328 w 5311529"/>
                <a:gd name="connsiteY0-34" fmla="*/ 140999 h 151075"/>
                <a:gd name="connsiteX1-35" fmla="*/ 58 w 5311529"/>
                <a:gd name="connsiteY1-36" fmla="*/ 0 h 151075"/>
                <a:gd name="connsiteX2-37" fmla="*/ 5311529 w 5311529"/>
                <a:gd name="connsiteY2-38" fmla="*/ 15903 h 151075"/>
                <a:gd name="connsiteX3-39" fmla="*/ 5303578 w 5311529"/>
                <a:gd name="connsiteY3-40" fmla="*/ 151075 h 151075"/>
                <a:gd name="connsiteX0-41" fmla="*/ 0 w 5314174"/>
                <a:gd name="connsiteY0-42" fmla="*/ 140999 h 151075"/>
                <a:gd name="connsiteX1-43" fmla="*/ 2703 w 5314174"/>
                <a:gd name="connsiteY1-44" fmla="*/ 0 h 151075"/>
                <a:gd name="connsiteX2-45" fmla="*/ 5314174 w 5314174"/>
                <a:gd name="connsiteY2-46" fmla="*/ 15903 h 151075"/>
                <a:gd name="connsiteX3-47" fmla="*/ 5306223 w 5314174"/>
                <a:gd name="connsiteY3-48" fmla="*/ 151075 h 151075"/>
                <a:gd name="connsiteX0-49" fmla="*/ 874 w 5315048"/>
                <a:gd name="connsiteY0-50" fmla="*/ 140999 h 151075"/>
                <a:gd name="connsiteX1-51" fmla="*/ 3577 w 5315048"/>
                <a:gd name="connsiteY1-52" fmla="*/ 0 h 151075"/>
                <a:gd name="connsiteX2-53" fmla="*/ 5315048 w 5315048"/>
                <a:gd name="connsiteY2-54" fmla="*/ 15903 h 151075"/>
                <a:gd name="connsiteX3-55" fmla="*/ 5307097 w 5315048"/>
                <a:gd name="connsiteY3-56" fmla="*/ 151075 h 151075"/>
                <a:gd name="connsiteX0-57" fmla="*/ 8356 w 5311557"/>
                <a:gd name="connsiteY0-58" fmla="*/ 144656 h 151075"/>
                <a:gd name="connsiteX1-59" fmla="*/ 86 w 5311557"/>
                <a:gd name="connsiteY1-60" fmla="*/ 0 h 151075"/>
                <a:gd name="connsiteX2-61" fmla="*/ 5311557 w 5311557"/>
                <a:gd name="connsiteY2-62" fmla="*/ 15903 h 151075"/>
                <a:gd name="connsiteX3-63" fmla="*/ 5303606 w 5311557"/>
                <a:gd name="connsiteY3-64" fmla="*/ 151075 h 151075"/>
                <a:gd name="connsiteX0-65" fmla="*/ 8436 w 5311637"/>
                <a:gd name="connsiteY0-66" fmla="*/ 144656 h 151075"/>
                <a:gd name="connsiteX1-67" fmla="*/ 166 w 5311637"/>
                <a:gd name="connsiteY1-68" fmla="*/ 0 h 151075"/>
                <a:gd name="connsiteX2-69" fmla="*/ 5311637 w 5311637"/>
                <a:gd name="connsiteY2-70" fmla="*/ 15903 h 151075"/>
                <a:gd name="connsiteX3-71" fmla="*/ 5303686 w 5311637"/>
                <a:gd name="connsiteY3-72" fmla="*/ 151075 h 151075"/>
                <a:gd name="connsiteX0-73" fmla="*/ 3427 w 5313772"/>
                <a:gd name="connsiteY0-74" fmla="*/ 149419 h 151075"/>
                <a:gd name="connsiteX1-75" fmla="*/ 2301 w 5313772"/>
                <a:gd name="connsiteY1-76" fmla="*/ 0 h 151075"/>
                <a:gd name="connsiteX2-77" fmla="*/ 5313772 w 5313772"/>
                <a:gd name="connsiteY2-78" fmla="*/ 15903 h 151075"/>
                <a:gd name="connsiteX3-79" fmla="*/ 5305821 w 5313772"/>
                <a:gd name="connsiteY3-80" fmla="*/ 151075 h 151075"/>
                <a:gd name="connsiteX0-81" fmla="*/ 1604 w 5311949"/>
                <a:gd name="connsiteY0-82" fmla="*/ 149419 h 151075"/>
                <a:gd name="connsiteX1-83" fmla="*/ 478 w 5311949"/>
                <a:gd name="connsiteY1-84" fmla="*/ 0 h 151075"/>
                <a:gd name="connsiteX2-85" fmla="*/ 5311949 w 5311949"/>
                <a:gd name="connsiteY2-86" fmla="*/ 15903 h 151075"/>
                <a:gd name="connsiteX3-87" fmla="*/ 5303998 w 5311949"/>
                <a:gd name="connsiteY3-88" fmla="*/ 151075 h 151075"/>
                <a:gd name="connsiteX0-89" fmla="*/ 1604 w 5311949"/>
                <a:gd name="connsiteY0-90" fmla="*/ 149419 h 155838"/>
                <a:gd name="connsiteX1-91" fmla="*/ 478 w 5311949"/>
                <a:gd name="connsiteY1-92" fmla="*/ 0 h 155838"/>
                <a:gd name="connsiteX2-93" fmla="*/ 5311949 w 5311949"/>
                <a:gd name="connsiteY2-94" fmla="*/ 15903 h 155838"/>
                <a:gd name="connsiteX3-95" fmla="*/ 5311142 w 5311949"/>
                <a:gd name="connsiteY3-96" fmla="*/ 155838 h 155838"/>
                <a:gd name="connsiteX0-97" fmla="*/ 1604 w 5311949"/>
                <a:gd name="connsiteY0-98" fmla="*/ 149419 h 155838"/>
                <a:gd name="connsiteX1-99" fmla="*/ 478 w 5311949"/>
                <a:gd name="connsiteY1-100" fmla="*/ 0 h 155838"/>
                <a:gd name="connsiteX2-101" fmla="*/ 5311949 w 5311949"/>
                <a:gd name="connsiteY2-102" fmla="*/ 15903 h 155838"/>
                <a:gd name="connsiteX3-103" fmla="*/ 5311142 w 5311949"/>
                <a:gd name="connsiteY3-104" fmla="*/ 155838 h 15583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5311949" h="155838">
                  <a:moveTo>
                    <a:pt x="1604" y="149419"/>
                  </a:moveTo>
                  <a:cubicBezTo>
                    <a:pt x="-49" y="-4985"/>
                    <a:pt x="-423" y="47000"/>
                    <a:pt x="478" y="0"/>
                  </a:cubicBezTo>
                  <a:lnTo>
                    <a:pt x="5311949" y="15903"/>
                  </a:lnTo>
                  <a:cubicBezTo>
                    <a:pt x="5311680" y="62548"/>
                    <a:pt x="5309030" y="68712"/>
                    <a:pt x="5311142" y="155838"/>
                  </a:cubicBezTo>
                </a:path>
              </a:pathLst>
            </a:cu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Freeform 4"/>
            <p:cNvSpPr/>
            <p:nvPr/>
          </p:nvSpPr>
          <p:spPr>
            <a:xfrm>
              <a:off x="4564049" y="1781092"/>
              <a:ext cx="0" cy="254442"/>
            </a:xfrm>
            <a:custGeom>
              <a:avLst/>
              <a:gdLst>
                <a:gd name="connsiteX0" fmla="*/ 0 w 0"/>
                <a:gd name="connsiteY0" fmla="*/ 0 h 254442"/>
                <a:gd name="connsiteX1" fmla="*/ 0 w 0"/>
                <a:gd name="connsiteY1" fmla="*/ 254442 h 2544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54442">
                  <a:moveTo>
                    <a:pt x="0" y="0"/>
                  </a:moveTo>
                  <a:lnTo>
                    <a:pt x="0" y="254442"/>
                  </a:lnTo>
                </a:path>
              </a:pathLst>
            </a:cu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551462" y="2509815"/>
            <a:ext cx="23028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Моніторинг стану</a:t>
            </a:r>
            <a:endParaRPr lang="uk-UA" altLang="ko-KR" b="1" dirty="0">
              <a:solidFill>
                <a:schemeClr val="tx1">
                  <a:lumMod val="75000"/>
                  <a:lumOff val="25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uk-UA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розвитку учня 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87976" y="3363838"/>
            <a:ext cx="17675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anose="020B0604020202020204" pitchFamily="34" charset="0"/>
              </a:rPr>
              <a:t>Your Text  Here</a:t>
            </a:r>
            <a:endParaRPr lang="ko-KR" altLang="en-US" sz="12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63888" y="1296145"/>
            <a:ext cx="17075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altLang="ko-KR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Моніторинг</a:t>
            </a:r>
            <a:endParaRPr lang="ko-KR" altLang="en-US" b="1" dirty="0">
              <a:latin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/>
          </a:p>
        </p:txBody>
      </p:sp>
      <p:sp>
        <p:nvSpPr>
          <p:cNvPr id="9" name="Rectangle 16"/>
          <p:cNvSpPr/>
          <p:nvPr/>
        </p:nvSpPr>
        <p:spPr>
          <a:xfrm rot="2700000">
            <a:off x="1756799" y="2036566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Rectangle 16"/>
          <p:cNvSpPr/>
          <p:nvPr/>
        </p:nvSpPr>
        <p:spPr>
          <a:xfrm rot="2700000">
            <a:off x="4405302" y="2034405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Rectangle 16"/>
          <p:cNvSpPr/>
          <p:nvPr/>
        </p:nvSpPr>
        <p:spPr>
          <a:xfrm rot="2700000">
            <a:off x="7067534" y="2047493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3243773" y="2520113"/>
            <a:ext cx="26669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b="1" dirty="0"/>
              <a:t>Динаміка навчальних</a:t>
            </a:r>
            <a:endParaRPr lang="uk-UA" b="1" dirty="0"/>
          </a:p>
          <a:p>
            <a:pPr algn="ctr"/>
            <a:r>
              <a:rPr lang="uk-UA" b="1" dirty="0"/>
              <a:t>досягнень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5910722" y="2509614"/>
            <a:ext cx="29817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/>
              <a:t>Система та способи </a:t>
            </a:r>
            <a:endParaRPr lang="uk-UA" b="1" dirty="0"/>
          </a:p>
          <a:p>
            <a:pPr algn="ctr"/>
            <a:r>
              <a:rPr lang="uk-UA" b="1" dirty="0"/>
              <a:t>оцінювання</a:t>
            </a:r>
            <a:endParaRPr lang="uk-UA" b="1" dirty="0"/>
          </a:p>
          <a:p>
            <a:pPr algn="ctr"/>
            <a:r>
              <a:rPr lang="uk-UA" b="1" dirty="0"/>
              <a:t>знань, умінь, навичок</a:t>
            </a:r>
            <a:endParaRPr lang="en-US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0" y="4935751"/>
            <a:ext cx="9144000" cy="261610"/>
          </a:xfrm>
          <a:prstGeom prst="rect">
            <a:avLst/>
          </a:prstGeom>
          <a:solidFill>
            <a:srgbClr val="76B1D1"/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11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ІНКЛЮЗИВНЕ НАВЧАННЯ В ЗАКЛАДАХ ЗАГАЛЬНОЇ СЕРЕДНЬОЇ ОСВІТИ,  </a:t>
            </a:r>
            <a:r>
              <a:rPr lang="uk-UA" sz="1100" dirty="0">
                <a:solidFill>
                  <a:schemeClr val="bg1"/>
                </a:solidFill>
              </a:rPr>
              <a:t>м. Київ | 16 - 19 вересня 2018 року</a:t>
            </a:r>
            <a:endParaRPr lang="ru-RU" sz="1100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0675" y="231904"/>
            <a:ext cx="6434914" cy="776530"/>
          </a:xfrm>
        </p:spPr>
        <p:txBody>
          <a:bodyPr/>
          <a:lstStyle/>
          <a:p>
            <a:r>
              <a:rPr lang="uk-UA" altLang="ko-KR" dirty="0">
                <a:solidFill>
                  <a:schemeClr val="accent3"/>
                </a:solidFill>
              </a:rPr>
              <a:t>Етапи роботи над ІПР</a:t>
            </a:r>
            <a:endParaRPr lang="ko-KR" altLang="en-US" dirty="0"/>
          </a:p>
        </p:txBody>
      </p:sp>
      <p:sp>
        <p:nvSpPr>
          <p:cNvPr id="3" name="Rectangle 2"/>
          <p:cNvSpPr/>
          <p:nvPr/>
        </p:nvSpPr>
        <p:spPr>
          <a:xfrm>
            <a:off x="1197407" y="2685486"/>
            <a:ext cx="1440000" cy="360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Rectangle 3"/>
          <p:cNvSpPr/>
          <p:nvPr/>
        </p:nvSpPr>
        <p:spPr>
          <a:xfrm>
            <a:off x="2638132" y="2685486"/>
            <a:ext cx="1440000" cy="36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Rectangle 4"/>
          <p:cNvSpPr/>
          <p:nvPr/>
        </p:nvSpPr>
        <p:spPr>
          <a:xfrm>
            <a:off x="4078857" y="2685486"/>
            <a:ext cx="1440000" cy="36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Rectangle 5"/>
          <p:cNvSpPr/>
          <p:nvPr/>
        </p:nvSpPr>
        <p:spPr>
          <a:xfrm>
            <a:off x="5519582" y="2685486"/>
            <a:ext cx="1440000" cy="36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Rectangle 6"/>
          <p:cNvSpPr/>
          <p:nvPr/>
        </p:nvSpPr>
        <p:spPr>
          <a:xfrm>
            <a:off x="6960307" y="2685486"/>
            <a:ext cx="1309304" cy="360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Round Same Side Corner Rectangle 39"/>
          <p:cNvSpPr/>
          <p:nvPr/>
        </p:nvSpPr>
        <p:spPr>
          <a:xfrm rot="18900000">
            <a:off x="7329474" y="2403801"/>
            <a:ext cx="923370" cy="923370"/>
          </a:xfrm>
          <a:custGeom>
            <a:avLst/>
            <a:gdLst/>
            <a:ahLst/>
            <a:cxnLst/>
            <a:rect l="l" t="t" r="r" b="b"/>
            <a:pathLst>
              <a:path w="923370" h="923370">
                <a:moveTo>
                  <a:pt x="870649" y="52721"/>
                </a:moveTo>
                <a:cubicBezTo>
                  <a:pt x="903223" y="85294"/>
                  <a:pt x="923370" y="130294"/>
                  <a:pt x="923370" y="180000"/>
                </a:cubicBezTo>
                <a:lnTo>
                  <a:pt x="923370" y="914399"/>
                </a:lnTo>
                <a:lnTo>
                  <a:pt x="914399" y="914399"/>
                </a:lnTo>
                <a:lnTo>
                  <a:pt x="914399" y="923370"/>
                </a:lnTo>
                <a:lnTo>
                  <a:pt x="180000" y="923370"/>
                </a:lnTo>
                <a:cubicBezTo>
                  <a:pt x="80589" y="923370"/>
                  <a:pt x="0" y="842781"/>
                  <a:pt x="0" y="743370"/>
                </a:cubicBezTo>
                <a:cubicBezTo>
                  <a:pt x="0" y="643959"/>
                  <a:pt x="80589" y="563370"/>
                  <a:pt x="179999" y="563370"/>
                </a:cubicBezTo>
                <a:lnTo>
                  <a:pt x="563370" y="563370"/>
                </a:lnTo>
                <a:lnTo>
                  <a:pt x="563370" y="180000"/>
                </a:lnTo>
                <a:cubicBezTo>
                  <a:pt x="563370" y="80589"/>
                  <a:pt x="643959" y="0"/>
                  <a:pt x="743370" y="0"/>
                </a:cubicBezTo>
                <a:cubicBezTo>
                  <a:pt x="793076" y="0"/>
                  <a:pt x="838076" y="20147"/>
                  <a:pt x="870649" y="52721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Oval 8"/>
          <p:cNvSpPr/>
          <p:nvPr/>
        </p:nvSpPr>
        <p:spPr>
          <a:xfrm>
            <a:off x="2374832" y="2589599"/>
            <a:ext cx="540000" cy="540000"/>
          </a:xfrm>
          <a:prstGeom prst="ellipse">
            <a:avLst/>
          </a:prstGeom>
          <a:solidFill>
            <a:schemeClr val="tx1">
              <a:lumMod val="65000"/>
              <a:lumOff val="3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Oval 9"/>
          <p:cNvSpPr/>
          <p:nvPr/>
        </p:nvSpPr>
        <p:spPr>
          <a:xfrm>
            <a:off x="2457407" y="2672174"/>
            <a:ext cx="360000" cy="360000"/>
          </a:xfrm>
          <a:prstGeom prst="ellipse">
            <a:avLst/>
          </a:prstGeom>
          <a:solidFill>
            <a:schemeClr val="accent1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3815557" y="2595298"/>
            <a:ext cx="540000" cy="540000"/>
          </a:xfrm>
          <a:prstGeom prst="ellipse">
            <a:avLst/>
          </a:prstGeom>
          <a:solidFill>
            <a:schemeClr val="tx1">
              <a:lumMod val="65000"/>
              <a:lumOff val="3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Oval 11"/>
          <p:cNvSpPr/>
          <p:nvPr/>
        </p:nvSpPr>
        <p:spPr>
          <a:xfrm>
            <a:off x="3898132" y="2677873"/>
            <a:ext cx="360000" cy="360000"/>
          </a:xfrm>
          <a:prstGeom prst="ellipse">
            <a:avLst/>
          </a:prstGeom>
          <a:solidFill>
            <a:schemeClr val="accent2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5256282" y="2600997"/>
            <a:ext cx="540000" cy="540000"/>
          </a:xfrm>
          <a:prstGeom prst="ellipse">
            <a:avLst/>
          </a:prstGeom>
          <a:solidFill>
            <a:schemeClr val="tx1">
              <a:lumMod val="65000"/>
              <a:lumOff val="3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Oval 13"/>
          <p:cNvSpPr/>
          <p:nvPr/>
        </p:nvSpPr>
        <p:spPr>
          <a:xfrm>
            <a:off x="5338857" y="2683572"/>
            <a:ext cx="360000" cy="360000"/>
          </a:xfrm>
          <a:prstGeom prst="ellipse">
            <a:avLst/>
          </a:prstGeom>
          <a:solidFill>
            <a:schemeClr val="accent3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6697007" y="2606696"/>
            <a:ext cx="540000" cy="540000"/>
          </a:xfrm>
          <a:prstGeom prst="ellipse">
            <a:avLst/>
          </a:prstGeom>
          <a:solidFill>
            <a:schemeClr val="tx1">
              <a:lumMod val="65000"/>
              <a:lumOff val="3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Oval 15"/>
          <p:cNvSpPr/>
          <p:nvPr/>
        </p:nvSpPr>
        <p:spPr>
          <a:xfrm>
            <a:off x="6779582" y="2689271"/>
            <a:ext cx="360000" cy="360000"/>
          </a:xfrm>
          <a:prstGeom prst="ellipse">
            <a:avLst/>
          </a:prstGeom>
          <a:solidFill>
            <a:schemeClr val="bg1">
              <a:lumMod val="65000"/>
            </a:schemeClr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934832" y="2595298"/>
            <a:ext cx="540000" cy="540000"/>
          </a:xfrm>
          <a:prstGeom prst="ellipse">
            <a:avLst/>
          </a:prstGeom>
          <a:solidFill>
            <a:schemeClr val="tx1">
              <a:lumMod val="65000"/>
              <a:lumOff val="3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Oval 17"/>
          <p:cNvSpPr/>
          <p:nvPr/>
        </p:nvSpPr>
        <p:spPr>
          <a:xfrm>
            <a:off x="1017407" y="2677873"/>
            <a:ext cx="360000" cy="360000"/>
          </a:xfrm>
          <a:prstGeom prst="ellipse">
            <a:avLst/>
          </a:prstGeom>
          <a:solidFill>
            <a:schemeClr val="accent6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203107" y="1746737"/>
            <a:ext cx="9253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Проект ІПР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896024" y="1794306"/>
            <a:ext cx="12842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Реалізація програми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18236" y="1763230"/>
            <a:ext cx="1329153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k-UA" altLang="ko-KR" sz="1600" b="1" dirty="0">
                <a:cs typeface="Arial" panose="020B0604020202020204" pitchFamily="34" charset="0"/>
              </a:rPr>
              <a:t>Збір інформації</a:t>
            </a:r>
            <a:endParaRPr lang="ko-KR" altLang="en-US" sz="1600" b="1" dirty="0">
              <a:cs typeface="Arial" panose="020B06040202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367607" y="1628177"/>
            <a:ext cx="14213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280161" y="1348522"/>
            <a:ext cx="124206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altLang="ko-KR" sz="1600" b="1" dirty="0">
                <a:cs typeface="Arial" panose="020B0604020202020204" pitchFamily="34" charset="0"/>
              </a:rPr>
              <a:t>Перегляд, оцінка, внесення змін</a:t>
            </a:r>
            <a:endParaRPr lang="ko-KR" altLang="en-US" sz="1600" b="1" dirty="0">
              <a:cs typeface="Arial" panose="020B0604020202020204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0" y="4949820"/>
            <a:ext cx="9144000" cy="207749"/>
          </a:xfrm>
          <a:prstGeom prst="rect">
            <a:avLst/>
          </a:prstGeom>
          <a:solidFill>
            <a:srgbClr val="76B1D1"/>
          </a:solidFill>
        </p:spPr>
        <p:txBody>
          <a:bodyPr wrap="square" rtlCol="0">
            <a:spAutoFit/>
          </a:bodyPr>
          <a:lstStyle/>
          <a:p>
            <a:pPr algn="ctr"/>
            <a:endParaRPr lang="ko-KR" altLang="en-US" sz="750" dirty="0">
              <a:solidFill>
                <a:srgbClr val="F26D9A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0" y="4910354"/>
            <a:ext cx="9144000" cy="2704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1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ІНКЛЮЗИВНЕ НАВЧАННЯ В ЗАКЛАДАХ ЗАГАЛЬНОЇ СЕРЕДНЬОЇ ОСВІТИ,  </a:t>
            </a:r>
            <a:r>
              <a:rPr lang="uk-UA" sz="1100" dirty="0">
                <a:solidFill>
                  <a:schemeClr val="bg1"/>
                </a:solidFill>
              </a:rPr>
              <a:t>м. Київ | 16 - 19 вересня 2018 року</a:t>
            </a:r>
            <a:endParaRPr lang="ru-RU" sz="1100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217834" y="1409989"/>
            <a:ext cx="163929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1600" b="1" dirty="0"/>
              <a:t>Зустріч </a:t>
            </a:r>
            <a:endParaRPr lang="uk-UA" sz="1600" b="1" dirty="0"/>
          </a:p>
          <a:p>
            <a:pPr algn="ctr"/>
            <a:r>
              <a:rPr lang="uk-UA" sz="1600" b="1" dirty="0"/>
              <a:t>команди ППС,</a:t>
            </a:r>
            <a:endParaRPr lang="uk-UA" sz="1600" b="1" dirty="0"/>
          </a:p>
          <a:p>
            <a:pPr algn="ctr"/>
            <a:r>
              <a:rPr lang="uk-UA" sz="1600" b="1" dirty="0"/>
              <a:t>Затвердження</a:t>
            </a:r>
            <a:endParaRPr lang="uk-UA" sz="1600" b="1" dirty="0"/>
          </a:p>
          <a:p>
            <a:pPr algn="ctr"/>
            <a:r>
              <a:rPr lang="uk-UA" sz="1600" b="1" dirty="0"/>
              <a:t>ІПР</a:t>
            </a:r>
            <a:endParaRPr lang="en-US" sz="1600" b="1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fond-p.gif"/>
          <p:cNvPicPr/>
          <p:nvPr/>
        </p:nvPicPr>
        <p:blipFill>
          <a:blip r:embed="rId1" cstate="print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brightnessContrast bright="20000" contrast="-20000"/>
                    </a14:imgEffect>
                    <a14:imgEffect>
                      <a14:saturation sat="33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23528" y="280143"/>
            <a:ext cx="1447800" cy="640080"/>
          </a:xfrm>
          <a:prstGeom prst="rect">
            <a:avLst/>
          </a:prstGeom>
        </p:spPr>
      </p:pic>
      <p:pic>
        <p:nvPicPr>
          <p:cNvPr id="8" name="Рисунок 7" descr="D:\Users\KUKHARENKO\Documents\Мои документы\Official documents\irf_logos-2018\Logotype Ukr\Png\logotype_vidrodzhennia1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7744" y="154864"/>
            <a:ext cx="981075" cy="982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MON LOGO.jp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419872" y="569093"/>
            <a:ext cx="1933575" cy="449580"/>
          </a:xfrm>
          <a:prstGeom prst="rect">
            <a:avLst/>
          </a:prstGeom>
        </p:spPr>
      </p:pic>
      <p:pic>
        <p:nvPicPr>
          <p:cNvPr id="10" name="Рисунок 9" descr="D:\Users\KUKHARENKO\WinLiveMail\WLMDSS.tmp\WLMC2A1.tmp\Logo Krok za krokom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868144" y="181629"/>
            <a:ext cx="730885" cy="921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itle 2"/>
          <p:cNvSpPr>
            <a:spLocks noGrp="1"/>
          </p:cNvSpPr>
          <p:nvPr>
            <p:ph type="title"/>
          </p:nvPr>
        </p:nvSpPr>
        <p:spPr>
          <a:xfrm>
            <a:off x="-1" y="2197792"/>
            <a:ext cx="9144000" cy="540000"/>
          </a:xfrm>
          <a:prstGeom prst="rect">
            <a:avLst/>
          </a:prstGeom>
        </p:spPr>
        <p:txBody>
          <a:bodyPr/>
          <a:lstStyle/>
          <a:p>
            <a:r>
              <a:rPr lang="uk-UA" altLang="ko-KR" sz="2600" cap="all" dirty="0">
                <a:solidFill>
                  <a:schemeClr val="tx2"/>
                </a:solidFill>
              </a:rPr>
              <a:t>Дякую за увагу</a:t>
            </a:r>
            <a:endParaRPr lang="ko-KR" altLang="en-US" sz="2600" cap="all" dirty="0">
              <a:solidFill>
                <a:schemeClr val="tx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4949820"/>
            <a:ext cx="9144000" cy="207749"/>
          </a:xfrm>
          <a:prstGeom prst="rect">
            <a:avLst/>
          </a:prstGeom>
          <a:solidFill>
            <a:srgbClr val="76B1D1"/>
          </a:solidFill>
        </p:spPr>
        <p:txBody>
          <a:bodyPr wrap="square" rtlCol="0">
            <a:spAutoFit/>
          </a:bodyPr>
          <a:lstStyle/>
          <a:p>
            <a:pPr algn="ctr"/>
            <a:endParaRPr lang="ko-KR" altLang="en-US" sz="750" dirty="0">
              <a:solidFill>
                <a:srgbClr val="F26D9A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4910354"/>
            <a:ext cx="9144000" cy="2704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1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ІНКЛЮЗИВНЕ НАВЧАННЯ В ЗАКЛАДАХ ЗАГАЛЬНОЇ СЕРЕДНЬОЇ ОСВІТИ,  </a:t>
            </a:r>
            <a:r>
              <a:rPr lang="uk-UA" sz="1100" dirty="0">
                <a:solidFill>
                  <a:schemeClr val="bg1"/>
                </a:solidFill>
              </a:rPr>
              <a:t>м. Київ | 16 - 19 вересня 2018 року</a:t>
            </a:r>
            <a:endParaRPr lang="ru-RU" sz="1100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16793" y="405980"/>
            <a:ext cx="892744" cy="61269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915816" y="339502"/>
            <a:ext cx="5832648" cy="936104"/>
          </a:xfrm>
        </p:spPr>
        <p:txBody>
          <a:bodyPr/>
          <a:lstStyle/>
          <a:p>
            <a:r>
              <a:rPr lang="uk-UA" altLang="ko-KR" sz="2800" b="1" dirty="0"/>
              <a:t>Тема тренінгу: індивідуальна програма розвитку</a:t>
            </a:r>
            <a:endParaRPr lang="ko-KR" altLang="en-US" sz="2800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2939792" y="1746453"/>
            <a:ext cx="5328592" cy="1008112"/>
          </a:xfrm>
          <a:prstGeom prst="rect">
            <a:avLst/>
          </a:prstGeom>
        </p:spPr>
        <p:txBody>
          <a:bodyPr/>
          <a:lstStyle/>
          <a:p>
            <a:r>
              <a:rPr lang="uk-UA" altLang="ko-KR" sz="2800" b="1" dirty="0">
                <a:solidFill>
                  <a:schemeClr val="tx1"/>
                </a:solidFill>
              </a:rPr>
              <a:t>Подати список нормативних документів до теми</a:t>
            </a:r>
            <a:endParaRPr lang="ko-KR" altLang="en-US" sz="2800" b="1" dirty="0">
              <a:solidFill>
                <a:schemeClr val="tx1"/>
              </a:solidFill>
            </a:endParaRPr>
          </a:p>
        </p:txBody>
      </p:sp>
      <p:sp>
        <p:nvSpPr>
          <p:cNvPr id="11" name="Rounded Rectangle 51"/>
          <p:cNvSpPr/>
          <p:nvPr/>
        </p:nvSpPr>
        <p:spPr>
          <a:xfrm rot="16200000" flipH="1">
            <a:off x="390063" y="878506"/>
            <a:ext cx="2365099" cy="2210137"/>
          </a:xfrm>
          <a:custGeom>
            <a:avLst/>
            <a:gdLst/>
            <a:ahLst/>
            <a:cxnLst/>
            <a:rect l="l" t="t" r="r" b="b"/>
            <a:pathLst>
              <a:path w="2928608" h="2758049">
                <a:moveTo>
                  <a:pt x="2797052" y="1199936"/>
                </a:moveTo>
                <a:lnTo>
                  <a:pt x="2797052" y="1541978"/>
                </a:lnTo>
                <a:cubicBezTo>
                  <a:pt x="2797052" y="1578306"/>
                  <a:pt x="2826502" y="1607756"/>
                  <a:pt x="2862830" y="1607756"/>
                </a:cubicBezTo>
                <a:lnTo>
                  <a:pt x="2862830" y="1607755"/>
                </a:lnTo>
                <a:cubicBezTo>
                  <a:pt x="2899158" y="1607755"/>
                  <a:pt x="2928608" y="1578305"/>
                  <a:pt x="2928608" y="1541977"/>
                </a:cubicBezTo>
                <a:lnTo>
                  <a:pt x="2928607" y="1199936"/>
                </a:lnTo>
                <a:cubicBezTo>
                  <a:pt x="2928607" y="1163608"/>
                  <a:pt x="2899158" y="1134159"/>
                  <a:pt x="2862830" y="1134158"/>
                </a:cubicBezTo>
                <a:cubicBezTo>
                  <a:pt x="2826502" y="1134159"/>
                  <a:pt x="2797052" y="1163608"/>
                  <a:pt x="2797052" y="1199936"/>
                </a:cubicBezTo>
                <a:close/>
                <a:moveTo>
                  <a:pt x="2593193" y="1147315"/>
                </a:moveTo>
                <a:lnTo>
                  <a:pt x="2593193" y="1594601"/>
                </a:lnTo>
                <a:cubicBezTo>
                  <a:pt x="2593193" y="1630929"/>
                  <a:pt x="2622643" y="1660379"/>
                  <a:pt x="2658971" y="1660379"/>
                </a:cubicBezTo>
                <a:lnTo>
                  <a:pt x="2658971" y="1660378"/>
                </a:lnTo>
                <a:cubicBezTo>
                  <a:pt x="2695299" y="1660378"/>
                  <a:pt x="2724749" y="1630928"/>
                  <a:pt x="2724749" y="1594600"/>
                </a:cubicBezTo>
                <a:lnTo>
                  <a:pt x="2724748" y="1147315"/>
                </a:lnTo>
                <a:cubicBezTo>
                  <a:pt x="2724748" y="1110987"/>
                  <a:pt x="2695299" y="1081538"/>
                  <a:pt x="2658971" y="1081537"/>
                </a:cubicBezTo>
                <a:cubicBezTo>
                  <a:pt x="2622643" y="1081538"/>
                  <a:pt x="2593193" y="1110987"/>
                  <a:pt x="2593193" y="1147315"/>
                </a:cubicBezTo>
                <a:close/>
                <a:moveTo>
                  <a:pt x="2389334" y="1121004"/>
                </a:moveTo>
                <a:lnTo>
                  <a:pt x="2389334" y="1620912"/>
                </a:lnTo>
                <a:cubicBezTo>
                  <a:pt x="2389334" y="1657240"/>
                  <a:pt x="2418784" y="1686690"/>
                  <a:pt x="2455112" y="1686690"/>
                </a:cubicBezTo>
                <a:lnTo>
                  <a:pt x="2455112" y="1686689"/>
                </a:lnTo>
                <a:cubicBezTo>
                  <a:pt x="2491440" y="1686689"/>
                  <a:pt x="2520890" y="1657239"/>
                  <a:pt x="2520890" y="1620911"/>
                </a:cubicBezTo>
                <a:lnTo>
                  <a:pt x="2520889" y="1121004"/>
                </a:lnTo>
                <a:cubicBezTo>
                  <a:pt x="2520889" y="1084676"/>
                  <a:pt x="2491440" y="1055227"/>
                  <a:pt x="2455112" y="1055226"/>
                </a:cubicBezTo>
                <a:cubicBezTo>
                  <a:pt x="2418784" y="1055227"/>
                  <a:pt x="2389334" y="1084676"/>
                  <a:pt x="2389334" y="1121004"/>
                </a:cubicBezTo>
                <a:close/>
                <a:moveTo>
                  <a:pt x="1314382" y="1247024"/>
                </a:moveTo>
                <a:cubicBezTo>
                  <a:pt x="1314381" y="1225915"/>
                  <a:pt x="1331494" y="1208803"/>
                  <a:pt x="1352603" y="1208803"/>
                </a:cubicBezTo>
                <a:lnTo>
                  <a:pt x="1410313" y="1208803"/>
                </a:lnTo>
                <a:lnTo>
                  <a:pt x="1410313" y="1146778"/>
                </a:lnTo>
                <a:cubicBezTo>
                  <a:pt x="1410313" y="1145599"/>
                  <a:pt x="1410393" y="1144438"/>
                  <a:pt x="1411688" y="1143457"/>
                </a:cubicBezTo>
                <a:lnTo>
                  <a:pt x="1408531" y="1133444"/>
                </a:lnTo>
                <a:cubicBezTo>
                  <a:pt x="1410371" y="1112415"/>
                  <a:pt x="1428909" y="1096860"/>
                  <a:pt x="1449938" y="1098699"/>
                </a:cubicBezTo>
                <a:lnTo>
                  <a:pt x="2236821" y="1167543"/>
                </a:lnTo>
                <a:cubicBezTo>
                  <a:pt x="2257849" y="1169383"/>
                  <a:pt x="2273405" y="1187920"/>
                  <a:pt x="2271565" y="1208950"/>
                </a:cubicBezTo>
                <a:cubicBezTo>
                  <a:pt x="2269725" y="1229978"/>
                  <a:pt x="2251187" y="1245533"/>
                  <a:pt x="2230159" y="1243693"/>
                </a:cubicBezTo>
                <a:cubicBezTo>
                  <a:pt x="1973864" y="1221271"/>
                  <a:pt x="1717570" y="1198849"/>
                  <a:pt x="1461275" y="1176426"/>
                </a:cubicBezTo>
                <a:lnTo>
                  <a:pt x="1461274" y="1208803"/>
                </a:lnTo>
                <a:lnTo>
                  <a:pt x="1518985" y="1208803"/>
                </a:lnTo>
                <a:cubicBezTo>
                  <a:pt x="1540095" y="1208802"/>
                  <a:pt x="1557205" y="1225915"/>
                  <a:pt x="1557206" y="1247025"/>
                </a:cubicBezTo>
                <a:lnTo>
                  <a:pt x="1557207" y="1247023"/>
                </a:lnTo>
                <a:cubicBezTo>
                  <a:pt x="1557207" y="1268132"/>
                  <a:pt x="1540095" y="1285244"/>
                  <a:pt x="1518986" y="1285244"/>
                </a:cubicBezTo>
                <a:cubicBezTo>
                  <a:pt x="1499749" y="1285244"/>
                  <a:pt x="1480511" y="1285243"/>
                  <a:pt x="1461275" y="1285244"/>
                </a:cubicBezTo>
                <a:lnTo>
                  <a:pt x="1461275" y="1337600"/>
                </a:lnTo>
                <a:lnTo>
                  <a:pt x="1518985" y="1337600"/>
                </a:lnTo>
                <a:cubicBezTo>
                  <a:pt x="1540095" y="1337600"/>
                  <a:pt x="1557206" y="1354713"/>
                  <a:pt x="1557206" y="1375821"/>
                </a:cubicBezTo>
                <a:lnTo>
                  <a:pt x="1557207" y="1375820"/>
                </a:lnTo>
                <a:cubicBezTo>
                  <a:pt x="1557206" y="1396928"/>
                  <a:pt x="1540095" y="1414041"/>
                  <a:pt x="1518986" y="1414041"/>
                </a:cubicBezTo>
                <a:cubicBezTo>
                  <a:pt x="1499750" y="1414041"/>
                  <a:pt x="1480511" y="1414041"/>
                  <a:pt x="1461275" y="1414042"/>
                </a:cubicBezTo>
                <a:lnTo>
                  <a:pt x="1461275" y="1466398"/>
                </a:lnTo>
                <a:lnTo>
                  <a:pt x="1518985" y="1466398"/>
                </a:lnTo>
                <a:cubicBezTo>
                  <a:pt x="1540095" y="1466398"/>
                  <a:pt x="1557206" y="1483509"/>
                  <a:pt x="1557206" y="1504618"/>
                </a:cubicBezTo>
                <a:lnTo>
                  <a:pt x="1557207" y="1504619"/>
                </a:lnTo>
                <a:cubicBezTo>
                  <a:pt x="1557207" y="1525727"/>
                  <a:pt x="1540094" y="1542838"/>
                  <a:pt x="1518986" y="1542839"/>
                </a:cubicBezTo>
                <a:cubicBezTo>
                  <a:pt x="1499749" y="1542839"/>
                  <a:pt x="1480511" y="1542838"/>
                  <a:pt x="1461275" y="1542839"/>
                </a:cubicBezTo>
                <a:lnTo>
                  <a:pt x="1461274" y="1575412"/>
                </a:lnTo>
                <a:lnTo>
                  <a:pt x="2226550" y="1494978"/>
                </a:lnTo>
                <a:cubicBezTo>
                  <a:pt x="2247542" y="1492772"/>
                  <a:pt x="2266350" y="1508001"/>
                  <a:pt x="2268556" y="1528995"/>
                </a:cubicBezTo>
                <a:cubicBezTo>
                  <a:pt x="2270763" y="1549988"/>
                  <a:pt x="2255534" y="1568794"/>
                  <a:pt x="2234542" y="1571000"/>
                </a:cubicBezTo>
                <a:cubicBezTo>
                  <a:pt x="1972686" y="1598522"/>
                  <a:pt x="1710833" y="1626046"/>
                  <a:pt x="1448978" y="1653567"/>
                </a:cubicBezTo>
                <a:cubicBezTo>
                  <a:pt x="1427984" y="1655774"/>
                  <a:pt x="1409178" y="1640544"/>
                  <a:pt x="1406971" y="1619551"/>
                </a:cubicBezTo>
                <a:cubicBezTo>
                  <a:pt x="1406474" y="1614827"/>
                  <a:pt x="1406862" y="1610214"/>
                  <a:pt x="1410805" y="1606610"/>
                </a:cubicBezTo>
                <a:lnTo>
                  <a:pt x="1410312" y="1605422"/>
                </a:lnTo>
                <a:lnTo>
                  <a:pt x="1410312" y="1542839"/>
                </a:lnTo>
                <a:lnTo>
                  <a:pt x="1352603" y="1542841"/>
                </a:lnTo>
                <a:cubicBezTo>
                  <a:pt x="1331494" y="1542841"/>
                  <a:pt x="1314382" y="1525729"/>
                  <a:pt x="1314382" y="1504619"/>
                </a:cubicBezTo>
                <a:cubicBezTo>
                  <a:pt x="1314382" y="1483510"/>
                  <a:pt x="1331493" y="1466397"/>
                  <a:pt x="1352603" y="1466398"/>
                </a:cubicBezTo>
                <a:lnTo>
                  <a:pt x="1410312" y="1466398"/>
                </a:lnTo>
                <a:lnTo>
                  <a:pt x="1410313" y="1414042"/>
                </a:lnTo>
                <a:lnTo>
                  <a:pt x="1352603" y="1414042"/>
                </a:lnTo>
                <a:cubicBezTo>
                  <a:pt x="1331494" y="1414041"/>
                  <a:pt x="1314383" y="1396930"/>
                  <a:pt x="1314382" y="1375820"/>
                </a:cubicBezTo>
                <a:cubicBezTo>
                  <a:pt x="1314383" y="1354713"/>
                  <a:pt x="1331494" y="1337600"/>
                  <a:pt x="1352603" y="1337601"/>
                </a:cubicBezTo>
                <a:lnTo>
                  <a:pt x="1410312" y="1337600"/>
                </a:lnTo>
                <a:lnTo>
                  <a:pt x="1410312" y="1285244"/>
                </a:lnTo>
                <a:lnTo>
                  <a:pt x="1352603" y="1285244"/>
                </a:lnTo>
                <a:cubicBezTo>
                  <a:pt x="1331494" y="1285244"/>
                  <a:pt x="1314381" y="1268133"/>
                  <a:pt x="1314382" y="1247024"/>
                </a:cubicBezTo>
                <a:close/>
                <a:moveTo>
                  <a:pt x="1171967" y="72000"/>
                </a:moveTo>
                <a:lnTo>
                  <a:pt x="1171967" y="288000"/>
                </a:lnTo>
                <a:cubicBezTo>
                  <a:pt x="1171967" y="327765"/>
                  <a:pt x="1204202" y="360000"/>
                  <a:pt x="1243967" y="360000"/>
                </a:cubicBezTo>
                <a:cubicBezTo>
                  <a:pt x="1283732" y="360000"/>
                  <a:pt x="1315967" y="327765"/>
                  <a:pt x="1315967" y="288000"/>
                </a:cubicBezTo>
                <a:lnTo>
                  <a:pt x="1315967" y="72000"/>
                </a:lnTo>
                <a:cubicBezTo>
                  <a:pt x="1315967" y="32235"/>
                  <a:pt x="1283732" y="0"/>
                  <a:pt x="1243967" y="0"/>
                </a:cubicBezTo>
                <a:cubicBezTo>
                  <a:pt x="1204202" y="0"/>
                  <a:pt x="1171967" y="32235"/>
                  <a:pt x="1171967" y="72000"/>
                </a:cubicBezTo>
                <a:close/>
                <a:moveTo>
                  <a:pt x="1171966" y="2470049"/>
                </a:moveTo>
                <a:lnTo>
                  <a:pt x="1171966" y="2686049"/>
                </a:lnTo>
                <a:cubicBezTo>
                  <a:pt x="1171966" y="2725814"/>
                  <a:pt x="1204201" y="2758049"/>
                  <a:pt x="1243966" y="2758049"/>
                </a:cubicBezTo>
                <a:cubicBezTo>
                  <a:pt x="1283731" y="2758049"/>
                  <a:pt x="1315966" y="2725814"/>
                  <a:pt x="1315966" y="2686049"/>
                </a:cubicBezTo>
                <a:lnTo>
                  <a:pt x="1315966" y="2470049"/>
                </a:lnTo>
                <a:cubicBezTo>
                  <a:pt x="1315966" y="2430284"/>
                  <a:pt x="1283731" y="2398049"/>
                  <a:pt x="1243966" y="2398049"/>
                </a:cubicBezTo>
                <a:cubicBezTo>
                  <a:pt x="1204201" y="2398049"/>
                  <a:pt x="1171966" y="2430284"/>
                  <a:pt x="1171966" y="2470049"/>
                </a:cubicBezTo>
                <a:close/>
                <a:moveTo>
                  <a:pt x="515345" y="1370958"/>
                </a:moveTo>
                <a:cubicBezTo>
                  <a:pt x="515344" y="1558300"/>
                  <a:pt x="586814" y="1745642"/>
                  <a:pt x="729750" y="1888579"/>
                </a:cubicBezTo>
                <a:cubicBezTo>
                  <a:pt x="1015625" y="2174454"/>
                  <a:pt x="1479119" y="2174454"/>
                  <a:pt x="1764994" y="1888580"/>
                </a:cubicBezTo>
                <a:lnTo>
                  <a:pt x="1940572" y="1713001"/>
                </a:lnTo>
                <a:lnTo>
                  <a:pt x="2136413" y="1713002"/>
                </a:lnTo>
                <a:cubicBezTo>
                  <a:pt x="2215124" y="1713001"/>
                  <a:pt x="2278929" y="1649195"/>
                  <a:pt x="2278929" y="1570486"/>
                </a:cubicBezTo>
                <a:lnTo>
                  <a:pt x="2278929" y="1374645"/>
                </a:lnTo>
                <a:lnTo>
                  <a:pt x="2282614" y="1370959"/>
                </a:lnTo>
                <a:lnTo>
                  <a:pt x="2278929" y="1367272"/>
                </a:lnTo>
                <a:lnTo>
                  <a:pt x="2278929" y="1171432"/>
                </a:lnTo>
                <a:cubicBezTo>
                  <a:pt x="2278929" y="1092722"/>
                  <a:pt x="2215123" y="1028916"/>
                  <a:pt x="2136413" y="1028916"/>
                </a:cubicBezTo>
                <a:lnTo>
                  <a:pt x="1940571" y="1028916"/>
                </a:lnTo>
                <a:cubicBezTo>
                  <a:pt x="1882045" y="970390"/>
                  <a:pt x="1823519" y="911862"/>
                  <a:pt x="1764993" y="853336"/>
                </a:cubicBezTo>
                <a:cubicBezTo>
                  <a:pt x="1479118" y="567461"/>
                  <a:pt x="1015625" y="567462"/>
                  <a:pt x="729750" y="853336"/>
                </a:cubicBezTo>
                <a:cubicBezTo>
                  <a:pt x="586813" y="996273"/>
                  <a:pt x="515344" y="1183616"/>
                  <a:pt x="515345" y="1370958"/>
                </a:cubicBezTo>
                <a:close/>
                <a:moveTo>
                  <a:pt x="388776" y="2386770"/>
                </a:moveTo>
                <a:cubicBezTo>
                  <a:pt x="388776" y="2405196"/>
                  <a:pt x="395805" y="2423622"/>
                  <a:pt x="409865" y="2437681"/>
                </a:cubicBezTo>
                <a:cubicBezTo>
                  <a:pt x="437983" y="2465800"/>
                  <a:pt x="483570" y="2465800"/>
                  <a:pt x="511688" y="2437681"/>
                </a:cubicBezTo>
                <a:lnTo>
                  <a:pt x="664423" y="2284946"/>
                </a:lnTo>
                <a:cubicBezTo>
                  <a:pt x="692541" y="2256828"/>
                  <a:pt x="692541" y="2211241"/>
                  <a:pt x="664423" y="2183123"/>
                </a:cubicBezTo>
                <a:cubicBezTo>
                  <a:pt x="636305" y="2155005"/>
                  <a:pt x="590718" y="2155005"/>
                  <a:pt x="562599" y="2183123"/>
                </a:cubicBezTo>
                <a:lnTo>
                  <a:pt x="409865" y="2335858"/>
                </a:lnTo>
                <a:cubicBezTo>
                  <a:pt x="395805" y="2349917"/>
                  <a:pt x="388776" y="2368343"/>
                  <a:pt x="388776" y="2386770"/>
                </a:cubicBezTo>
                <a:close/>
                <a:moveTo>
                  <a:pt x="388776" y="365689"/>
                </a:moveTo>
                <a:cubicBezTo>
                  <a:pt x="388776" y="384115"/>
                  <a:pt x="395805" y="402541"/>
                  <a:pt x="409865" y="416600"/>
                </a:cubicBezTo>
                <a:lnTo>
                  <a:pt x="562599" y="569335"/>
                </a:lnTo>
                <a:cubicBezTo>
                  <a:pt x="590718" y="597454"/>
                  <a:pt x="636305" y="597454"/>
                  <a:pt x="664423" y="569335"/>
                </a:cubicBezTo>
                <a:cubicBezTo>
                  <a:pt x="692541" y="541217"/>
                  <a:pt x="692541" y="495630"/>
                  <a:pt x="664423" y="467512"/>
                </a:cubicBezTo>
                <a:lnTo>
                  <a:pt x="511688" y="314777"/>
                </a:lnTo>
                <a:cubicBezTo>
                  <a:pt x="483570" y="286659"/>
                  <a:pt x="437983" y="286659"/>
                  <a:pt x="409865" y="314777"/>
                </a:cubicBezTo>
                <a:cubicBezTo>
                  <a:pt x="395805" y="328836"/>
                  <a:pt x="388776" y="347262"/>
                  <a:pt x="388776" y="365689"/>
                </a:cubicBezTo>
                <a:close/>
                <a:moveTo>
                  <a:pt x="0" y="1379024"/>
                </a:moveTo>
                <a:cubicBezTo>
                  <a:pt x="0" y="1418789"/>
                  <a:pt x="32235" y="1451024"/>
                  <a:pt x="72000" y="1451024"/>
                </a:cubicBezTo>
                <a:lnTo>
                  <a:pt x="288000" y="1451024"/>
                </a:lnTo>
                <a:cubicBezTo>
                  <a:pt x="327765" y="1451024"/>
                  <a:pt x="360000" y="1418789"/>
                  <a:pt x="360000" y="1379024"/>
                </a:cubicBezTo>
                <a:cubicBezTo>
                  <a:pt x="360000" y="1339259"/>
                  <a:pt x="327765" y="1307024"/>
                  <a:pt x="288000" y="1307024"/>
                </a:cubicBezTo>
                <a:lnTo>
                  <a:pt x="72000" y="1307024"/>
                </a:lnTo>
                <a:cubicBezTo>
                  <a:pt x="32235" y="1307024"/>
                  <a:pt x="0" y="1339259"/>
                  <a:pt x="0" y="137902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ko-KR" altLang="en-US">
              <a:solidFill>
                <a:schemeClr val="accent3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0" y="4910354"/>
            <a:ext cx="9144000" cy="2704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1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ІНКЛЮЗИВНЕ НАВЧАННЯ В ЗАКЛАДАХ ЗАГАЛЬНОЇ СЕРЕДНЬОЇ ОСВІТИ,  </a:t>
            </a:r>
            <a:r>
              <a:rPr lang="uk-UA" sz="1100" dirty="0">
                <a:solidFill>
                  <a:schemeClr val="bg1"/>
                </a:solidFill>
              </a:rPr>
              <a:t>м. Київ | 16 - 19 вересня 2018 року</a:t>
            </a:r>
            <a:endParaRPr lang="ru-RU" sz="1100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15816" y="3214232"/>
            <a:ext cx="51125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/>
              <a:t>Підібрати формат тренінгу відповідно до аудиторії</a:t>
            </a:r>
            <a:endParaRPr lang="en-US" sz="28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ko-KR" dirty="0"/>
              <a:t>Питання для обговорення</a:t>
            </a:r>
            <a:endParaRPr lang="ko-KR" altLang="en-US" dirty="0"/>
          </a:p>
        </p:txBody>
      </p:sp>
      <p:sp>
        <p:nvSpPr>
          <p:cNvPr id="9" name="Rectangle 8"/>
          <p:cNvSpPr/>
          <p:nvPr/>
        </p:nvSpPr>
        <p:spPr>
          <a:xfrm>
            <a:off x="1547664" y="950318"/>
            <a:ext cx="7020000" cy="64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50800" dir="5400000" algn="ctr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Rectangle 10"/>
          <p:cNvSpPr/>
          <p:nvPr/>
        </p:nvSpPr>
        <p:spPr>
          <a:xfrm>
            <a:off x="2298094" y="1031249"/>
            <a:ext cx="6116031" cy="50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Rectangle 9"/>
          <p:cNvSpPr/>
          <p:nvPr/>
        </p:nvSpPr>
        <p:spPr>
          <a:xfrm>
            <a:off x="1626224" y="1041051"/>
            <a:ext cx="612000" cy="504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1626224" y="1075014"/>
            <a:ext cx="60528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ko-KR" altLang="en-US" sz="24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2"/>
          <p:cNvSpPr txBox="1"/>
          <p:nvPr/>
        </p:nvSpPr>
        <p:spPr bwMode="auto">
          <a:xfrm>
            <a:off x="2492364" y="1060824"/>
            <a:ext cx="5821160" cy="369332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uk-UA" altLang="ko-K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Поняття індивідуальної програми розвитку </a:t>
            </a:r>
            <a:endParaRPr lang="ko-KR" altLang="en-US" dirty="0">
              <a:latin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536927" y="1765141"/>
            <a:ext cx="7020000" cy="64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50800" dir="5400000" algn="ctr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Rectangle 27"/>
          <p:cNvSpPr/>
          <p:nvPr/>
        </p:nvSpPr>
        <p:spPr>
          <a:xfrm>
            <a:off x="2323684" y="1859612"/>
            <a:ext cx="6116031" cy="46036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A0C458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609063" y="1829417"/>
            <a:ext cx="612000" cy="504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TextBox 29"/>
          <p:cNvSpPr txBox="1"/>
          <p:nvPr/>
        </p:nvSpPr>
        <p:spPr>
          <a:xfrm>
            <a:off x="1629583" y="1858308"/>
            <a:ext cx="60528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ko-KR" altLang="en-US" sz="24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12"/>
          <p:cNvSpPr txBox="1"/>
          <p:nvPr/>
        </p:nvSpPr>
        <p:spPr bwMode="auto">
          <a:xfrm>
            <a:off x="2320389" y="1903928"/>
            <a:ext cx="6119326" cy="33855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uk-UA" altLang="ko-KR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Типова форма ІПР (загальні характеристики)</a:t>
            </a:r>
            <a:endParaRPr lang="ko-KR" altLang="en-US" sz="1600" dirty="0">
              <a:latin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537414" y="2568016"/>
            <a:ext cx="3294784" cy="64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50800" dir="5400000" algn="ctr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" name="Rectangle 35"/>
          <p:cNvSpPr/>
          <p:nvPr/>
        </p:nvSpPr>
        <p:spPr>
          <a:xfrm>
            <a:off x="1619506" y="2631723"/>
            <a:ext cx="612000" cy="504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" name="TextBox 36"/>
          <p:cNvSpPr txBox="1"/>
          <p:nvPr/>
        </p:nvSpPr>
        <p:spPr>
          <a:xfrm>
            <a:off x="1626224" y="2651005"/>
            <a:ext cx="60528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ko-KR" altLang="en-US" sz="24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5138887" y="2575174"/>
            <a:ext cx="3418040" cy="64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50800" dir="5400000" algn="ctr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Rectangle 41"/>
          <p:cNvSpPr/>
          <p:nvPr/>
        </p:nvSpPr>
        <p:spPr>
          <a:xfrm>
            <a:off x="5220073" y="2631723"/>
            <a:ext cx="626097" cy="504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3" name="TextBox 42"/>
          <p:cNvSpPr txBox="1"/>
          <p:nvPr/>
        </p:nvSpPr>
        <p:spPr>
          <a:xfrm>
            <a:off x="5252328" y="2651005"/>
            <a:ext cx="54491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ko-KR" altLang="en-US" sz="24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0" y="4949820"/>
            <a:ext cx="9144000" cy="207749"/>
          </a:xfrm>
          <a:prstGeom prst="rect">
            <a:avLst/>
          </a:prstGeom>
          <a:solidFill>
            <a:srgbClr val="76B1D1"/>
          </a:solidFill>
        </p:spPr>
        <p:txBody>
          <a:bodyPr wrap="square" rtlCol="0">
            <a:spAutoFit/>
          </a:bodyPr>
          <a:lstStyle/>
          <a:p>
            <a:pPr algn="ctr"/>
            <a:endParaRPr lang="ko-KR" altLang="en-US" sz="750" dirty="0">
              <a:solidFill>
                <a:srgbClr val="F26D9A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0" y="4910354"/>
            <a:ext cx="9144000" cy="2704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1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ІНКЛЮЗИВНЕ НАВЧАННЯ В ЗАКЛАДАХ ЗАГАЛЬНОЇ СЕРЕДНЬОЇ ОСВІТИ,  </a:t>
            </a:r>
            <a:r>
              <a:rPr lang="uk-UA" sz="1100" dirty="0">
                <a:solidFill>
                  <a:schemeClr val="bg1"/>
                </a:solidFill>
              </a:rPr>
              <a:t>м. Київ | 16 - 19 вересня 2018 року</a:t>
            </a:r>
            <a:endParaRPr lang="ru-RU" sz="1100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557913" y="3370605"/>
            <a:ext cx="3274285" cy="64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50800" dir="5400000" algn="ctr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5" name="Rectangle 44"/>
          <p:cNvSpPr/>
          <p:nvPr/>
        </p:nvSpPr>
        <p:spPr>
          <a:xfrm>
            <a:off x="1626224" y="3453065"/>
            <a:ext cx="612000" cy="504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" name="TextBox 45"/>
          <p:cNvSpPr txBox="1"/>
          <p:nvPr/>
        </p:nvSpPr>
        <p:spPr>
          <a:xfrm>
            <a:off x="1632942" y="3474231"/>
            <a:ext cx="60528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k-UA" altLang="ko-KR" sz="24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ko-KR" altLang="en-US" sz="24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5129252" y="3366318"/>
            <a:ext cx="3427675" cy="63005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50800" dir="5400000" algn="ctr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8" name="Rectangle 47"/>
          <p:cNvSpPr/>
          <p:nvPr/>
        </p:nvSpPr>
        <p:spPr>
          <a:xfrm>
            <a:off x="5218784" y="3421001"/>
            <a:ext cx="612000" cy="504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9" name="TextBox 48"/>
          <p:cNvSpPr txBox="1"/>
          <p:nvPr/>
        </p:nvSpPr>
        <p:spPr>
          <a:xfrm>
            <a:off x="5212719" y="3443103"/>
            <a:ext cx="60528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k-UA" altLang="ko-KR" sz="24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ko-KR" altLang="en-US" sz="24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2318422" y="2640016"/>
            <a:ext cx="2371268" cy="50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altLang="ko-KR" sz="1600" dirty="0">
                <a:solidFill>
                  <a:schemeClr val="tx1"/>
                </a:solidFill>
              </a:rPr>
              <a:t>Методики по збору інформації</a:t>
            </a:r>
            <a:endParaRPr lang="ko-KR" altLang="en-US" sz="1600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2298094" y="3453064"/>
            <a:ext cx="2437485" cy="50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altLang="ko-KR" sz="1400" dirty="0">
                <a:solidFill>
                  <a:schemeClr val="tx1"/>
                </a:solidFill>
              </a:rPr>
              <a:t>Індивідуальний навчальний план/</a:t>
            </a:r>
            <a:endParaRPr lang="uk-UA" altLang="ko-KR" sz="1400" dirty="0">
              <a:solidFill>
                <a:schemeClr val="tx1"/>
              </a:solidFill>
            </a:endParaRPr>
          </a:p>
          <a:p>
            <a:pPr algn="ctr"/>
            <a:r>
              <a:rPr lang="uk-UA" altLang="ko-KR" sz="1400" dirty="0">
                <a:solidFill>
                  <a:schemeClr val="tx1"/>
                </a:solidFill>
              </a:rPr>
              <a:t>програма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5920316" y="2640016"/>
            <a:ext cx="2474658" cy="50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altLang="ko-KR" sz="1600" dirty="0">
                <a:solidFill>
                  <a:schemeClr val="tx1"/>
                </a:solidFill>
              </a:rPr>
              <a:t>Визначення навчальних цілей</a:t>
            </a:r>
            <a:endParaRPr lang="ko-KR" altLang="en-US" sz="1600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5920316" y="3431897"/>
            <a:ext cx="2517398" cy="50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altLang="ko-KR" dirty="0">
                <a:solidFill>
                  <a:schemeClr val="tx1"/>
                </a:solidFill>
              </a:rPr>
              <a:t>Адаптації/модифікації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1557913" y="4151850"/>
            <a:ext cx="3274285" cy="64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50800" dir="5400000" algn="ctr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6" name="Rectangle 55"/>
          <p:cNvSpPr/>
          <p:nvPr/>
        </p:nvSpPr>
        <p:spPr>
          <a:xfrm>
            <a:off x="1626224" y="4214177"/>
            <a:ext cx="612000" cy="504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7" name="TextBox 56"/>
          <p:cNvSpPr txBox="1"/>
          <p:nvPr/>
        </p:nvSpPr>
        <p:spPr>
          <a:xfrm>
            <a:off x="1632942" y="4227499"/>
            <a:ext cx="60528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k-UA" altLang="ko-KR" sz="24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ko-KR" altLang="en-US" sz="24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2323684" y="4239813"/>
            <a:ext cx="2437485" cy="50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altLang="ko-KR" sz="1400" dirty="0">
                <a:solidFill>
                  <a:schemeClr val="tx1"/>
                </a:solidFill>
              </a:rPr>
              <a:t>Залучення батьків</a:t>
            </a:r>
            <a:endParaRPr lang="uk-UA" altLang="ko-KR" sz="1400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5154860" y="4159160"/>
            <a:ext cx="3427675" cy="63005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50800" dir="5400000" algn="ctr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0" name="Rectangle 59"/>
          <p:cNvSpPr/>
          <p:nvPr/>
        </p:nvSpPr>
        <p:spPr>
          <a:xfrm>
            <a:off x="5243037" y="4214177"/>
            <a:ext cx="612000" cy="504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1" name="TextBox 60"/>
          <p:cNvSpPr txBox="1"/>
          <p:nvPr/>
        </p:nvSpPr>
        <p:spPr>
          <a:xfrm>
            <a:off x="5213288" y="4227498"/>
            <a:ext cx="60528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k-UA" altLang="ko-KR" sz="24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ko-KR" altLang="en-US" sz="24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5967190" y="4206330"/>
            <a:ext cx="2517398" cy="50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altLang="ko-KR" dirty="0">
                <a:solidFill>
                  <a:schemeClr val="tx1"/>
                </a:solidFill>
              </a:rPr>
              <a:t>Моніторинг</a:t>
            </a:r>
            <a:endParaRPr lang="ko-KR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31640" y="1995686"/>
            <a:ext cx="71958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/>
              <a:t>Що ж таке індивідуальна програма розвитку?</a:t>
            </a:r>
            <a:endParaRPr lang="en-US" sz="2400" b="1" dirty="0"/>
          </a:p>
        </p:txBody>
      </p:sp>
      <p:sp>
        <p:nvSpPr>
          <p:cNvPr id="6" name="Rectangle 7"/>
          <p:cNvSpPr/>
          <p:nvPr/>
        </p:nvSpPr>
        <p:spPr>
          <a:xfrm rot="18900000">
            <a:off x="4354210" y="500039"/>
            <a:ext cx="350937" cy="734427"/>
          </a:xfrm>
          <a:custGeom>
            <a:avLst/>
            <a:gdLst/>
            <a:ahLst/>
            <a:cxnLst/>
            <a:rect l="l" t="t" r="r" b="b"/>
            <a:pathLst>
              <a:path w="154109" h="343323">
                <a:moveTo>
                  <a:pt x="102909" y="313772"/>
                </a:moveTo>
                <a:lnTo>
                  <a:pt x="102909" y="328547"/>
                </a:lnTo>
                <a:cubicBezTo>
                  <a:pt x="102909" y="336708"/>
                  <a:pt x="96294" y="343322"/>
                  <a:pt x="88133" y="343323"/>
                </a:cubicBezTo>
                <a:lnTo>
                  <a:pt x="65975" y="343322"/>
                </a:lnTo>
                <a:cubicBezTo>
                  <a:pt x="57814" y="343322"/>
                  <a:pt x="51199" y="336708"/>
                  <a:pt x="51199" y="328547"/>
                </a:cubicBezTo>
                <a:cubicBezTo>
                  <a:pt x="51199" y="323622"/>
                  <a:pt x="51200" y="318696"/>
                  <a:pt x="51200" y="313771"/>
                </a:cubicBezTo>
                <a:close/>
                <a:moveTo>
                  <a:pt x="123327" y="15459"/>
                </a:moveTo>
                <a:cubicBezTo>
                  <a:pt x="141678" y="29245"/>
                  <a:pt x="152926" y="50497"/>
                  <a:pt x="154008" y="73425"/>
                </a:cubicBezTo>
                <a:cubicBezTo>
                  <a:pt x="155089" y="96353"/>
                  <a:pt x="145890" y="118568"/>
                  <a:pt x="128916" y="134021"/>
                </a:cubicBezTo>
                <a:lnTo>
                  <a:pt x="119294" y="123450"/>
                </a:lnTo>
                <a:cubicBezTo>
                  <a:pt x="133118" y="110865"/>
                  <a:pt x="140611" y="92772"/>
                  <a:pt x="139730" y="74098"/>
                </a:cubicBezTo>
                <a:cubicBezTo>
                  <a:pt x="138850" y="55424"/>
                  <a:pt x="129689" y="38115"/>
                  <a:pt x="114743" y="26887"/>
                </a:cubicBezTo>
                <a:close/>
                <a:moveTo>
                  <a:pt x="136698" y="17411"/>
                </a:moveTo>
                <a:cubicBezTo>
                  <a:pt x="103758" y="-15529"/>
                  <a:pt x="50351" y="-15529"/>
                  <a:pt x="17412" y="17411"/>
                </a:cubicBezTo>
                <a:cubicBezTo>
                  <a:pt x="-15528" y="50351"/>
                  <a:pt x="-15528" y="103757"/>
                  <a:pt x="17412" y="136697"/>
                </a:cubicBezTo>
                <a:cubicBezTo>
                  <a:pt x="50351" y="169637"/>
                  <a:pt x="103758" y="169637"/>
                  <a:pt x="136698" y="136697"/>
                </a:cubicBezTo>
                <a:cubicBezTo>
                  <a:pt x="169637" y="103757"/>
                  <a:pt x="169637" y="50351"/>
                  <a:pt x="136698" y="17411"/>
                </a:cubicBezTo>
                <a:close/>
                <a:moveTo>
                  <a:pt x="154109" y="0"/>
                </a:moveTo>
                <a:cubicBezTo>
                  <a:pt x="196665" y="42556"/>
                  <a:pt x="196665" y="111552"/>
                  <a:pt x="154109" y="154108"/>
                </a:cubicBezTo>
                <a:cubicBezTo>
                  <a:pt x="139576" y="168641"/>
                  <a:pt x="121959" y="178211"/>
                  <a:pt x="102912" y="180994"/>
                </a:cubicBezTo>
                <a:lnTo>
                  <a:pt x="102912" y="308310"/>
                </a:lnTo>
                <a:lnTo>
                  <a:pt x="51197" y="308310"/>
                </a:lnTo>
                <a:lnTo>
                  <a:pt x="51197" y="180994"/>
                </a:lnTo>
                <a:cubicBezTo>
                  <a:pt x="32150" y="178211"/>
                  <a:pt x="14534" y="168641"/>
                  <a:pt x="0" y="154108"/>
                </a:cubicBezTo>
                <a:cubicBezTo>
                  <a:pt x="-42555" y="111552"/>
                  <a:pt x="-42555" y="42556"/>
                  <a:pt x="0" y="0"/>
                </a:cubicBezTo>
                <a:cubicBezTo>
                  <a:pt x="42556" y="-42556"/>
                  <a:pt x="111553" y="-42556"/>
                  <a:pt x="154109" y="0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0" y="4935751"/>
            <a:ext cx="9144000" cy="261610"/>
          </a:xfrm>
          <a:prstGeom prst="rect">
            <a:avLst/>
          </a:prstGeom>
          <a:solidFill>
            <a:srgbClr val="76B1D1"/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11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ІНКЛЮЗИВНЕ НАВЧАННЯ В ЗАКЛАДАХ ЗАГАЛЬНОЇ СЕРЕДНЬОЇ ОСВІТИ,  </a:t>
            </a:r>
            <a:r>
              <a:rPr lang="uk-UA" sz="1100" dirty="0">
                <a:solidFill>
                  <a:schemeClr val="bg1"/>
                </a:solidFill>
              </a:rPr>
              <a:t>м. Київ | 16 - 19 вересня 2018 року</a:t>
            </a:r>
            <a:endParaRPr lang="ru-RU" sz="1100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Left Arrow 1"/>
          <p:cNvSpPr>
            <a:spLocks noChangeAspect="1"/>
          </p:cNvSpPr>
          <p:nvPr/>
        </p:nvSpPr>
        <p:spPr>
          <a:xfrm>
            <a:off x="1619672" y="980178"/>
            <a:ext cx="554603" cy="522084"/>
          </a:xfrm>
          <a:custGeom>
            <a:avLst/>
            <a:gdLst/>
            <a:ahLst/>
            <a:cxnLst/>
            <a:rect l="l" t="t" r="r" b="b"/>
            <a:pathLst>
              <a:path w="3306630" h="3218379">
                <a:moveTo>
                  <a:pt x="0" y="2085651"/>
                </a:moveTo>
                <a:cubicBezTo>
                  <a:pt x="253919" y="2342528"/>
                  <a:pt x="881542" y="2297196"/>
                  <a:pt x="1388167" y="2271654"/>
                </a:cubicBezTo>
                <a:lnTo>
                  <a:pt x="1417952" y="2988872"/>
                </a:lnTo>
                <a:lnTo>
                  <a:pt x="717647" y="2950294"/>
                </a:lnTo>
                <a:cubicBezTo>
                  <a:pt x="467617" y="2928101"/>
                  <a:pt x="217417" y="2555860"/>
                  <a:pt x="0" y="2085651"/>
                </a:cubicBezTo>
                <a:close/>
                <a:moveTo>
                  <a:pt x="1969797" y="2019847"/>
                </a:moveTo>
                <a:lnTo>
                  <a:pt x="1969797" y="2274913"/>
                </a:lnTo>
                <a:lnTo>
                  <a:pt x="2657809" y="2274913"/>
                </a:lnTo>
                <a:cubicBezTo>
                  <a:pt x="2787205" y="2599270"/>
                  <a:pt x="2968360" y="2923626"/>
                  <a:pt x="2675062" y="2954686"/>
                </a:cubicBezTo>
                <a:lnTo>
                  <a:pt x="1969797" y="2963313"/>
                </a:lnTo>
                <a:lnTo>
                  <a:pt x="1969797" y="3218379"/>
                </a:lnTo>
                <a:lnTo>
                  <a:pt x="1429598" y="2619113"/>
                </a:lnTo>
                <a:close/>
                <a:moveTo>
                  <a:pt x="2961009" y="1275432"/>
                </a:moveTo>
                <a:lnTo>
                  <a:pt x="3277752" y="1901203"/>
                </a:lnTo>
                <a:cubicBezTo>
                  <a:pt x="3383548" y="2128832"/>
                  <a:pt x="3186278" y="2531632"/>
                  <a:pt x="2887773" y="2955026"/>
                </a:cubicBezTo>
                <a:cubicBezTo>
                  <a:pt x="2983276" y="2606687"/>
                  <a:pt x="2630206" y="2085815"/>
                  <a:pt x="2354773" y="1659836"/>
                </a:cubicBezTo>
                <a:close/>
                <a:moveTo>
                  <a:pt x="1019997" y="990789"/>
                </a:moveTo>
                <a:lnTo>
                  <a:pt x="1268877" y="1758248"/>
                </a:lnTo>
                <a:lnTo>
                  <a:pt x="1047983" y="1630715"/>
                </a:lnTo>
                <a:lnTo>
                  <a:pt x="703977" y="2226552"/>
                </a:lnTo>
                <a:cubicBezTo>
                  <a:pt x="358378" y="2176433"/>
                  <a:pt x="-13100" y="2171140"/>
                  <a:pt x="106650" y="1901606"/>
                </a:cubicBezTo>
                <a:lnTo>
                  <a:pt x="451811" y="1286515"/>
                </a:lnTo>
                <a:lnTo>
                  <a:pt x="230918" y="1158982"/>
                </a:lnTo>
                <a:close/>
                <a:moveTo>
                  <a:pt x="2174825" y="119764"/>
                </a:moveTo>
                <a:cubicBezTo>
                  <a:pt x="2220451" y="119103"/>
                  <a:pt x="2264887" y="143875"/>
                  <a:pt x="2308274" y="203493"/>
                </a:cubicBezTo>
                <a:lnTo>
                  <a:pt x="2668377" y="809957"/>
                </a:lnTo>
                <a:lnTo>
                  <a:pt x="2889271" y="682424"/>
                </a:lnTo>
                <a:lnTo>
                  <a:pt x="2640391" y="1449883"/>
                </a:lnTo>
                <a:lnTo>
                  <a:pt x="1851312" y="1281690"/>
                </a:lnTo>
                <a:lnTo>
                  <a:pt x="2072206" y="1154157"/>
                </a:lnTo>
                <a:lnTo>
                  <a:pt x="1728200" y="558321"/>
                </a:lnTo>
                <a:cubicBezTo>
                  <a:pt x="1890352" y="352642"/>
                  <a:pt x="2037947" y="121750"/>
                  <a:pt x="2174825" y="119764"/>
                </a:cubicBezTo>
                <a:close/>
                <a:moveTo>
                  <a:pt x="1831774" y="30"/>
                </a:moveTo>
                <a:cubicBezTo>
                  <a:pt x="1948530" y="539"/>
                  <a:pt x="2073232" y="7407"/>
                  <a:pt x="2202212" y="19111"/>
                </a:cubicBezTo>
                <a:cubicBezTo>
                  <a:pt x="1852790" y="110572"/>
                  <a:pt x="1578238" y="676776"/>
                  <a:pt x="1347045" y="1128297"/>
                </a:cubicBezTo>
                <a:lnTo>
                  <a:pt x="711024" y="795483"/>
                </a:lnTo>
                <a:lnTo>
                  <a:pt x="1094586" y="208291"/>
                </a:lnTo>
                <a:cubicBezTo>
                  <a:pt x="1202761" y="54213"/>
                  <a:pt x="1481508" y="-1496"/>
                  <a:pt x="1831774" y="30"/>
                </a:cubicBezTo>
                <a:close/>
              </a:path>
            </a:pathLst>
          </a:cu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Rectangle 30"/>
          <p:cNvSpPr/>
          <p:nvPr/>
        </p:nvSpPr>
        <p:spPr>
          <a:xfrm>
            <a:off x="6699603" y="1088624"/>
            <a:ext cx="461225" cy="413638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0" y="1707654"/>
            <a:ext cx="457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/>
              <a:t>У широкому розумінні – це процес</a:t>
            </a:r>
            <a:endParaRPr lang="en-US" sz="20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4553952" y="1707654"/>
            <a:ext cx="47525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/>
              <a:t>У вузькому розумінні – це документ</a:t>
            </a:r>
            <a:endParaRPr lang="en-US" sz="20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3470576" y="670989"/>
            <a:ext cx="22028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/>
              <a:t>Що таке ІПР?</a:t>
            </a:r>
            <a:endParaRPr lang="en-US" sz="2400" b="1" dirty="0"/>
          </a:p>
        </p:txBody>
      </p:sp>
      <p:sp>
        <p:nvSpPr>
          <p:cNvPr id="14" name="Rounded Rectangle 51"/>
          <p:cNvSpPr/>
          <p:nvPr/>
        </p:nvSpPr>
        <p:spPr>
          <a:xfrm rot="16200000" flipH="1">
            <a:off x="4299162" y="68745"/>
            <a:ext cx="545676" cy="533319"/>
          </a:xfrm>
          <a:custGeom>
            <a:avLst/>
            <a:gdLst/>
            <a:ahLst/>
            <a:cxnLst/>
            <a:rect l="l" t="t" r="r" b="b"/>
            <a:pathLst>
              <a:path w="2928608" h="2758049">
                <a:moveTo>
                  <a:pt x="2797052" y="1199936"/>
                </a:moveTo>
                <a:lnTo>
                  <a:pt x="2797052" y="1541978"/>
                </a:lnTo>
                <a:cubicBezTo>
                  <a:pt x="2797052" y="1578306"/>
                  <a:pt x="2826502" y="1607756"/>
                  <a:pt x="2862830" y="1607756"/>
                </a:cubicBezTo>
                <a:lnTo>
                  <a:pt x="2862830" y="1607755"/>
                </a:lnTo>
                <a:cubicBezTo>
                  <a:pt x="2899158" y="1607755"/>
                  <a:pt x="2928608" y="1578305"/>
                  <a:pt x="2928608" y="1541977"/>
                </a:cubicBezTo>
                <a:lnTo>
                  <a:pt x="2928607" y="1199936"/>
                </a:lnTo>
                <a:cubicBezTo>
                  <a:pt x="2928607" y="1163608"/>
                  <a:pt x="2899158" y="1134159"/>
                  <a:pt x="2862830" y="1134158"/>
                </a:cubicBezTo>
                <a:cubicBezTo>
                  <a:pt x="2826502" y="1134159"/>
                  <a:pt x="2797052" y="1163608"/>
                  <a:pt x="2797052" y="1199936"/>
                </a:cubicBezTo>
                <a:close/>
                <a:moveTo>
                  <a:pt x="2593193" y="1147315"/>
                </a:moveTo>
                <a:lnTo>
                  <a:pt x="2593193" y="1594601"/>
                </a:lnTo>
                <a:cubicBezTo>
                  <a:pt x="2593193" y="1630929"/>
                  <a:pt x="2622643" y="1660379"/>
                  <a:pt x="2658971" y="1660379"/>
                </a:cubicBezTo>
                <a:lnTo>
                  <a:pt x="2658971" y="1660378"/>
                </a:lnTo>
                <a:cubicBezTo>
                  <a:pt x="2695299" y="1660378"/>
                  <a:pt x="2724749" y="1630928"/>
                  <a:pt x="2724749" y="1594600"/>
                </a:cubicBezTo>
                <a:lnTo>
                  <a:pt x="2724748" y="1147315"/>
                </a:lnTo>
                <a:cubicBezTo>
                  <a:pt x="2724748" y="1110987"/>
                  <a:pt x="2695299" y="1081538"/>
                  <a:pt x="2658971" y="1081537"/>
                </a:cubicBezTo>
                <a:cubicBezTo>
                  <a:pt x="2622643" y="1081538"/>
                  <a:pt x="2593193" y="1110987"/>
                  <a:pt x="2593193" y="1147315"/>
                </a:cubicBezTo>
                <a:close/>
                <a:moveTo>
                  <a:pt x="2389334" y="1121004"/>
                </a:moveTo>
                <a:lnTo>
                  <a:pt x="2389334" y="1620912"/>
                </a:lnTo>
                <a:cubicBezTo>
                  <a:pt x="2389334" y="1657240"/>
                  <a:pt x="2418784" y="1686690"/>
                  <a:pt x="2455112" y="1686690"/>
                </a:cubicBezTo>
                <a:lnTo>
                  <a:pt x="2455112" y="1686689"/>
                </a:lnTo>
                <a:cubicBezTo>
                  <a:pt x="2491440" y="1686689"/>
                  <a:pt x="2520890" y="1657239"/>
                  <a:pt x="2520890" y="1620911"/>
                </a:cubicBezTo>
                <a:lnTo>
                  <a:pt x="2520889" y="1121004"/>
                </a:lnTo>
                <a:cubicBezTo>
                  <a:pt x="2520889" y="1084676"/>
                  <a:pt x="2491440" y="1055227"/>
                  <a:pt x="2455112" y="1055226"/>
                </a:cubicBezTo>
                <a:cubicBezTo>
                  <a:pt x="2418784" y="1055227"/>
                  <a:pt x="2389334" y="1084676"/>
                  <a:pt x="2389334" y="1121004"/>
                </a:cubicBezTo>
                <a:close/>
                <a:moveTo>
                  <a:pt x="1314382" y="1247024"/>
                </a:moveTo>
                <a:cubicBezTo>
                  <a:pt x="1314381" y="1225915"/>
                  <a:pt x="1331494" y="1208803"/>
                  <a:pt x="1352603" y="1208803"/>
                </a:cubicBezTo>
                <a:lnTo>
                  <a:pt x="1410313" y="1208803"/>
                </a:lnTo>
                <a:lnTo>
                  <a:pt x="1410313" y="1146778"/>
                </a:lnTo>
                <a:cubicBezTo>
                  <a:pt x="1410313" y="1145599"/>
                  <a:pt x="1410393" y="1144438"/>
                  <a:pt x="1411688" y="1143457"/>
                </a:cubicBezTo>
                <a:lnTo>
                  <a:pt x="1408531" y="1133444"/>
                </a:lnTo>
                <a:cubicBezTo>
                  <a:pt x="1410371" y="1112415"/>
                  <a:pt x="1428909" y="1096860"/>
                  <a:pt x="1449938" y="1098699"/>
                </a:cubicBezTo>
                <a:lnTo>
                  <a:pt x="2236821" y="1167543"/>
                </a:lnTo>
                <a:cubicBezTo>
                  <a:pt x="2257849" y="1169383"/>
                  <a:pt x="2273405" y="1187920"/>
                  <a:pt x="2271565" y="1208950"/>
                </a:cubicBezTo>
                <a:cubicBezTo>
                  <a:pt x="2269725" y="1229978"/>
                  <a:pt x="2251187" y="1245533"/>
                  <a:pt x="2230159" y="1243693"/>
                </a:cubicBezTo>
                <a:cubicBezTo>
                  <a:pt x="1973864" y="1221271"/>
                  <a:pt x="1717570" y="1198849"/>
                  <a:pt x="1461275" y="1176426"/>
                </a:cubicBezTo>
                <a:lnTo>
                  <a:pt x="1461274" y="1208803"/>
                </a:lnTo>
                <a:lnTo>
                  <a:pt x="1518985" y="1208803"/>
                </a:lnTo>
                <a:cubicBezTo>
                  <a:pt x="1540095" y="1208802"/>
                  <a:pt x="1557205" y="1225915"/>
                  <a:pt x="1557206" y="1247025"/>
                </a:cubicBezTo>
                <a:lnTo>
                  <a:pt x="1557207" y="1247023"/>
                </a:lnTo>
                <a:cubicBezTo>
                  <a:pt x="1557207" y="1268132"/>
                  <a:pt x="1540095" y="1285244"/>
                  <a:pt x="1518986" y="1285244"/>
                </a:cubicBezTo>
                <a:cubicBezTo>
                  <a:pt x="1499749" y="1285244"/>
                  <a:pt x="1480511" y="1285243"/>
                  <a:pt x="1461275" y="1285244"/>
                </a:cubicBezTo>
                <a:lnTo>
                  <a:pt x="1461275" y="1337600"/>
                </a:lnTo>
                <a:lnTo>
                  <a:pt x="1518985" y="1337600"/>
                </a:lnTo>
                <a:cubicBezTo>
                  <a:pt x="1540095" y="1337600"/>
                  <a:pt x="1557206" y="1354713"/>
                  <a:pt x="1557206" y="1375821"/>
                </a:cubicBezTo>
                <a:lnTo>
                  <a:pt x="1557207" y="1375820"/>
                </a:lnTo>
                <a:cubicBezTo>
                  <a:pt x="1557206" y="1396928"/>
                  <a:pt x="1540095" y="1414041"/>
                  <a:pt x="1518986" y="1414041"/>
                </a:cubicBezTo>
                <a:cubicBezTo>
                  <a:pt x="1499750" y="1414041"/>
                  <a:pt x="1480511" y="1414041"/>
                  <a:pt x="1461275" y="1414042"/>
                </a:cubicBezTo>
                <a:lnTo>
                  <a:pt x="1461275" y="1466398"/>
                </a:lnTo>
                <a:lnTo>
                  <a:pt x="1518985" y="1466398"/>
                </a:lnTo>
                <a:cubicBezTo>
                  <a:pt x="1540095" y="1466398"/>
                  <a:pt x="1557206" y="1483509"/>
                  <a:pt x="1557206" y="1504618"/>
                </a:cubicBezTo>
                <a:lnTo>
                  <a:pt x="1557207" y="1504619"/>
                </a:lnTo>
                <a:cubicBezTo>
                  <a:pt x="1557207" y="1525727"/>
                  <a:pt x="1540094" y="1542838"/>
                  <a:pt x="1518986" y="1542839"/>
                </a:cubicBezTo>
                <a:cubicBezTo>
                  <a:pt x="1499749" y="1542839"/>
                  <a:pt x="1480511" y="1542838"/>
                  <a:pt x="1461275" y="1542839"/>
                </a:cubicBezTo>
                <a:lnTo>
                  <a:pt x="1461274" y="1575412"/>
                </a:lnTo>
                <a:lnTo>
                  <a:pt x="2226550" y="1494978"/>
                </a:lnTo>
                <a:cubicBezTo>
                  <a:pt x="2247542" y="1492772"/>
                  <a:pt x="2266350" y="1508001"/>
                  <a:pt x="2268556" y="1528995"/>
                </a:cubicBezTo>
                <a:cubicBezTo>
                  <a:pt x="2270763" y="1549988"/>
                  <a:pt x="2255534" y="1568794"/>
                  <a:pt x="2234542" y="1571000"/>
                </a:cubicBezTo>
                <a:cubicBezTo>
                  <a:pt x="1972686" y="1598522"/>
                  <a:pt x="1710833" y="1626046"/>
                  <a:pt x="1448978" y="1653567"/>
                </a:cubicBezTo>
                <a:cubicBezTo>
                  <a:pt x="1427984" y="1655774"/>
                  <a:pt x="1409178" y="1640544"/>
                  <a:pt x="1406971" y="1619551"/>
                </a:cubicBezTo>
                <a:cubicBezTo>
                  <a:pt x="1406474" y="1614827"/>
                  <a:pt x="1406862" y="1610214"/>
                  <a:pt x="1410805" y="1606610"/>
                </a:cubicBezTo>
                <a:lnTo>
                  <a:pt x="1410312" y="1605422"/>
                </a:lnTo>
                <a:lnTo>
                  <a:pt x="1410312" y="1542839"/>
                </a:lnTo>
                <a:lnTo>
                  <a:pt x="1352603" y="1542841"/>
                </a:lnTo>
                <a:cubicBezTo>
                  <a:pt x="1331494" y="1542841"/>
                  <a:pt x="1314382" y="1525729"/>
                  <a:pt x="1314382" y="1504619"/>
                </a:cubicBezTo>
                <a:cubicBezTo>
                  <a:pt x="1314382" y="1483510"/>
                  <a:pt x="1331493" y="1466397"/>
                  <a:pt x="1352603" y="1466398"/>
                </a:cubicBezTo>
                <a:lnTo>
                  <a:pt x="1410312" y="1466398"/>
                </a:lnTo>
                <a:lnTo>
                  <a:pt x="1410313" y="1414042"/>
                </a:lnTo>
                <a:lnTo>
                  <a:pt x="1352603" y="1414042"/>
                </a:lnTo>
                <a:cubicBezTo>
                  <a:pt x="1331494" y="1414041"/>
                  <a:pt x="1314383" y="1396930"/>
                  <a:pt x="1314382" y="1375820"/>
                </a:cubicBezTo>
                <a:cubicBezTo>
                  <a:pt x="1314383" y="1354713"/>
                  <a:pt x="1331494" y="1337600"/>
                  <a:pt x="1352603" y="1337601"/>
                </a:cubicBezTo>
                <a:lnTo>
                  <a:pt x="1410312" y="1337600"/>
                </a:lnTo>
                <a:lnTo>
                  <a:pt x="1410312" y="1285244"/>
                </a:lnTo>
                <a:lnTo>
                  <a:pt x="1352603" y="1285244"/>
                </a:lnTo>
                <a:cubicBezTo>
                  <a:pt x="1331494" y="1285244"/>
                  <a:pt x="1314381" y="1268133"/>
                  <a:pt x="1314382" y="1247024"/>
                </a:cubicBezTo>
                <a:close/>
                <a:moveTo>
                  <a:pt x="1171967" y="72000"/>
                </a:moveTo>
                <a:lnTo>
                  <a:pt x="1171967" y="288000"/>
                </a:lnTo>
                <a:cubicBezTo>
                  <a:pt x="1171967" y="327765"/>
                  <a:pt x="1204202" y="360000"/>
                  <a:pt x="1243967" y="360000"/>
                </a:cubicBezTo>
                <a:cubicBezTo>
                  <a:pt x="1283732" y="360000"/>
                  <a:pt x="1315967" y="327765"/>
                  <a:pt x="1315967" y="288000"/>
                </a:cubicBezTo>
                <a:lnTo>
                  <a:pt x="1315967" y="72000"/>
                </a:lnTo>
                <a:cubicBezTo>
                  <a:pt x="1315967" y="32235"/>
                  <a:pt x="1283732" y="0"/>
                  <a:pt x="1243967" y="0"/>
                </a:cubicBezTo>
                <a:cubicBezTo>
                  <a:pt x="1204202" y="0"/>
                  <a:pt x="1171967" y="32235"/>
                  <a:pt x="1171967" y="72000"/>
                </a:cubicBezTo>
                <a:close/>
                <a:moveTo>
                  <a:pt x="1171966" y="2470049"/>
                </a:moveTo>
                <a:lnTo>
                  <a:pt x="1171966" y="2686049"/>
                </a:lnTo>
                <a:cubicBezTo>
                  <a:pt x="1171966" y="2725814"/>
                  <a:pt x="1204201" y="2758049"/>
                  <a:pt x="1243966" y="2758049"/>
                </a:cubicBezTo>
                <a:cubicBezTo>
                  <a:pt x="1283731" y="2758049"/>
                  <a:pt x="1315966" y="2725814"/>
                  <a:pt x="1315966" y="2686049"/>
                </a:cubicBezTo>
                <a:lnTo>
                  <a:pt x="1315966" y="2470049"/>
                </a:lnTo>
                <a:cubicBezTo>
                  <a:pt x="1315966" y="2430284"/>
                  <a:pt x="1283731" y="2398049"/>
                  <a:pt x="1243966" y="2398049"/>
                </a:cubicBezTo>
                <a:cubicBezTo>
                  <a:pt x="1204201" y="2398049"/>
                  <a:pt x="1171966" y="2430284"/>
                  <a:pt x="1171966" y="2470049"/>
                </a:cubicBezTo>
                <a:close/>
                <a:moveTo>
                  <a:pt x="515345" y="1370958"/>
                </a:moveTo>
                <a:cubicBezTo>
                  <a:pt x="515344" y="1558300"/>
                  <a:pt x="586814" y="1745642"/>
                  <a:pt x="729750" y="1888579"/>
                </a:cubicBezTo>
                <a:cubicBezTo>
                  <a:pt x="1015625" y="2174454"/>
                  <a:pt x="1479119" y="2174454"/>
                  <a:pt x="1764994" y="1888580"/>
                </a:cubicBezTo>
                <a:lnTo>
                  <a:pt x="1940572" y="1713001"/>
                </a:lnTo>
                <a:lnTo>
                  <a:pt x="2136413" y="1713002"/>
                </a:lnTo>
                <a:cubicBezTo>
                  <a:pt x="2215124" y="1713001"/>
                  <a:pt x="2278929" y="1649195"/>
                  <a:pt x="2278929" y="1570486"/>
                </a:cubicBezTo>
                <a:lnTo>
                  <a:pt x="2278929" y="1374645"/>
                </a:lnTo>
                <a:lnTo>
                  <a:pt x="2282614" y="1370959"/>
                </a:lnTo>
                <a:lnTo>
                  <a:pt x="2278929" y="1367272"/>
                </a:lnTo>
                <a:lnTo>
                  <a:pt x="2278929" y="1171432"/>
                </a:lnTo>
                <a:cubicBezTo>
                  <a:pt x="2278929" y="1092722"/>
                  <a:pt x="2215123" y="1028916"/>
                  <a:pt x="2136413" y="1028916"/>
                </a:cubicBezTo>
                <a:lnTo>
                  <a:pt x="1940571" y="1028916"/>
                </a:lnTo>
                <a:cubicBezTo>
                  <a:pt x="1882045" y="970390"/>
                  <a:pt x="1823519" y="911862"/>
                  <a:pt x="1764993" y="853336"/>
                </a:cubicBezTo>
                <a:cubicBezTo>
                  <a:pt x="1479118" y="567461"/>
                  <a:pt x="1015625" y="567462"/>
                  <a:pt x="729750" y="853336"/>
                </a:cubicBezTo>
                <a:cubicBezTo>
                  <a:pt x="586813" y="996273"/>
                  <a:pt x="515344" y="1183616"/>
                  <a:pt x="515345" y="1370958"/>
                </a:cubicBezTo>
                <a:close/>
                <a:moveTo>
                  <a:pt x="388776" y="2386770"/>
                </a:moveTo>
                <a:cubicBezTo>
                  <a:pt x="388776" y="2405196"/>
                  <a:pt x="395805" y="2423622"/>
                  <a:pt x="409865" y="2437681"/>
                </a:cubicBezTo>
                <a:cubicBezTo>
                  <a:pt x="437983" y="2465800"/>
                  <a:pt x="483570" y="2465800"/>
                  <a:pt x="511688" y="2437681"/>
                </a:cubicBezTo>
                <a:lnTo>
                  <a:pt x="664423" y="2284946"/>
                </a:lnTo>
                <a:cubicBezTo>
                  <a:pt x="692541" y="2256828"/>
                  <a:pt x="692541" y="2211241"/>
                  <a:pt x="664423" y="2183123"/>
                </a:cubicBezTo>
                <a:cubicBezTo>
                  <a:pt x="636305" y="2155005"/>
                  <a:pt x="590718" y="2155005"/>
                  <a:pt x="562599" y="2183123"/>
                </a:cubicBezTo>
                <a:lnTo>
                  <a:pt x="409865" y="2335858"/>
                </a:lnTo>
                <a:cubicBezTo>
                  <a:pt x="395805" y="2349917"/>
                  <a:pt x="388776" y="2368343"/>
                  <a:pt x="388776" y="2386770"/>
                </a:cubicBezTo>
                <a:close/>
                <a:moveTo>
                  <a:pt x="388776" y="365689"/>
                </a:moveTo>
                <a:cubicBezTo>
                  <a:pt x="388776" y="384115"/>
                  <a:pt x="395805" y="402541"/>
                  <a:pt x="409865" y="416600"/>
                </a:cubicBezTo>
                <a:lnTo>
                  <a:pt x="562599" y="569335"/>
                </a:lnTo>
                <a:cubicBezTo>
                  <a:pt x="590718" y="597454"/>
                  <a:pt x="636305" y="597454"/>
                  <a:pt x="664423" y="569335"/>
                </a:cubicBezTo>
                <a:cubicBezTo>
                  <a:pt x="692541" y="541217"/>
                  <a:pt x="692541" y="495630"/>
                  <a:pt x="664423" y="467512"/>
                </a:cubicBezTo>
                <a:lnTo>
                  <a:pt x="511688" y="314777"/>
                </a:lnTo>
                <a:cubicBezTo>
                  <a:pt x="483570" y="286659"/>
                  <a:pt x="437983" y="286659"/>
                  <a:pt x="409865" y="314777"/>
                </a:cubicBezTo>
                <a:cubicBezTo>
                  <a:pt x="395805" y="328836"/>
                  <a:pt x="388776" y="347262"/>
                  <a:pt x="388776" y="365689"/>
                </a:cubicBezTo>
                <a:close/>
                <a:moveTo>
                  <a:pt x="0" y="1379024"/>
                </a:moveTo>
                <a:cubicBezTo>
                  <a:pt x="0" y="1418789"/>
                  <a:pt x="32235" y="1451024"/>
                  <a:pt x="72000" y="1451024"/>
                </a:cubicBezTo>
                <a:lnTo>
                  <a:pt x="288000" y="1451024"/>
                </a:lnTo>
                <a:cubicBezTo>
                  <a:pt x="327765" y="1451024"/>
                  <a:pt x="360000" y="1418789"/>
                  <a:pt x="360000" y="1379024"/>
                </a:cubicBezTo>
                <a:cubicBezTo>
                  <a:pt x="360000" y="1339259"/>
                  <a:pt x="327765" y="1307024"/>
                  <a:pt x="288000" y="1307024"/>
                </a:cubicBezTo>
                <a:lnTo>
                  <a:pt x="72000" y="1307024"/>
                </a:lnTo>
                <a:cubicBezTo>
                  <a:pt x="32235" y="1307024"/>
                  <a:pt x="0" y="1339259"/>
                  <a:pt x="0" y="1379024"/>
                </a:cubicBezTo>
                <a:close/>
              </a:path>
            </a:pathLst>
          </a:cu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0" y="2250222"/>
            <a:ext cx="45539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uk-UA" dirty="0"/>
              <a:t>Процес роботи команди людей</a:t>
            </a:r>
            <a:endParaRPr lang="uk-UA" dirty="0"/>
          </a:p>
          <a:p>
            <a:pPr marL="285750" indent="-285750">
              <a:buFontTx/>
              <a:buChar char="-"/>
            </a:pPr>
            <a:r>
              <a:rPr lang="uk-UA" dirty="0"/>
              <a:t>Процес забезпечення права на </a:t>
            </a:r>
            <a:endParaRPr lang="uk-UA" dirty="0"/>
          </a:p>
          <a:p>
            <a:r>
              <a:rPr lang="uk-UA" dirty="0"/>
              <a:t>якісну освіту</a:t>
            </a:r>
            <a:endParaRPr lang="uk-UA" dirty="0"/>
          </a:p>
          <a:p>
            <a:pPr marL="285750" indent="-285750">
              <a:buFontTx/>
              <a:buChar char="-"/>
            </a:pPr>
            <a:r>
              <a:rPr lang="uk-UA" dirty="0"/>
              <a:t>Процес планування/реалізації освітніх</a:t>
            </a:r>
            <a:endParaRPr lang="uk-UA" dirty="0"/>
          </a:p>
          <a:p>
            <a:r>
              <a:rPr lang="uk-UA" dirty="0"/>
              <a:t>стратегій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571999" y="2250222"/>
            <a:ext cx="439210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uk-UA" dirty="0"/>
              <a:t>Письмовий документ</a:t>
            </a:r>
            <a:endParaRPr lang="uk-UA" dirty="0"/>
          </a:p>
          <a:p>
            <a:pPr marL="285750" indent="-285750">
              <a:buFontTx/>
              <a:buChar char="-"/>
            </a:pPr>
            <a:r>
              <a:rPr lang="uk-UA" dirty="0"/>
              <a:t>Закріплює вимоги до організації </a:t>
            </a:r>
            <a:endParaRPr lang="uk-UA" dirty="0"/>
          </a:p>
          <a:p>
            <a:r>
              <a:rPr lang="uk-UA" dirty="0"/>
              <a:t>навчання дитини з ООП</a:t>
            </a:r>
            <a:endParaRPr lang="uk-UA" dirty="0"/>
          </a:p>
          <a:p>
            <a:pPr marL="285750" indent="-285750">
              <a:buFontTx/>
              <a:buChar char="-"/>
            </a:pPr>
            <a:r>
              <a:rPr lang="uk-UA" dirty="0"/>
              <a:t>«Контракт» між школою та батьками</a:t>
            </a:r>
            <a:endParaRPr lang="uk-UA" dirty="0"/>
          </a:p>
          <a:p>
            <a:r>
              <a:rPr lang="uk-UA" dirty="0"/>
              <a:t>дитини 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0" y="4935751"/>
            <a:ext cx="9144000" cy="261610"/>
          </a:xfrm>
          <a:prstGeom prst="rect">
            <a:avLst/>
          </a:prstGeom>
          <a:solidFill>
            <a:srgbClr val="76B1D1"/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11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ІНКЛЮЗИВНЕ НАВЧАННЯ В ЗАКЛАДАХ ЗАГАЛЬНОЇ СЕРЕДНЬОЇ ОСВІТИ,  </a:t>
            </a:r>
            <a:r>
              <a:rPr lang="uk-UA" sz="1100" dirty="0">
                <a:solidFill>
                  <a:schemeClr val="bg1"/>
                </a:solidFill>
              </a:rPr>
              <a:t>м. Київ | 16 - 19 вересня 2018 року</a:t>
            </a:r>
            <a:endParaRPr lang="ru-RU" sz="1100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611560" y="123478"/>
            <a:ext cx="7128792" cy="57606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11560" y="1347614"/>
            <a:ext cx="2661241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uk-UA" dirty="0"/>
          </a:p>
          <a:p>
            <a:endParaRPr lang="uk-UA" dirty="0"/>
          </a:p>
          <a:p>
            <a:r>
              <a:rPr lang="uk-UA" dirty="0"/>
              <a:t>Постанова Кабміну</a:t>
            </a:r>
            <a:endParaRPr lang="uk-UA" dirty="0"/>
          </a:p>
          <a:p>
            <a:r>
              <a:rPr lang="uk-UA" dirty="0"/>
              <a:t>Про затвердження</a:t>
            </a:r>
            <a:endParaRPr lang="uk-UA" dirty="0"/>
          </a:p>
          <a:p>
            <a:r>
              <a:rPr lang="uk-UA" dirty="0"/>
              <a:t>Порядку організації</a:t>
            </a:r>
            <a:endParaRPr lang="uk-UA" dirty="0"/>
          </a:p>
          <a:p>
            <a:r>
              <a:rPr lang="uk-UA" dirty="0"/>
              <a:t>інклюзивного навчання</a:t>
            </a:r>
            <a:endParaRPr lang="uk-UA" dirty="0"/>
          </a:p>
          <a:p>
            <a:r>
              <a:rPr lang="uk-UA" dirty="0"/>
              <a:t>у загальноосвітніх</a:t>
            </a:r>
            <a:endParaRPr lang="uk-UA" dirty="0"/>
          </a:p>
          <a:p>
            <a:r>
              <a:rPr lang="uk-UA" dirty="0"/>
              <a:t>навчальних закладах,</a:t>
            </a:r>
            <a:endParaRPr lang="uk-UA" dirty="0"/>
          </a:p>
          <a:p>
            <a:r>
              <a:rPr lang="uk-UA" dirty="0"/>
              <a:t>№ 588, зі змінами від</a:t>
            </a:r>
            <a:endParaRPr lang="uk-UA" dirty="0"/>
          </a:p>
          <a:p>
            <a:r>
              <a:rPr lang="uk-UA" dirty="0"/>
              <a:t>09.08.2017</a:t>
            </a:r>
            <a:endParaRPr lang="uk-UA" dirty="0"/>
          </a:p>
          <a:p>
            <a:r>
              <a:rPr lang="uk-UA" dirty="0"/>
              <a:t>(додаток)  </a:t>
            </a:r>
            <a:endParaRPr lang="en-US" dirty="0"/>
          </a:p>
        </p:txBody>
      </p:sp>
      <p:sp>
        <p:nvSpPr>
          <p:cNvPr id="7" name="Rectangle 9"/>
          <p:cNvSpPr/>
          <p:nvPr/>
        </p:nvSpPr>
        <p:spPr>
          <a:xfrm>
            <a:off x="1582055" y="1347614"/>
            <a:ext cx="360125" cy="337109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-1" fmla="*/ 833935 w 3239999"/>
              <a:gd name="connsiteY0-2" fmla="*/ 22 h 3032924"/>
              <a:gd name="connsiteX1-3" fmla="*/ 1576606 w 3239999"/>
              <a:gd name="connsiteY1-4" fmla="*/ 402054 h 3032924"/>
              <a:gd name="connsiteX2-5" fmla="*/ 1576606 w 3239999"/>
              <a:gd name="connsiteY2-6" fmla="*/ 430441 h 3032924"/>
              <a:gd name="connsiteX3-7" fmla="*/ 1576606 w 3239999"/>
              <a:gd name="connsiteY3-8" fmla="*/ 526981 h 3032924"/>
              <a:gd name="connsiteX4-9" fmla="*/ 1576606 w 3239999"/>
              <a:gd name="connsiteY4-10" fmla="*/ 2765302 h 3032924"/>
              <a:gd name="connsiteX5-11" fmla="*/ 378630 w 3239999"/>
              <a:gd name="connsiteY5-12" fmla="*/ 2472117 h 3032924"/>
              <a:gd name="connsiteX6-13" fmla="*/ 384918 w 3239999"/>
              <a:gd name="connsiteY6-14" fmla="*/ 526981 h 3032924"/>
              <a:gd name="connsiteX7-15" fmla="*/ 239143 w 3239999"/>
              <a:gd name="connsiteY7-16" fmla="*/ 526981 h 3032924"/>
              <a:gd name="connsiteX8-17" fmla="*/ 239143 w 3239999"/>
              <a:gd name="connsiteY8-18" fmla="*/ 2776423 h 3032924"/>
              <a:gd name="connsiteX9-19" fmla="*/ 1576606 w 3239999"/>
              <a:gd name="connsiteY9-20" fmla="*/ 2776423 h 3032924"/>
              <a:gd name="connsiteX10-21" fmla="*/ 1576606 w 3239999"/>
              <a:gd name="connsiteY10-22" fmla="*/ 2778202 h 3032924"/>
              <a:gd name="connsiteX11-23" fmla="*/ 1663394 w 3239999"/>
              <a:gd name="connsiteY11-24" fmla="*/ 2778202 h 3032924"/>
              <a:gd name="connsiteX12-25" fmla="*/ 1663394 w 3239999"/>
              <a:gd name="connsiteY12-26" fmla="*/ 2776423 h 3032924"/>
              <a:gd name="connsiteX13-27" fmla="*/ 3000856 w 3239999"/>
              <a:gd name="connsiteY13-28" fmla="*/ 2776423 h 3032924"/>
              <a:gd name="connsiteX14-29" fmla="*/ 3000856 w 3239999"/>
              <a:gd name="connsiteY14-30" fmla="*/ 526981 h 3032924"/>
              <a:gd name="connsiteX15-31" fmla="*/ 2855082 w 3239999"/>
              <a:gd name="connsiteY15-32" fmla="*/ 526981 h 3032924"/>
              <a:gd name="connsiteX16-33" fmla="*/ 2861369 w 3239999"/>
              <a:gd name="connsiteY16-34" fmla="*/ 2472117 h 3032924"/>
              <a:gd name="connsiteX17-35" fmla="*/ 1663394 w 3239999"/>
              <a:gd name="connsiteY17-36" fmla="*/ 2765302 h 3032924"/>
              <a:gd name="connsiteX18-37" fmla="*/ 1663394 w 3239999"/>
              <a:gd name="connsiteY18-38" fmla="*/ 526981 h 3032924"/>
              <a:gd name="connsiteX19-39" fmla="*/ 1663394 w 3239999"/>
              <a:gd name="connsiteY19-40" fmla="*/ 430441 h 3032924"/>
              <a:gd name="connsiteX20-41" fmla="*/ 1663394 w 3239999"/>
              <a:gd name="connsiteY20-42" fmla="*/ 402054 h 3032924"/>
              <a:gd name="connsiteX21-43" fmla="*/ 2406065 w 3239999"/>
              <a:gd name="connsiteY21-44" fmla="*/ 22 h 3032924"/>
              <a:gd name="connsiteX22-45" fmla="*/ 2853673 w 3239999"/>
              <a:gd name="connsiteY22-46" fmla="*/ 91100 h 3032924"/>
              <a:gd name="connsiteX23-47" fmla="*/ 2854770 w 3239999"/>
              <a:gd name="connsiteY23-48" fmla="*/ 430441 h 3032924"/>
              <a:gd name="connsiteX24-49" fmla="*/ 3120669 w 3239999"/>
              <a:gd name="connsiteY24-50" fmla="*/ 428517 h 3032924"/>
              <a:gd name="connsiteX25-51" fmla="*/ 3120669 w 3239999"/>
              <a:gd name="connsiteY25-52" fmla="*/ 738345 h 3032924"/>
              <a:gd name="connsiteX26-53" fmla="*/ 3239999 w 3239999"/>
              <a:gd name="connsiteY26-54" fmla="*/ 738345 h 3032924"/>
              <a:gd name="connsiteX27-55" fmla="*/ 3239999 w 3239999"/>
              <a:gd name="connsiteY27-56" fmla="*/ 3032924 h 3032924"/>
              <a:gd name="connsiteX28-57" fmla="*/ 0 w 3239999"/>
              <a:gd name="connsiteY28-58" fmla="*/ 3032924 h 3032924"/>
              <a:gd name="connsiteX29-59" fmla="*/ 0 w 3239999"/>
              <a:gd name="connsiteY29-60" fmla="*/ 738345 h 3032924"/>
              <a:gd name="connsiteX30-61" fmla="*/ 102477 w 3239999"/>
              <a:gd name="connsiteY30-62" fmla="*/ 738345 h 3032924"/>
              <a:gd name="connsiteX31-63" fmla="*/ 102477 w 3239999"/>
              <a:gd name="connsiteY31-64" fmla="*/ 428517 h 3032924"/>
              <a:gd name="connsiteX32-65" fmla="*/ 385229 w 3239999"/>
              <a:gd name="connsiteY32-66" fmla="*/ 430441 h 3032924"/>
              <a:gd name="connsiteX33-67" fmla="*/ 386326 w 3239999"/>
              <a:gd name="connsiteY33-68" fmla="*/ 91100 h 3032924"/>
              <a:gd name="connsiteX34-69" fmla="*/ 833935 w 3239999"/>
              <a:gd name="connsiteY34-70" fmla="*/ 22 h 3032924"/>
              <a:gd name="connsiteX0-71" fmla="*/ 833935 w 3239999"/>
              <a:gd name="connsiteY0-72" fmla="*/ 22 h 3032924"/>
              <a:gd name="connsiteX1-73" fmla="*/ 1576606 w 3239999"/>
              <a:gd name="connsiteY1-74" fmla="*/ 402054 h 3032924"/>
              <a:gd name="connsiteX2-75" fmla="*/ 1576606 w 3239999"/>
              <a:gd name="connsiteY2-76" fmla="*/ 430441 h 3032924"/>
              <a:gd name="connsiteX3-77" fmla="*/ 1576606 w 3239999"/>
              <a:gd name="connsiteY3-78" fmla="*/ 526981 h 3032924"/>
              <a:gd name="connsiteX4-79" fmla="*/ 1576606 w 3239999"/>
              <a:gd name="connsiteY4-80" fmla="*/ 2765302 h 3032924"/>
              <a:gd name="connsiteX5-81" fmla="*/ 378630 w 3239999"/>
              <a:gd name="connsiteY5-82" fmla="*/ 2472117 h 3032924"/>
              <a:gd name="connsiteX6-83" fmla="*/ 384918 w 3239999"/>
              <a:gd name="connsiteY6-84" fmla="*/ 526981 h 3032924"/>
              <a:gd name="connsiteX7-85" fmla="*/ 239143 w 3239999"/>
              <a:gd name="connsiteY7-86" fmla="*/ 526981 h 3032924"/>
              <a:gd name="connsiteX8-87" fmla="*/ 239143 w 3239999"/>
              <a:gd name="connsiteY8-88" fmla="*/ 2776423 h 3032924"/>
              <a:gd name="connsiteX9-89" fmla="*/ 1576606 w 3239999"/>
              <a:gd name="connsiteY9-90" fmla="*/ 2776423 h 3032924"/>
              <a:gd name="connsiteX10-91" fmla="*/ 1576606 w 3239999"/>
              <a:gd name="connsiteY10-92" fmla="*/ 2778202 h 3032924"/>
              <a:gd name="connsiteX11-93" fmla="*/ 1663394 w 3239999"/>
              <a:gd name="connsiteY11-94" fmla="*/ 2778202 h 3032924"/>
              <a:gd name="connsiteX12-95" fmla="*/ 1663394 w 3239999"/>
              <a:gd name="connsiteY12-96" fmla="*/ 2776423 h 3032924"/>
              <a:gd name="connsiteX13-97" fmla="*/ 3000856 w 3239999"/>
              <a:gd name="connsiteY13-98" fmla="*/ 2776423 h 3032924"/>
              <a:gd name="connsiteX14-99" fmla="*/ 3000856 w 3239999"/>
              <a:gd name="connsiteY14-100" fmla="*/ 526981 h 3032924"/>
              <a:gd name="connsiteX15-101" fmla="*/ 2855082 w 3239999"/>
              <a:gd name="connsiteY15-102" fmla="*/ 526981 h 3032924"/>
              <a:gd name="connsiteX16-103" fmla="*/ 2861369 w 3239999"/>
              <a:gd name="connsiteY16-104" fmla="*/ 2472117 h 3032924"/>
              <a:gd name="connsiteX17-105" fmla="*/ 1663394 w 3239999"/>
              <a:gd name="connsiteY17-106" fmla="*/ 2765302 h 3032924"/>
              <a:gd name="connsiteX18-107" fmla="*/ 1663394 w 3239999"/>
              <a:gd name="connsiteY18-108" fmla="*/ 526981 h 3032924"/>
              <a:gd name="connsiteX19-109" fmla="*/ 1663394 w 3239999"/>
              <a:gd name="connsiteY19-110" fmla="*/ 430441 h 3032924"/>
              <a:gd name="connsiteX20-111" fmla="*/ 1663394 w 3239999"/>
              <a:gd name="connsiteY20-112" fmla="*/ 402054 h 3032924"/>
              <a:gd name="connsiteX21-113" fmla="*/ 2406065 w 3239999"/>
              <a:gd name="connsiteY21-114" fmla="*/ 22 h 3032924"/>
              <a:gd name="connsiteX22-115" fmla="*/ 2853673 w 3239999"/>
              <a:gd name="connsiteY22-116" fmla="*/ 91100 h 3032924"/>
              <a:gd name="connsiteX23-117" fmla="*/ 2854770 w 3239999"/>
              <a:gd name="connsiteY23-118" fmla="*/ 430441 h 3032924"/>
              <a:gd name="connsiteX24-119" fmla="*/ 3120669 w 3239999"/>
              <a:gd name="connsiteY24-120" fmla="*/ 428517 h 3032924"/>
              <a:gd name="connsiteX25-121" fmla="*/ 3120669 w 3239999"/>
              <a:gd name="connsiteY25-122" fmla="*/ 738345 h 3032924"/>
              <a:gd name="connsiteX26-123" fmla="*/ 3239999 w 3239999"/>
              <a:gd name="connsiteY26-124" fmla="*/ 738345 h 3032924"/>
              <a:gd name="connsiteX27-125" fmla="*/ 3239999 w 3239999"/>
              <a:gd name="connsiteY27-126" fmla="*/ 3032924 h 3032924"/>
              <a:gd name="connsiteX28-127" fmla="*/ 0 w 3239999"/>
              <a:gd name="connsiteY28-128" fmla="*/ 3032924 h 3032924"/>
              <a:gd name="connsiteX29-129" fmla="*/ 0 w 3239999"/>
              <a:gd name="connsiteY29-130" fmla="*/ 738345 h 3032924"/>
              <a:gd name="connsiteX30-131" fmla="*/ 102477 w 3239999"/>
              <a:gd name="connsiteY30-132" fmla="*/ 738345 h 3032924"/>
              <a:gd name="connsiteX31-133" fmla="*/ 102477 w 3239999"/>
              <a:gd name="connsiteY31-134" fmla="*/ 428517 h 3032924"/>
              <a:gd name="connsiteX32-135" fmla="*/ 385229 w 3239999"/>
              <a:gd name="connsiteY32-136" fmla="*/ 430441 h 3032924"/>
              <a:gd name="connsiteX33-137" fmla="*/ 386326 w 3239999"/>
              <a:gd name="connsiteY33-138" fmla="*/ 91100 h 3032924"/>
              <a:gd name="connsiteX34-139" fmla="*/ 833935 w 3239999"/>
              <a:gd name="connsiteY34-140" fmla="*/ 22 h 3032924"/>
              <a:gd name="connsiteX0-141" fmla="*/ 1576606 w 3239999"/>
              <a:gd name="connsiteY0-142" fmla="*/ 2778202 h 3032924"/>
              <a:gd name="connsiteX1-143" fmla="*/ 1663394 w 3239999"/>
              <a:gd name="connsiteY1-144" fmla="*/ 2778202 h 3032924"/>
              <a:gd name="connsiteX2-145" fmla="*/ 1663394 w 3239999"/>
              <a:gd name="connsiteY2-146" fmla="*/ 2776423 h 3032924"/>
              <a:gd name="connsiteX3-147" fmla="*/ 3000856 w 3239999"/>
              <a:gd name="connsiteY3-148" fmla="*/ 2776423 h 3032924"/>
              <a:gd name="connsiteX4-149" fmla="*/ 3000856 w 3239999"/>
              <a:gd name="connsiteY4-150" fmla="*/ 526981 h 3032924"/>
              <a:gd name="connsiteX5-151" fmla="*/ 2855082 w 3239999"/>
              <a:gd name="connsiteY5-152" fmla="*/ 526981 h 3032924"/>
              <a:gd name="connsiteX6-153" fmla="*/ 2861369 w 3239999"/>
              <a:gd name="connsiteY6-154" fmla="*/ 2472117 h 3032924"/>
              <a:gd name="connsiteX7-155" fmla="*/ 1663394 w 3239999"/>
              <a:gd name="connsiteY7-156" fmla="*/ 2765302 h 3032924"/>
              <a:gd name="connsiteX8-157" fmla="*/ 1663394 w 3239999"/>
              <a:gd name="connsiteY8-158" fmla="*/ 526981 h 3032924"/>
              <a:gd name="connsiteX9-159" fmla="*/ 1663394 w 3239999"/>
              <a:gd name="connsiteY9-160" fmla="*/ 430441 h 3032924"/>
              <a:gd name="connsiteX10-161" fmla="*/ 1663394 w 3239999"/>
              <a:gd name="connsiteY10-162" fmla="*/ 402054 h 3032924"/>
              <a:gd name="connsiteX11-163" fmla="*/ 2406065 w 3239999"/>
              <a:gd name="connsiteY11-164" fmla="*/ 22 h 3032924"/>
              <a:gd name="connsiteX12-165" fmla="*/ 2853673 w 3239999"/>
              <a:gd name="connsiteY12-166" fmla="*/ 91100 h 3032924"/>
              <a:gd name="connsiteX13-167" fmla="*/ 2854770 w 3239999"/>
              <a:gd name="connsiteY13-168" fmla="*/ 430441 h 3032924"/>
              <a:gd name="connsiteX14-169" fmla="*/ 3120669 w 3239999"/>
              <a:gd name="connsiteY14-170" fmla="*/ 428517 h 3032924"/>
              <a:gd name="connsiteX15-171" fmla="*/ 3120669 w 3239999"/>
              <a:gd name="connsiteY15-172" fmla="*/ 738345 h 3032924"/>
              <a:gd name="connsiteX16-173" fmla="*/ 3239999 w 3239999"/>
              <a:gd name="connsiteY16-174" fmla="*/ 738345 h 3032924"/>
              <a:gd name="connsiteX17-175" fmla="*/ 3239999 w 3239999"/>
              <a:gd name="connsiteY17-176" fmla="*/ 3032924 h 3032924"/>
              <a:gd name="connsiteX18-177" fmla="*/ 0 w 3239999"/>
              <a:gd name="connsiteY18-178" fmla="*/ 3032924 h 3032924"/>
              <a:gd name="connsiteX19-179" fmla="*/ 0 w 3239999"/>
              <a:gd name="connsiteY19-180" fmla="*/ 738345 h 3032924"/>
              <a:gd name="connsiteX20-181" fmla="*/ 102477 w 3239999"/>
              <a:gd name="connsiteY20-182" fmla="*/ 738345 h 3032924"/>
              <a:gd name="connsiteX21-183" fmla="*/ 102477 w 3239999"/>
              <a:gd name="connsiteY21-184" fmla="*/ 428517 h 3032924"/>
              <a:gd name="connsiteX22-185" fmla="*/ 385229 w 3239999"/>
              <a:gd name="connsiteY22-186" fmla="*/ 430441 h 3032924"/>
              <a:gd name="connsiteX23-187" fmla="*/ 386326 w 3239999"/>
              <a:gd name="connsiteY23-188" fmla="*/ 91100 h 3032924"/>
              <a:gd name="connsiteX24-189" fmla="*/ 833935 w 3239999"/>
              <a:gd name="connsiteY24-190" fmla="*/ 22 h 3032924"/>
              <a:gd name="connsiteX25-191" fmla="*/ 1576606 w 3239999"/>
              <a:gd name="connsiteY25-192" fmla="*/ 402054 h 3032924"/>
              <a:gd name="connsiteX26-193" fmla="*/ 1576606 w 3239999"/>
              <a:gd name="connsiteY26-194" fmla="*/ 430441 h 3032924"/>
              <a:gd name="connsiteX27-195" fmla="*/ 1576606 w 3239999"/>
              <a:gd name="connsiteY27-196" fmla="*/ 526981 h 3032924"/>
              <a:gd name="connsiteX28-197" fmla="*/ 1576606 w 3239999"/>
              <a:gd name="connsiteY28-198" fmla="*/ 2765302 h 3032924"/>
              <a:gd name="connsiteX29-199" fmla="*/ 378630 w 3239999"/>
              <a:gd name="connsiteY29-200" fmla="*/ 2472117 h 3032924"/>
              <a:gd name="connsiteX30-201" fmla="*/ 384918 w 3239999"/>
              <a:gd name="connsiteY30-202" fmla="*/ 526981 h 3032924"/>
              <a:gd name="connsiteX31-203" fmla="*/ 239143 w 3239999"/>
              <a:gd name="connsiteY31-204" fmla="*/ 526981 h 3032924"/>
              <a:gd name="connsiteX32-205" fmla="*/ 239143 w 3239999"/>
              <a:gd name="connsiteY32-206" fmla="*/ 2776423 h 3032924"/>
              <a:gd name="connsiteX33-207" fmla="*/ 1576606 w 3239999"/>
              <a:gd name="connsiteY33-208" fmla="*/ 2776423 h 3032924"/>
              <a:gd name="connsiteX34-209" fmla="*/ 1668046 w 3239999"/>
              <a:gd name="connsiteY34-210" fmla="*/ 2869642 h 3032924"/>
              <a:gd name="connsiteX0-211" fmla="*/ 1576606 w 3239999"/>
              <a:gd name="connsiteY0-212" fmla="*/ 2778202 h 3032924"/>
              <a:gd name="connsiteX1-213" fmla="*/ 1663394 w 3239999"/>
              <a:gd name="connsiteY1-214" fmla="*/ 2778202 h 3032924"/>
              <a:gd name="connsiteX2-215" fmla="*/ 1663394 w 3239999"/>
              <a:gd name="connsiteY2-216" fmla="*/ 2776423 h 3032924"/>
              <a:gd name="connsiteX3-217" fmla="*/ 3000856 w 3239999"/>
              <a:gd name="connsiteY3-218" fmla="*/ 2776423 h 3032924"/>
              <a:gd name="connsiteX4-219" fmla="*/ 3000856 w 3239999"/>
              <a:gd name="connsiteY4-220" fmla="*/ 526981 h 3032924"/>
              <a:gd name="connsiteX5-221" fmla="*/ 2855082 w 3239999"/>
              <a:gd name="connsiteY5-222" fmla="*/ 526981 h 3032924"/>
              <a:gd name="connsiteX6-223" fmla="*/ 2861369 w 3239999"/>
              <a:gd name="connsiteY6-224" fmla="*/ 2472117 h 3032924"/>
              <a:gd name="connsiteX7-225" fmla="*/ 1663394 w 3239999"/>
              <a:gd name="connsiteY7-226" fmla="*/ 2765302 h 3032924"/>
              <a:gd name="connsiteX8-227" fmla="*/ 1663394 w 3239999"/>
              <a:gd name="connsiteY8-228" fmla="*/ 526981 h 3032924"/>
              <a:gd name="connsiteX9-229" fmla="*/ 1663394 w 3239999"/>
              <a:gd name="connsiteY9-230" fmla="*/ 430441 h 3032924"/>
              <a:gd name="connsiteX10-231" fmla="*/ 1663394 w 3239999"/>
              <a:gd name="connsiteY10-232" fmla="*/ 402054 h 3032924"/>
              <a:gd name="connsiteX11-233" fmla="*/ 2406065 w 3239999"/>
              <a:gd name="connsiteY11-234" fmla="*/ 22 h 3032924"/>
              <a:gd name="connsiteX12-235" fmla="*/ 2853673 w 3239999"/>
              <a:gd name="connsiteY12-236" fmla="*/ 91100 h 3032924"/>
              <a:gd name="connsiteX13-237" fmla="*/ 2854770 w 3239999"/>
              <a:gd name="connsiteY13-238" fmla="*/ 430441 h 3032924"/>
              <a:gd name="connsiteX14-239" fmla="*/ 3120669 w 3239999"/>
              <a:gd name="connsiteY14-240" fmla="*/ 428517 h 3032924"/>
              <a:gd name="connsiteX15-241" fmla="*/ 3120669 w 3239999"/>
              <a:gd name="connsiteY15-242" fmla="*/ 738345 h 3032924"/>
              <a:gd name="connsiteX16-243" fmla="*/ 3239999 w 3239999"/>
              <a:gd name="connsiteY16-244" fmla="*/ 738345 h 3032924"/>
              <a:gd name="connsiteX17-245" fmla="*/ 3239999 w 3239999"/>
              <a:gd name="connsiteY17-246" fmla="*/ 3032924 h 3032924"/>
              <a:gd name="connsiteX18-247" fmla="*/ 0 w 3239999"/>
              <a:gd name="connsiteY18-248" fmla="*/ 3032924 h 3032924"/>
              <a:gd name="connsiteX19-249" fmla="*/ 0 w 3239999"/>
              <a:gd name="connsiteY19-250" fmla="*/ 738345 h 3032924"/>
              <a:gd name="connsiteX20-251" fmla="*/ 102477 w 3239999"/>
              <a:gd name="connsiteY20-252" fmla="*/ 738345 h 3032924"/>
              <a:gd name="connsiteX21-253" fmla="*/ 102477 w 3239999"/>
              <a:gd name="connsiteY21-254" fmla="*/ 428517 h 3032924"/>
              <a:gd name="connsiteX22-255" fmla="*/ 385229 w 3239999"/>
              <a:gd name="connsiteY22-256" fmla="*/ 430441 h 3032924"/>
              <a:gd name="connsiteX23-257" fmla="*/ 386326 w 3239999"/>
              <a:gd name="connsiteY23-258" fmla="*/ 91100 h 3032924"/>
              <a:gd name="connsiteX24-259" fmla="*/ 833935 w 3239999"/>
              <a:gd name="connsiteY24-260" fmla="*/ 22 h 3032924"/>
              <a:gd name="connsiteX25-261" fmla="*/ 1576606 w 3239999"/>
              <a:gd name="connsiteY25-262" fmla="*/ 402054 h 3032924"/>
              <a:gd name="connsiteX26-263" fmla="*/ 1576606 w 3239999"/>
              <a:gd name="connsiteY26-264" fmla="*/ 430441 h 3032924"/>
              <a:gd name="connsiteX27-265" fmla="*/ 1576606 w 3239999"/>
              <a:gd name="connsiteY27-266" fmla="*/ 526981 h 3032924"/>
              <a:gd name="connsiteX28-267" fmla="*/ 1576606 w 3239999"/>
              <a:gd name="connsiteY28-268" fmla="*/ 2765302 h 3032924"/>
              <a:gd name="connsiteX29-269" fmla="*/ 378630 w 3239999"/>
              <a:gd name="connsiteY29-270" fmla="*/ 2472117 h 3032924"/>
              <a:gd name="connsiteX30-271" fmla="*/ 384918 w 3239999"/>
              <a:gd name="connsiteY30-272" fmla="*/ 526981 h 3032924"/>
              <a:gd name="connsiteX31-273" fmla="*/ 239143 w 3239999"/>
              <a:gd name="connsiteY31-274" fmla="*/ 526981 h 3032924"/>
              <a:gd name="connsiteX32-275" fmla="*/ 239143 w 3239999"/>
              <a:gd name="connsiteY32-276" fmla="*/ 2776423 h 3032924"/>
              <a:gd name="connsiteX33-277" fmla="*/ 1576606 w 3239999"/>
              <a:gd name="connsiteY33-278" fmla="*/ 2776423 h 3032924"/>
              <a:gd name="connsiteX34-279" fmla="*/ 1668046 w 3239999"/>
              <a:gd name="connsiteY34-280" fmla="*/ 2869642 h 3032924"/>
              <a:gd name="connsiteX0-281" fmla="*/ 1576606 w 3239999"/>
              <a:gd name="connsiteY0-282" fmla="*/ 2778202 h 3032924"/>
              <a:gd name="connsiteX1-283" fmla="*/ 1663394 w 3239999"/>
              <a:gd name="connsiteY1-284" fmla="*/ 2778202 h 3032924"/>
              <a:gd name="connsiteX2-285" fmla="*/ 1663394 w 3239999"/>
              <a:gd name="connsiteY2-286" fmla="*/ 2776423 h 3032924"/>
              <a:gd name="connsiteX3-287" fmla="*/ 3000856 w 3239999"/>
              <a:gd name="connsiteY3-288" fmla="*/ 2776423 h 3032924"/>
              <a:gd name="connsiteX4-289" fmla="*/ 3000856 w 3239999"/>
              <a:gd name="connsiteY4-290" fmla="*/ 526981 h 3032924"/>
              <a:gd name="connsiteX5-291" fmla="*/ 2855082 w 3239999"/>
              <a:gd name="connsiteY5-292" fmla="*/ 526981 h 3032924"/>
              <a:gd name="connsiteX6-293" fmla="*/ 2861369 w 3239999"/>
              <a:gd name="connsiteY6-294" fmla="*/ 2472117 h 3032924"/>
              <a:gd name="connsiteX7-295" fmla="*/ 1663394 w 3239999"/>
              <a:gd name="connsiteY7-296" fmla="*/ 2765302 h 3032924"/>
              <a:gd name="connsiteX8-297" fmla="*/ 1663394 w 3239999"/>
              <a:gd name="connsiteY8-298" fmla="*/ 526981 h 3032924"/>
              <a:gd name="connsiteX9-299" fmla="*/ 1663394 w 3239999"/>
              <a:gd name="connsiteY9-300" fmla="*/ 430441 h 3032924"/>
              <a:gd name="connsiteX10-301" fmla="*/ 1663394 w 3239999"/>
              <a:gd name="connsiteY10-302" fmla="*/ 402054 h 3032924"/>
              <a:gd name="connsiteX11-303" fmla="*/ 2406065 w 3239999"/>
              <a:gd name="connsiteY11-304" fmla="*/ 22 h 3032924"/>
              <a:gd name="connsiteX12-305" fmla="*/ 2853673 w 3239999"/>
              <a:gd name="connsiteY12-306" fmla="*/ 91100 h 3032924"/>
              <a:gd name="connsiteX13-307" fmla="*/ 2854770 w 3239999"/>
              <a:gd name="connsiteY13-308" fmla="*/ 430441 h 3032924"/>
              <a:gd name="connsiteX14-309" fmla="*/ 3120669 w 3239999"/>
              <a:gd name="connsiteY14-310" fmla="*/ 428517 h 3032924"/>
              <a:gd name="connsiteX15-311" fmla="*/ 3120669 w 3239999"/>
              <a:gd name="connsiteY15-312" fmla="*/ 738345 h 3032924"/>
              <a:gd name="connsiteX16-313" fmla="*/ 3239999 w 3239999"/>
              <a:gd name="connsiteY16-314" fmla="*/ 738345 h 3032924"/>
              <a:gd name="connsiteX17-315" fmla="*/ 3239999 w 3239999"/>
              <a:gd name="connsiteY17-316" fmla="*/ 3032924 h 3032924"/>
              <a:gd name="connsiteX18-317" fmla="*/ 0 w 3239999"/>
              <a:gd name="connsiteY18-318" fmla="*/ 3032924 h 3032924"/>
              <a:gd name="connsiteX19-319" fmla="*/ 0 w 3239999"/>
              <a:gd name="connsiteY19-320" fmla="*/ 738345 h 3032924"/>
              <a:gd name="connsiteX20-321" fmla="*/ 102477 w 3239999"/>
              <a:gd name="connsiteY20-322" fmla="*/ 738345 h 3032924"/>
              <a:gd name="connsiteX21-323" fmla="*/ 102477 w 3239999"/>
              <a:gd name="connsiteY21-324" fmla="*/ 428517 h 3032924"/>
              <a:gd name="connsiteX22-325" fmla="*/ 385229 w 3239999"/>
              <a:gd name="connsiteY22-326" fmla="*/ 430441 h 3032924"/>
              <a:gd name="connsiteX23-327" fmla="*/ 386326 w 3239999"/>
              <a:gd name="connsiteY23-328" fmla="*/ 91100 h 3032924"/>
              <a:gd name="connsiteX24-329" fmla="*/ 833935 w 3239999"/>
              <a:gd name="connsiteY24-330" fmla="*/ 22 h 3032924"/>
              <a:gd name="connsiteX25-331" fmla="*/ 1576606 w 3239999"/>
              <a:gd name="connsiteY25-332" fmla="*/ 402054 h 3032924"/>
              <a:gd name="connsiteX26-333" fmla="*/ 1576606 w 3239999"/>
              <a:gd name="connsiteY26-334" fmla="*/ 430441 h 3032924"/>
              <a:gd name="connsiteX27-335" fmla="*/ 1576606 w 3239999"/>
              <a:gd name="connsiteY27-336" fmla="*/ 526981 h 3032924"/>
              <a:gd name="connsiteX28-337" fmla="*/ 1576606 w 3239999"/>
              <a:gd name="connsiteY28-338" fmla="*/ 2765302 h 3032924"/>
              <a:gd name="connsiteX29-339" fmla="*/ 378630 w 3239999"/>
              <a:gd name="connsiteY29-340" fmla="*/ 2472117 h 3032924"/>
              <a:gd name="connsiteX30-341" fmla="*/ 384918 w 3239999"/>
              <a:gd name="connsiteY30-342" fmla="*/ 526981 h 3032924"/>
              <a:gd name="connsiteX31-343" fmla="*/ 239143 w 3239999"/>
              <a:gd name="connsiteY31-344" fmla="*/ 526981 h 3032924"/>
              <a:gd name="connsiteX32-345" fmla="*/ 239143 w 3239999"/>
              <a:gd name="connsiteY32-346" fmla="*/ 2776423 h 3032924"/>
              <a:gd name="connsiteX33-347" fmla="*/ 1576606 w 3239999"/>
              <a:gd name="connsiteY33-348" fmla="*/ 2776423 h 3032924"/>
              <a:gd name="connsiteX34-349" fmla="*/ 1668046 w 3239999"/>
              <a:gd name="connsiteY34-350" fmla="*/ 2869642 h 3032924"/>
              <a:gd name="connsiteX0-351" fmla="*/ 1576606 w 3239999"/>
              <a:gd name="connsiteY0-352" fmla="*/ 2778202 h 3032924"/>
              <a:gd name="connsiteX1-353" fmla="*/ 1663394 w 3239999"/>
              <a:gd name="connsiteY1-354" fmla="*/ 2778202 h 3032924"/>
              <a:gd name="connsiteX2-355" fmla="*/ 1663394 w 3239999"/>
              <a:gd name="connsiteY2-356" fmla="*/ 2776423 h 3032924"/>
              <a:gd name="connsiteX3-357" fmla="*/ 3000856 w 3239999"/>
              <a:gd name="connsiteY3-358" fmla="*/ 2776423 h 3032924"/>
              <a:gd name="connsiteX4-359" fmla="*/ 3000856 w 3239999"/>
              <a:gd name="connsiteY4-360" fmla="*/ 526981 h 3032924"/>
              <a:gd name="connsiteX5-361" fmla="*/ 2855082 w 3239999"/>
              <a:gd name="connsiteY5-362" fmla="*/ 526981 h 3032924"/>
              <a:gd name="connsiteX6-363" fmla="*/ 2861369 w 3239999"/>
              <a:gd name="connsiteY6-364" fmla="*/ 2472117 h 3032924"/>
              <a:gd name="connsiteX7-365" fmla="*/ 1663394 w 3239999"/>
              <a:gd name="connsiteY7-366" fmla="*/ 2765302 h 3032924"/>
              <a:gd name="connsiteX8-367" fmla="*/ 1663394 w 3239999"/>
              <a:gd name="connsiteY8-368" fmla="*/ 526981 h 3032924"/>
              <a:gd name="connsiteX9-369" fmla="*/ 1663394 w 3239999"/>
              <a:gd name="connsiteY9-370" fmla="*/ 430441 h 3032924"/>
              <a:gd name="connsiteX10-371" fmla="*/ 1663394 w 3239999"/>
              <a:gd name="connsiteY10-372" fmla="*/ 402054 h 3032924"/>
              <a:gd name="connsiteX11-373" fmla="*/ 2406065 w 3239999"/>
              <a:gd name="connsiteY11-374" fmla="*/ 22 h 3032924"/>
              <a:gd name="connsiteX12-375" fmla="*/ 2853673 w 3239999"/>
              <a:gd name="connsiteY12-376" fmla="*/ 91100 h 3032924"/>
              <a:gd name="connsiteX13-377" fmla="*/ 2854770 w 3239999"/>
              <a:gd name="connsiteY13-378" fmla="*/ 430441 h 3032924"/>
              <a:gd name="connsiteX14-379" fmla="*/ 3120669 w 3239999"/>
              <a:gd name="connsiteY14-380" fmla="*/ 428517 h 3032924"/>
              <a:gd name="connsiteX15-381" fmla="*/ 3120669 w 3239999"/>
              <a:gd name="connsiteY15-382" fmla="*/ 738345 h 3032924"/>
              <a:gd name="connsiteX16-383" fmla="*/ 3239999 w 3239999"/>
              <a:gd name="connsiteY16-384" fmla="*/ 738345 h 3032924"/>
              <a:gd name="connsiteX17-385" fmla="*/ 3239999 w 3239999"/>
              <a:gd name="connsiteY17-386" fmla="*/ 3032924 h 3032924"/>
              <a:gd name="connsiteX18-387" fmla="*/ 0 w 3239999"/>
              <a:gd name="connsiteY18-388" fmla="*/ 3032924 h 3032924"/>
              <a:gd name="connsiteX19-389" fmla="*/ 0 w 3239999"/>
              <a:gd name="connsiteY19-390" fmla="*/ 738345 h 3032924"/>
              <a:gd name="connsiteX20-391" fmla="*/ 102477 w 3239999"/>
              <a:gd name="connsiteY20-392" fmla="*/ 738345 h 3032924"/>
              <a:gd name="connsiteX21-393" fmla="*/ 102477 w 3239999"/>
              <a:gd name="connsiteY21-394" fmla="*/ 428517 h 3032924"/>
              <a:gd name="connsiteX22-395" fmla="*/ 385229 w 3239999"/>
              <a:gd name="connsiteY22-396" fmla="*/ 430441 h 3032924"/>
              <a:gd name="connsiteX23-397" fmla="*/ 386326 w 3239999"/>
              <a:gd name="connsiteY23-398" fmla="*/ 91100 h 3032924"/>
              <a:gd name="connsiteX24-399" fmla="*/ 833935 w 3239999"/>
              <a:gd name="connsiteY24-400" fmla="*/ 22 h 3032924"/>
              <a:gd name="connsiteX25-401" fmla="*/ 1576606 w 3239999"/>
              <a:gd name="connsiteY25-402" fmla="*/ 402054 h 3032924"/>
              <a:gd name="connsiteX26-403" fmla="*/ 1576606 w 3239999"/>
              <a:gd name="connsiteY26-404" fmla="*/ 430441 h 3032924"/>
              <a:gd name="connsiteX27-405" fmla="*/ 1576606 w 3239999"/>
              <a:gd name="connsiteY27-406" fmla="*/ 526981 h 3032924"/>
              <a:gd name="connsiteX28-407" fmla="*/ 1576606 w 3239999"/>
              <a:gd name="connsiteY28-408" fmla="*/ 2765302 h 3032924"/>
              <a:gd name="connsiteX29-409" fmla="*/ 378630 w 3239999"/>
              <a:gd name="connsiteY29-410" fmla="*/ 2472117 h 3032924"/>
              <a:gd name="connsiteX30-411" fmla="*/ 384918 w 3239999"/>
              <a:gd name="connsiteY30-412" fmla="*/ 526981 h 3032924"/>
              <a:gd name="connsiteX31-413" fmla="*/ 239143 w 3239999"/>
              <a:gd name="connsiteY31-414" fmla="*/ 526981 h 3032924"/>
              <a:gd name="connsiteX32-415" fmla="*/ 239143 w 3239999"/>
              <a:gd name="connsiteY32-416" fmla="*/ 2776423 h 3032924"/>
              <a:gd name="connsiteX33-417" fmla="*/ 1576606 w 3239999"/>
              <a:gd name="connsiteY33-418" fmla="*/ 2776423 h 3032924"/>
              <a:gd name="connsiteX34-419" fmla="*/ 1668046 w 3239999"/>
              <a:gd name="connsiteY34-420" fmla="*/ 2869642 h 3032924"/>
              <a:gd name="connsiteX0-421" fmla="*/ 1576606 w 3239999"/>
              <a:gd name="connsiteY0-422" fmla="*/ 2778202 h 3032924"/>
              <a:gd name="connsiteX1-423" fmla="*/ 1663394 w 3239999"/>
              <a:gd name="connsiteY1-424" fmla="*/ 2778202 h 3032924"/>
              <a:gd name="connsiteX2-425" fmla="*/ 1663394 w 3239999"/>
              <a:gd name="connsiteY2-426" fmla="*/ 2776423 h 3032924"/>
              <a:gd name="connsiteX3-427" fmla="*/ 3000856 w 3239999"/>
              <a:gd name="connsiteY3-428" fmla="*/ 2776423 h 3032924"/>
              <a:gd name="connsiteX4-429" fmla="*/ 3000856 w 3239999"/>
              <a:gd name="connsiteY4-430" fmla="*/ 526981 h 3032924"/>
              <a:gd name="connsiteX5-431" fmla="*/ 2855082 w 3239999"/>
              <a:gd name="connsiteY5-432" fmla="*/ 526981 h 3032924"/>
              <a:gd name="connsiteX6-433" fmla="*/ 2861369 w 3239999"/>
              <a:gd name="connsiteY6-434" fmla="*/ 2472117 h 3032924"/>
              <a:gd name="connsiteX7-435" fmla="*/ 1663394 w 3239999"/>
              <a:gd name="connsiteY7-436" fmla="*/ 2765302 h 3032924"/>
              <a:gd name="connsiteX8-437" fmla="*/ 1663394 w 3239999"/>
              <a:gd name="connsiteY8-438" fmla="*/ 526981 h 3032924"/>
              <a:gd name="connsiteX9-439" fmla="*/ 1663394 w 3239999"/>
              <a:gd name="connsiteY9-440" fmla="*/ 430441 h 3032924"/>
              <a:gd name="connsiteX10-441" fmla="*/ 1663394 w 3239999"/>
              <a:gd name="connsiteY10-442" fmla="*/ 402054 h 3032924"/>
              <a:gd name="connsiteX11-443" fmla="*/ 2406065 w 3239999"/>
              <a:gd name="connsiteY11-444" fmla="*/ 22 h 3032924"/>
              <a:gd name="connsiteX12-445" fmla="*/ 2853673 w 3239999"/>
              <a:gd name="connsiteY12-446" fmla="*/ 91100 h 3032924"/>
              <a:gd name="connsiteX13-447" fmla="*/ 2854770 w 3239999"/>
              <a:gd name="connsiteY13-448" fmla="*/ 430441 h 3032924"/>
              <a:gd name="connsiteX14-449" fmla="*/ 3120669 w 3239999"/>
              <a:gd name="connsiteY14-450" fmla="*/ 428517 h 3032924"/>
              <a:gd name="connsiteX15-451" fmla="*/ 3120669 w 3239999"/>
              <a:gd name="connsiteY15-452" fmla="*/ 738345 h 3032924"/>
              <a:gd name="connsiteX16-453" fmla="*/ 3239999 w 3239999"/>
              <a:gd name="connsiteY16-454" fmla="*/ 738345 h 3032924"/>
              <a:gd name="connsiteX17-455" fmla="*/ 3239999 w 3239999"/>
              <a:gd name="connsiteY17-456" fmla="*/ 3032924 h 3032924"/>
              <a:gd name="connsiteX18-457" fmla="*/ 0 w 3239999"/>
              <a:gd name="connsiteY18-458" fmla="*/ 3032924 h 3032924"/>
              <a:gd name="connsiteX19-459" fmla="*/ 0 w 3239999"/>
              <a:gd name="connsiteY19-460" fmla="*/ 738345 h 3032924"/>
              <a:gd name="connsiteX20-461" fmla="*/ 102477 w 3239999"/>
              <a:gd name="connsiteY20-462" fmla="*/ 738345 h 3032924"/>
              <a:gd name="connsiteX21-463" fmla="*/ 102477 w 3239999"/>
              <a:gd name="connsiteY21-464" fmla="*/ 428517 h 3032924"/>
              <a:gd name="connsiteX22-465" fmla="*/ 385229 w 3239999"/>
              <a:gd name="connsiteY22-466" fmla="*/ 430441 h 3032924"/>
              <a:gd name="connsiteX23-467" fmla="*/ 386326 w 3239999"/>
              <a:gd name="connsiteY23-468" fmla="*/ 91100 h 3032924"/>
              <a:gd name="connsiteX24-469" fmla="*/ 833935 w 3239999"/>
              <a:gd name="connsiteY24-470" fmla="*/ 22 h 3032924"/>
              <a:gd name="connsiteX25-471" fmla="*/ 1576606 w 3239999"/>
              <a:gd name="connsiteY25-472" fmla="*/ 402054 h 3032924"/>
              <a:gd name="connsiteX26-473" fmla="*/ 1576606 w 3239999"/>
              <a:gd name="connsiteY26-474" fmla="*/ 430441 h 3032924"/>
              <a:gd name="connsiteX27-475" fmla="*/ 1576606 w 3239999"/>
              <a:gd name="connsiteY27-476" fmla="*/ 526981 h 3032924"/>
              <a:gd name="connsiteX28-477" fmla="*/ 1576606 w 3239999"/>
              <a:gd name="connsiteY28-478" fmla="*/ 2765302 h 3032924"/>
              <a:gd name="connsiteX29-479" fmla="*/ 378630 w 3239999"/>
              <a:gd name="connsiteY29-480" fmla="*/ 2472117 h 3032924"/>
              <a:gd name="connsiteX30-481" fmla="*/ 384918 w 3239999"/>
              <a:gd name="connsiteY30-482" fmla="*/ 526981 h 3032924"/>
              <a:gd name="connsiteX31-483" fmla="*/ 239143 w 3239999"/>
              <a:gd name="connsiteY31-484" fmla="*/ 526981 h 3032924"/>
              <a:gd name="connsiteX32-485" fmla="*/ 239143 w 3239999"/>
              <a:gd name="connsiteY32-486" fmla="*/ 2776423 h 3032924"/>
              <a:gd name="connsiteX33-487" fmla="*/ 1576606 w 3239999"/>
              <a:gd name="connsiteY33-488" fmla="*/ 2776423 h 3032924"/>
              <a:gd name="connsiteX34-489" fmla="*/ 1668046 w 3239999"/>
              <a:gd name="connsiteY34-490" fmla="*/ 2869642 h 3032924"/>
              <a:gd name="connsiteX0-491" fmla="*/ 1576606 w 3239999"/>
              <a:gd name="connsiteY0-492" fmla="*/ 2778202 h 3032924"/>
              <a:gd name="connsiteX1-493" fmla="*/ 1663394 w 3239999"/>
              <a:gd name="connsiteY1-494" fmla="*/ 2778202 h 3032924"/>
              <a:gd name="connsiteX2-495" fmla="*/ 1663394 w 3239999"/>
              <a:gd name="connsiteY2-496" fmla="*/ 2776423 h 3032924"/>
              <a:gd name="connsiteX3-497" fmla="*/ 3000856 w 3239999"/>
              <a:gd name="connsiteY3-498" fmla="*/ 2776423 h 3032924"/>
              <a:gd name="connsiteX4-499" fmla="*/ 3000856 w 3239999"/>
              <a:gd name="connsiteY4-500" fmla="*/ 526981 h 3032924"/>
              <a:gd name="connsiteX5-501" fmla="*/ 2855082 w 3239999"/>
              <a:gd name="connsiteY5-502" fmla="*/ 526981 h 3032924"/>
              <a:gd name="connsiteX6-503" fmla="*/ 2861369 w 3239999"/>
              <a:gd name="connsiteY6-504" fmla="*/ 2472117 h 3032924"/>
              <a:gd name="connsiteX7-505" fmla="*/ 1663394 w 3239999"/>
              <a:gd name="connsiteY7-506" fmla="*/ 2765302 h 3032924"/>
              <a:gd name="connsiteX8-507" fmla="*/ 1663394 w 3239999"/>
              <a:gd name="connsiteY8-508" fmla="*/ 526981 h 3032924"/>
              <a:gd name="connsiteX9-509" fmla="*/ 1663394 w 3239999"/>
              <a:gd name="connsiteY9-510" fmla="*/ 430441 h 3032924"/>
              <a:gd name="connsiteX10-511" fmla="*/ 1663394 w 3239999"/>
              <a:gd name="connsiteY10-512" fmla="*/ 402054 h 3032924"/>
              <a:gd name="connsiteX11-513" fmla="*/ 2406065 w 3239999"/>
              <a:gd name="connsiteY11-514" fmla="*/ 22 h 3032924"/>
              <a:gd name="connsiteX12-515" fmla="*/ 2853673 w 3239999"/>
              <a:gd name="connsiteY12-516" fmla="*/ 91100 h 3032924"/>
              <a:gd name="connsiteX13-517" fmla="*/ 2854770 w 3239999"/>
              <a:gd name="connsiteY13-518" fmla="*/ 430441 h 3032924"/>
              <a:gd name="connsiteX14-519" fmla="*/ 3120669 w 3239999"/>
              <a:gd name="connsiteY14-520" fmla="*/ 428517 h 3032924"/>
              <a:gd name="connsiteX15-521" fmla="*/ 3120669 w 3239999"/>
              <a:gd name="connsiteY15-522" fmla="*/ 738345 h 3032924"/>
              <a:gd name="connsiteX16-523" fmla="*/ 3239999 w 3239999"/>
              <a:gd name="connsiteY16-524" fmla="*/ 738345 h 3032924"/>
              <a:gd name="connsiteX17-525" fmla="*/ 3239999 w 3239999"/>
              <a:gd name="connsiteY17-526" fmla="*/ 3032924 h 3032924"/>
              <a:gd name="connsiteX18-527" fmla="*/ 0 w 3239999"/>
              <a:gd name="connsiteY18-528" fmla="*/ 3032924 h 3032924"/>
              <a:gd name="connsiteX19-529" fmla="*/ 0 w 3239999"/>
              <a:gd name="connsiteY19-530" fmla="*/ 738345 h 3032924"/>
              <a:gd name="connsiteX20-531" fmla="*/ 102477 w 3239999"/>
              <a:gd name="connsiteY20-532" fmla="*/ 738345 h 3032924"/>
              <a:gd name="connsiteX21-533" fmla="*/ 102477 w 3239999"/>
              <a:gd name="connsiteY21-534" fmla="*/ 428517 h 3032924"/>
              <a:gd name="connsiteX22-535" fmla="*/ 385229 w 3239999"/>
              <a:gd name="connsiteY22-536" fmla="*/ 430441 h 3032924"/>
              <a:gd name="connsiteX23-537" fmla="*/ 386326 w 3239999"/>
              <a:gd name="connsiteY23-538" fmla="*/ 91100 h 3032924"/>
              <a:gd name="connsiteX24-539" fmla="*/ 833935 w 3239999"/>
              <a:gd name="connsiteY24-540" fmla="*/ 22 h 3032924"/>
              <a:gd name="connsiteX25-541" fmla="*/ 1576606 w 3239999"/>
              <a:gd name="connsiteY25-542" fmla="*/ 402054 h 3032924"/>
              <a:gd name="connsiteX26-543" fmla="*/ 1576606 w 3239999"/>
              <a:gd name="connsiteY26-544" fmla="*/ 430441 h 3032924"/>
              <a:gd name="connsiteX27-545" fmla="*/ 1576606 w 3239999"/>
              <a:gd name="connsiteY27-546" fmla="*/ 526981 h 3032924"/>
              <a:gd name="connsiteX28-547" fmla="*/ 1576606 w 3239999"/>
              <a:gd name="connsiteY28-548" fmla="*/ 2765302 h 3032924"/>
              <a:gd name="connsiteX29-549" fmla="*/ 378630 w 3239999"/>
              <a:gd name="connsiteY29-550" fmla="*/ 2472117 h 3032924"/>
              <a:gd name="connsiteX30-551" fmla="*/ 384918 w 3239999"/>
              <a:gd name="connsiteY30-552" fmla="*/ 526981 h 3032924"/>
              <a:gd name="connsiteX31-553" fmla="*/ 239143 w 3239999"/>
              <a:gd name="connsiteY31-554" fmla="*/ 526981 h 3032924"/>
              <a:gd name="connsiteX32-555" fmla="*/ 239143 w 3239999"/>
              <a:gd name="connsiteY32-556" fmla="*/ 2776423 h 3032924"/>
              <a:gd name="connsiteX33-557" fmla="*/ 1576606 w 3239999"/>
              <a:gd name="connsiteY33-558" fmla="*/ 2776423 h 3032924"/>
              <a:gd name="connsiteX34-559" fmla="*/ 1668046 w 3239999"/>
              <a:gd name="connsiteY34-560" fmla="*/ 2869642 h 3032924"/>
              <a:gd name="connsiteX0-561" fmla="*/ 1576606 w 3239999"/>
              <a:gd name="connsiteY0-562" fmla="*/ 2778202 h 3032924"/>
              <a:gd name="connsiteX1-563" fmla="*/ 1663394 w 3239999"/>
              <a:gd name="connsiteY1-564" fmla="*/ 2778202 h 3032924"/>
              <a:gd name="connsiteX2-565" fmla="*/ 1663394 w 3239999"/>
              <a:gd name="connsiteY2-566" fmla="*/ 2776423 h 3032924"/>
              <a:gd name="connsiteX3-567" fmla="*/ 3000856 w 3239999"/>
              <a:gd name="connsiteY3-568" fmla="*/ 2776423 h 3032924"/>
              <a:gd name="connsiteX4-569" fmla="*/ 3000856 w 3239999"/>
              <a:gd name="connsiteY4-570" fmla="*/ 526981 h 3032924"/>
              <a:gd name="connsiteX5-571" fmla="*/ 2855082 w 3239999"/>
              <a:gd name="connsiteY5-572" fmla="*/ 526981 h 3032924"/>
              <a:gd name="connsiteX6-573" fmla="*/ 2861369 w 3239999"/>
              <a:gd name="connsiteY6-574" fmla="*/ 2472117 h 3032924"/>
              <a:gd name="connsiteX7-575" fmla="*/ 1663394 w 3239999"/>
              <a:gd name="connsiteY7-576" fmla="*/ 2765302 h 3032924"/>
              <a:gd name="connsiteX8-577" fmla="*/ 1663394 w 3239999"/>
              <a:gd name="connsiteY8-578" fmla="*/ 526981 h 3032924"/>
              <a:gd name="connsiteX9-579" fmla="*/ 1663394 w 3239999"/>
              <a:gd name="connsiteY9-580" fmla="*/ 430441 h 3032924"/>
              <a:gd name="connsiteX10-581" fmla="*/ 1663394 w 3239999"/>
              <a:gd name="connsiteY10-582" fmla="*/ 402054 h 3032924"/>
              <a:gd name="connsiteX11-583" fmla="*/ 2406065 w 3239999"/>
              <a:gd name="connsiteY11-584" fmla="*/ 22 h 3032924"/>
              <a:gd name="connsiteX12-585" fmla="*/ 2853673 w 3239999"/>
              <a:gd name="connsiteY12-586" fmla="*/ 91100 h 3032924"/>
              <a:gd name="connsiteX13-587" fmla="*/ 2854770 w 3239999"/>
              <a:gd name="connsiteY13-588" fmla="*/ 430441 h 3032924"/>
              <a:gd name="connsiteX14-589" fmla="*/ 3120669 w 3239999"/>
              <a:gd name="connsiteY14-590" fmla="*/ 428517 h 3032924"/>
              <a:gd name="connsiteX15-591" fmla="*/ 3120669 w 3239999"/>
              <a:gd name="connsiteY15-592" fmla="*/ 738345 h 3032924"/>
              <a:gd name="connsiteX16-593" fmla="*/ 3239999 w 3239999"/>
              <a:gd name="connsiteY16-594" fmla="*/ 738345 h 3032924"/>
              <a:gd name="connsiteX17-595" fmla="*/ 3239999 w 3239999"/>
              <a:gd name="connsiteY17-596" fmla="*/ 3032924 h 3032924"/>
              <a:gd name="connsiteX18-597" fmla="*/ 0 w 3239999"/>
              <a:gd name="connsiteY18-598" fmla="*/ 3032924 h 3032924"/>
              <a:gd name="connsiteX19-599" fmla="*/ 0 w 3239999"/>
              <a:gd name="connsiteY19-600" fmla="*/ 738345 h 3032924"/>
              <a:gd name="connsiteX20-601" fmla="*/ 102477 w 3239999"/>
              <a:gd name="connsiteY20-602" fmla="*/ 738345 h 3032924"/>
              <a:gd name="connsiteX21-603" fmla="*/ 102477 w 3239999"/>
              <a:gd name="connsiteY21-604" fmla="*/ 428517 h 3032924"/>
              <a:gd name="connsiteX22-605" fmla="*/ 385229 w 3239999"/>
              <a:gd name="connsiteY22-606" fmla="*/ 430441 h 3032924"/>
              <a:gd name="connsiteX23-607" fmla="*/ 386326 w 3239999"/>
              <a:gd name="connsiteY23-608" fmla="*/ 91100 h 3032924"/>
              <a:gd name="connsiteX24-609" fmla="*/ 833935 w 3239999"/>
              <a:gd name="connsiteY24-610" fmla="*/ 22 h 3032924"/>
              <a:gd name="connsiteX25-611" fmla="*/ 1576606 w 3239999"/>
              <a:gd name="connsiteY25-612" fmla="*/ 402054 h 3032924"/>
              <a:gd name="connsiteX26-613" fmla="*/ 1576606 w 3239999"/>
              <a:gd name="connsiteY26-614" fmla="*/ 430441 h 3032924"/>
              <a:gd name="connsiteX27-615" fmla="*/ 1576606 w 3239999"/>
              <a:gd name="connsiteY27-616" fmla="*/ 526981 h 3032924"/>
              <a:gd name="connsiteX28-617" fmla="*/ 1576606 w 3239999"/>
              <a:gd name="connsiteY28-618" fmla="*/ 2765302 h 3032924"/>
              <a:gd name="connsiteX29-619" fmla="*/ 378630 w 3239999"/>
              <a:gd name="connsiteY29-620" fmla="*/ 2472117 h 3032924"/>
              <a:gd name="connsiteX30-621" fmla="*/ 384918 w 3239999"/>
              <a:gd name="connsiteY30-622" fmla="*/ 526981 h 3032924"/>
              <a:gd name="connsiteX31-623" fmla="*/ 239143 w 3239999"/>
              <a:gd name="connsiteY31-624" fmla="*/ 526981 h 3032924"/>
              <a:gd name="connsiteX32-625" fmla="*/ 239143 w 3239999"/>
              <a:gd name="connsiteY32-626" fmla="*/ 2776423 h 3032924"/>
              <a:gd name="connsiteX33-627" fmla="*/ 1576606 w 3239999"/>
              <a:gd name="connsiteY33-628" fmla="*/ 2776423 h 3032924"/>
              <a:gd name="connsiteX34-629" fmla="*/ 1668046 w 3239999"/>
              <a:gd name="connsiteY34-630" fmla="*/ 2869642 h 3032924"/>
              <a:gd name="connsiteX0-631" fmla="*/ 1576606 w 3239999"/>
              <a:gd name="connsiteY0-632" fmla="*/ 2778202 h 3032924"/>
              <a:gd name="connsiteX1-633" fmla="*/ 1663394 w 3239999"/>
              <a:gd name="connsiteY1-634" fmla="*/ 2778202 h 3032924"/>
              <a:gd name="connsiteX2-635" fmla="*/ 1663394 w 3239999"/>
              <a:gd name="connsiteY2-636" fmla="*/ 2776423 h 3032924"/>
              <a:gd name="connsiteX3-637" fmla="*/ 3000856 w 3239999"/>
              <a:gd name="connsiteY3-638" fmla="*/ 2776423 h 3032924"/>
              <a:gd name="connsiteX4-639" fmla="*/ 3000856 w 3239999"/>
              <a:gd name="connsiteY4-640" fmla="*/ 526981 h 3032924"/>
              <a:gd name="connsiteX5-641" fmla="*/ 2855082 w 3239999"/>
              <a:gd name="connsiteY5-642" fmla="*/ 526981 h 3032924"/>
              <a:gd name="connsiteX6-643" fmla="*/ 2861369 w 3239999"/>
              <a:gd name="connsiteY6-644" fmla="*/ 2472117 h 3032924"/>
              <a:gd name="connsiteX7-645" fmla="*/ 1663394 w 3239999"/>
              <a:gd name="connsiteY7-646" fmla="*/ 2765302 h 3032924"/>
              <a:gd name="connsiteX8-647" fmla="*/ 1663394 w 3239999"/>
              <a:gd name="connsiteY8-648" fmla="*/ 526981 h 3032924"/>
              <a:gd name="connsiteX9-649" fmla="*/ 1663394 w 3239999"/>
              <a:gd name="connsiteY9-650" fmla="*/ 430441 h 3032924"/>
              <a:gd name="connsiteX10-651" fmla="*/ 1663394 w 3239999"/>
              <a:gd name="connsiteY10-652" fmla="*/ 402054 h 3032924"/>
              <a:gd name="connsiteX11-653" fmla="*/ 2406065 w 3239999"/>
              <a:gd name="connsiteY11-654" fmla="*/ 22 h 3032924"/>
              <a:gd name="connsiteX12-655" fmla="*/ 2853673 w 3239999"/>
              <a:gd name="connsiteY12-656" fmla="*/ 91100 h 3032924"/>
              <a:gd name="connsiteX13-657" fmla="*/ 2854770 w 3239999"/>
              <a:gd name="connsiteY13-658" fmla="*/ 430441 h 3032924"/>
              <a:gd name="connsiteX14-659" fmla="*/ 3120669 w 3239999"/>
              <a:gd name="connsiteY14-660" fmla="*/ 428517 h 3032924"/>
              <a:gd name="connsiteX15-661" fmla="*/ 3120669 w 3239999"/>
              <a:gd name="connsiteY15-662" fmla="*/ 738345 h 3032924"/>
              <a:gd name="connsiteX16-663" fmla="*/ 3239999 w 3239999"/>
              <a:gd name="connsiteY16-664" fmla="*/ 738345 h 3032924"/>
              <a:gd name="connsiteX17-665" fmla="*/ 3239999 w 3239999"/>
              <a:gd name="connsiteY17-666" fmla="*/ 3032924 h 3032924"/>
              <a:gd name="connsiteX18-667" fmla="*/ 0 w 3239999"/>
              <a:gd name="connsiteY18-668" fmla="*/ 3032924 h 3032924"/>
              <a:gd name="connsiteX19-669" fmla="*/ 0 w 3239999"/>
              <a:gd name="connsiteY19-670" fmla="*/ 738345 h 3032924"/>
              <a:gd name="connsiteX20-671" fmla="*/ 102477 w 3239999"/>
              <a:gd name="connsiteY20-672" fmla="*/ 738345 h 3032924"/>
              <a:gd name="connsiteX21-673" fmla="*/ 102477 w 3239999"/>
              <a:gd name="connsiteY21-674" fmla="*/ 428517 h 3032924"/>
              <a:gd name="connsiteX22-675" fmla="*/ 385229 w 3239999"/>
              <a:gd name="connsiteY22-676" fmla="*/ 430441 h 3032924"/>
              <a:gd name="connsiteX23-677" fmla="*/ 386326 w 3239999"/>
              <a:gd name="connsiteY23-678" fmla="*/ 91100 h 3032924"/>
              <a:gd name="connsiteX24-679" fmla="*/ 833935 w 3239999"/>
              <a:gd name="connsiteY24-680" fmla="*/ 22 h 3032924"/>
              <a:gd name="connsiteX25-681" fmla="*/ 1576606 w 3239999"/>
              <a:gd name="connsiteY25-682" fmla="*/ 402054 h 3032924"/>
              <a:gd name="connsiteX26-683" fmla="*/ 1576606 w 3239999"/>
              <a:gd name="connsiteY26-684" fmla="*/ 430441 h 3032924"/>
              <a:gd name="connsiteX27-685" fmla="*/ 1576606 w 3239999"/>
              <a:gd name="connsiteY27-686" fmla="*/ 526981 h 3032924"/>
              <a:gd name="connsiteX28-687" fmla="*/ 1576606 w 3239999"/>
              <a:gd name="connsiteY28-688" fmla="*/ 2765302 h 3032924"/>
              <a:gd name="connsiteX29-689" fmla="*/ 378630 w 3239999"/>
              <a:gd name="connsiteY29-690" fmla="*/ 2472117 h 3032924"/>
              <a:gd name="connsiteX30-691" fmla="*/ 384918 w 3239999"/>
              <a:gd name="connsiteY30-692" fmla="*/ 526981 h 3032924"/>
              <a:gd name="connsiteX31-693" fmla="*/ 239143 w 3239999"/>
              <a:gd name="connsiteY31-694" fmla="*/ 526981 h 3032924"/>
              <a:gd name="connsiteX32-695" fmla="*/ 239143 w 3239999"/>
              <a:gd name="connsiteY32-696" fmla="*/ 2776423 h 3032924"/>
              <a:gd name="connsiteX33-697" fmla="*/ 1576606 w 3239999"/>
              <a:gd name="connsiteY33-698" fmla="*/ 2776423 h 3032924"/>
              <a:gd name="connsiteX34-699" fmla="*/ 1668046 w 3239999"/>
              <a:gd name="connsiteY34-700" fmla="*/ 2869642 h 3032924"/>
              <a:gd name="connsiteX0-701" fmla="*/ 1576606 w 3239999"/>
              <a:gd name="connsiteY0-702" fmla="*/ 2778202 h 3032924"/>
              <a:gd name="connsiteX1-703" fmla="*/ 1663394 w 3239999"/>
              <a:gd name="connsiteY1-704" fmla="*/ 2778202 h 3032924"/>
              <a:gd name="connsiteX2-705" fmla="*/ 1663394 w 3239999"/>
              <a:gd name="connsiteY2-706" fmla="*/ 2776423 h 3032924"/>
              <a:gd name="connsiteX3-707" fmla="*/ 3000856 w 3239999"/>
              <a:gd name="connsiteY3-708" fmla="*/ 2776423 h 3032924"/>
              <a:gd name="connsiteX4-709" fmla="*/ 3000856 w 3239999"/>
              <a:gd name="connsiteY4-710" fmla="*/ 526981 h 3032924"/>
              <a:gd name="connsiteX5-711" fmla="*/ 2855082 w 3239999"/>
              <a:gd name="connsiteY5-712" fmla="*/ 526981 h 3032924"/>
              <a:gd name="connsiteX6-713" fmla="*/ 2861369 w 3239999"/>
              <a:gd name="connsiteY6-714" fmla="*/ 2472117 h 3032924"/>
              <a:gd name="connsiteX7-715" fmla="*/ 1663394 w 3239999"/>
              <a:gd name="connsiteY7-716" fmla="*/ 2765302 h 3032924"/>
              <a:gd name="connsiteX8-717" fmla="*/ 1663394 w 3239999"/>
              <a:gd name="connsiteY8-718" fmla="*/ 526981 h 3032924"/>
              <a:gd name="connsiteX9-719" fmla="*/ 1663394 w 3239999"/>
              <a:gd name="connsiteY9-720" fmla="*/ 430441 h 3032924"/>
              <a:gd name="connsiteX10-721" fmla="*/ 1663394 w 3239999"/>
              <a:gd name="connsiteY10-722" fmla="*/ 402054 h 3032924"/>
              <a:gd name="connsiteX11-723" fmla="*/ 2406065 w 3239999"/>
              <a:gd name="connsiteY11-724" fmla="*/ 22 h 3032924"/>
              <a:gd name="connsiteX12-725" fmla="*/ 2853673 w 3239999"/>
              <a:gd name="connsiteY12-726" fmla="*/ 91100 h 3032924"/>
              <a:gd name="connsiteX13-727" fmla="*/ 2854770 w 3239999"/>
              <a:gd name="connsiteY13-728" fmla="*/ 430441 h 3032924"/>
              <a:gd name="connsiteX14-729" fmla="*/ 3120669 w 3239999"/>
              <a:gd name="connsiteY14-730" fmla="*/ 428517 h 3032924"/>
              <a:gd name="connsiteX15-731" fmla="*/ 3120669 w 3239999"/>
              <a:gd name="connsiteY15-732" fmla="*/ 738345 h 3032924"/>
              <a:gd name="connsiteX16-733" fmla="*/ 3239999 w 3239999"/>
              <a:gd name="connsiteY16-734" fmla="*/ 738345 h 3032924"/>
              <a:gd name="connsiteX17-735" fmla="*/ 3239999 w 3239999"/>
              <a:gd name="connsiteY17-736" fmla="*/ 3032924 h 3032924"/>
              <a:gd name="connsiteX18-737" fmla="*/ 0 w 3239999"/>
              <a:gd name="connsiteY18-738" fmla="*/ 3032924 h 3032924"/>
              <a:gd name="connsiteX19-739" fmla="*/ 0 w 3239999"/>
              <a:gd name="connsiteY19-740" fmla="*/ 738345 h 3032924"/>
              <a:gd name="connsiteX20-741" fmla="*/ 102477 w 3239999"/>
              <a:gd name="connsiteY20-742" fmla="*/ 738345 h 3032924"/>
              <a:gd name="connsiteX21-743" fmla="*/ 102477 w 3239999"/>
              <a:gd name="connsiteY21-744" fmla="*/ 428517 h 3032924"/>
              <a:gd name="connsiteX22-745" fmla="*/ 385229 w 3239999"/>
              <a:gd name="connsiteY22-746" fmla="*/ 430441 h 3032924"/>
              <a:gd name="connsiteX23-747" fmla="*/ 386326 w 3239999"/>
              <a:gd name="connsiteY23-748" fmla="*/ 91100 h 3032924"/>
              <a:gd name="connsiteX24-749" fmla="*/ 833935 w 3239999"/>
              <a:gd name="connsiteY24-750" fmla="*/ 22 h 3032924"/>
              <a:gd name="connsiteX25-751" fmla="*/ 1576606 w 3239999"/>
              <a:gd name="connsiteY25-752" fmla="*/ 402054 h 3032924"/>
              <a:gd name="connsiteX26-753" fmla="*/ 1576606 w 3239999"/>
              <a:gd name="connsiteY26-754" fmla="*/ 430441 h 3032924"/>
              <a:gd name="connsiteX27-755" fmla="*/ 1576606 w 3239999"/>
              <a:gd name="connsiteY27-756" fmla="*/ 526981 h 3032924"/>
              <a:gd name="connsiteX28-757" fmla="*/ 1576606 w 3239999"/>
              <a:gd name="connsiteY28-758" fmla="*/ 2765302 h 3032924"/>
              <a:gd name="connsiteX29-759" fmla="*/ 378630 w 3239999"/>
              <a:gd name="connsiteY29-760" fmla="*/ 2472117 h 3032924"/>
              <a:gd name="connsiteX30-761" fmla="*/ 384918 w 3239999"/>
              <a:gd name="connsiteY30-762" fmla="*/ 526981 h 3032924"/>
              <a:gd name="connsiteX31-763" fmla="*/ 239143 w 3239999"/>
              <a:gd name="connsiteY31-764" fmla="*/ 526981 h 3032924"/>
              <a:gd name="connsiteX32-765" fmla="*/ 239143 w 3239999"/>
              <a:gd name="connsiteY32-766" fmla="*/ 2776423 h 3032924"/>
              <a:gd name="connsiteX33-767" fmla="*/ 1576606 w 3239999"/>
              <a:gd name="connsiteY33-768" fmla="*/ 2776423 h 3032924"/>
              <a:gd name="connsiteX34-769" fmla="*/ 1668046 w 3239999"/>
              <a:gd name="connsiteY34-770" fmla="*/ 2869642 h 3032924"/>
              <a:gd name="connsiteX0-771" fmla="*/ 1576606 w 3239999"/>
              <a:gd name="connsiteY0-772" fmla="*/ 2778202 h 3032924"/>
              <a:gd name="connsiteX1-773" fmla="*/ 1663394 w 3239999"/>
              <a:gd name="connsiteY1-774" fmla="*/ 2778202 h 3032924"/>
              <a:gd name="connsiteX2-775" fmla="*/ 1663394 w 3239999"/>
              <a:gd name="connsiteY2-776" fmla="*/ 2776423 h 3032924"/>
              <a:gd name="connsiteX3-777" fmla="*/ 3000856 w 3239999"/>
              <a:gd name="connsiteY3-778" fmla="*/ 2776423 h 3032924"/>
              <a:gd name="connsiteX4-779" fmla="*/ 3000856 w 3239999"/>
              <a:gd name="connsiteY4-780" fmla="*/ 526981 h 3032924"/>
              <a:gd name="connsiteX5-781" fmla="*/ 2855082 w 3239999"/>
              <a:gd name="connsiteY5-782" fmla="*/ 526981 h 3032924"/>
              <a:gd name="connsiteX6-783" fmla="*/ 2861369 w 3239999"/>
              <a:gd name="connsiteY6-784" fmla="*/ 2472117 h 3032924"/>
              <a:gd name="connsiteX7-785" fmla="*/ 1663394 w 3239999"/>
              <a:gd name="connsiteY7-786" fmla="*/ 2765302 h 3032924"/>
              <a:gd name="connsiteX8-787" fmla="*/ 1663394 w 3239999"/>
              <a:gd name="connsiteY8-788" fmla="*/ 526981 h 3032924"/>
              <a:gd name="connsiteX9-789" fmla="*/ 1663394 w 3239999"/>
              <a:gd name="connsiteY9-790" fmla="*/ 430441 h 3032924"/>
              <a:gd name="connsiteX10-791" fmla="*/ 1663394 w 3239999"/>
              <a:gd name="connsiteY10-792" fmla="*/ 402054 h 3032924"/>
              <a:gd name="connsiteX11-793" fmla="*/ 2406065 w 3239999"/>
              <a:gd name="connsiteY11-794" fmla="*/ 22 h 3032924"/>
              <a:gd name="connsiteX12-795" fmla="*/ 2853673 w 3239999"/>
              <a:gd name="connsiteY12-796" fmla="*/ 91100 h 3032924"/>
              <a:gd name="connsiteX13-797" fmla="*/ 2854770 w 3239999"/>
              <a:gd name="connsiteY13-798" fmla="*/ 430441 h 3032924"/>
              <a:gd name="connsiteX14-799" fmla="*/ 3120669 w 3239999"/>
              <a:gd name="connsiteY14-800" fmla="*/ 428517 h 3032924"/>
              <a:gd name="connsiteX15-801" fmla="*/ 3120669 w 3239999"/>
              <a:gd name="connsiteY15-802" fmla="*/ 738345 h 3032924"/>
              <a:gd name="connsiteX16-803" fmla="*/ 3239999 w 3239999"/>
              <a:gd name="connsiteY16-804" fmla="*/ 738345 h 3032924"/>
              <a:gd name="connsiteX17-805" fmla="*/ 3239999 w 3239999"/>
              <a:gd name="connsiteY17-806" fmla="*/ 3032924 h 3032924"/>
              <a:gd name="connsiteX18-807" fmla="*/ 0 w 3239999"/>
              <a:gd name="connsiteY18-808" fmla="*/ 3032924 h 3032924"/>
              <a:gd name="connsiteX19-809" fmla="*/ 0 w 3239999"/>
              <a:gd name="connsiteY19-810" fmla="*/ 738345 h 3032924"/>
              <a:gd name="connsiteX20-811" fmla="*/ 102477 w 3239999"/>
              <a:gd name="connsiteY20-812" fmla="*/ 738345 h 3032924"/>
              <a:gd name="connsiteX21-813" fmla="*/ 102477 w 3239999"/>
              <a:gd name="connsiteY21-814" fmla="*/ 428517 h 3032924"/>
              <a:gd name="connsiteX22-815" fmla="*/ 385229 w 3239999"/>
              <a:gd name="connsiteY22-816" fmla="*/ 430441 h 3032924"/>
              <a:gd name="connsiteX23-817" fmla="*/ 386326 w 3239999"/>
              <a:gd name="connsiteY23-818" fmla="*/ 91100 h 3032924"/>
              <a:gd name="connsiteX24-819" fmla="*/ 833935 w 3239999"/>
              <a:gd name="connsiteY24-820" fmla="*/ 22 h 3032924"/>
              <a:gd name="connsiteX25-821" fmla="*/ 1576606 w 3239999"/>
              <a:gd name="connsiteY25-822" fmla="*/ 402054 h 3032924"/>
              <a:gd name="connsiteX26-823" fmla="*/ 1576606 w 3239999"/>
              <a:gd name="connsiteY26-824" fmla="*/ 430441 h 3032924"/>
              <a:gd name="connsiteX27-825" fmla="*/ 1576606 w 3239999"/>
              <a:gd name="connsiteY27-826" fmla="*/ 526981 h 3032924"/>
              <a:gd name="connsiteX28-827" fmla="*/ 1576606 w 3239999"/>
              <a:gd name="connsiteY28-828" fmla="*/ 2765302 h 3032924"/>
              <a:gd name="connsiteX29-829" fmla="*/ 378630 w 3239999"/>
              <a:gd name="connsiteY29-830" fmla="*/ 2472117 h 3032924"/>
              <a:gd name="connsiteX30-831" fmla="*/ 384918 w 3239999"/>
              <a:gd name="connsiteY30-832" fmla="*/ 526981 h 3032924"/>
              <a:gd name="connsiteX31-833" fmla="*/ 239143 w 3239999"/>
              <a:gd name="connsiteY31-834" fmla="*/ 526981 h 3032924"/>
              <a:gd name="connsiteX32-835" fmla="*/ 239143 w 3239999"/>
              <a:gd name="connsiteY32-836" fmla="*/ 2776423 h 3032924"/>
              <a:gd name="connsiteX33-837" fmla="*/ 1576606 w 3239999"/>
              <a:gd name="connsiteY33-838" fmla="*/ 2776423 h 3032924"/>
              <a:gd name="connsiteX34-839" fmla="*/ 1668046 w 3239999"/>
              <a:gd name="connsiteY34-840" fmla="*/ 2869642 h 3032924"/>
              <a:gd name="connsiteX0-841" fmla="*/ 1576606 w 3239999"/>
              <a:gd name="connsiteY0-842" fmla="*/ 2778202 h 3032924"/>
              <a:gd name="connsiteX1-843" fmla="*/ 1663394 w 3239999"/>
              <a:gd name="connsiteY1-844" fmla="*/ 2778202 h 3032924"/>
              <a:gd name="connsiteX2-845" fmla="*/ 1663394 w 3239999"/>
              <a:gd name="connsiteY2-846" fmla="*/ 2776423 h 3032924"/>
              <a:gd name="connsiteX3-847" fmla="*/ 3000856 w 3239999"/>
              <a:gd name="connsiteY3-848" fmla="*/ 2776423 h 3032924"/>
              <a:gd name="connsiteX4-849" fmla="*/ 3000856 w 3239999"/>
              <a:gd name="connsiteY4-850" fmla="*/ 526981 h 3032924"/>
              <a:gd name="connsiteX5-851" fmla="*/ 2855082 w 3239999"/>
              <a:gd name="connsiteY5-852" fmla="*/ 526981 h 3032924"/>
              <a:gd name="connsiteX6-853" fmla="*/ 2861369 w 3239999"/>
              <a:gd name="connsiteY6-854" fmla="*/ 2472117 h 3032924"/>
              <a:gd name="connsiteX7-855" fmla="*/ 1663394 w 3239999"/>
              <a:gd name="connsiteY7-856" fmla="*/ 2765302 h 3032924"/>
              <a:gd name="connsiteX8-857" fmla="*/ 1663394 w 3239999"/>
              <a:gd name="connsiteY8-858" fmla="*/ 526981 h 3032924"/>
              <a:gd name="connsiteX9-859" fmla="*/ 1663394 w 3239999"/>
              <a:gd name="connsiteY9-860" fmla="*/ 430441 h 3032924"/>
              <a:gd name="connsiteX10-861" fmla="*/ 1663394 w 3239999"/>
              <a:gd name="connsiteY10-862" fmla="*/ 402054 h 3032924"/>
              <a:gd name="connsiteX11-863" fmla="*/ 2406065 w 3239999"/>
              <a:gd name="connsiteY11-864" fmla="*/ 22 h 3032924"/>
              <a:gd name="connsiteX12-865" fmla="*/ 2853673 w 3239999"/>
              <a:gd name="connsiteY12-866" fmla="*/ 91100 h 3032924"/>
              <a:gd name="connsiteX13-867" fmla="*/ 2854770 w 3239999"/>
              <a:gd name="connsiteY13-868" fmla="*/ 430441 h 3032924"/>
              <a:gd name="connsiteX14-869" fmla="*/ 3120669 w 3239999"/>
              <a:gd name="connsiteY14-870" fmla="*/ 428517 h 3032924"/>
              <a:gd name="connsiteX15-871" fmla="*/ 3120669 w 3239999"/>
              <a:gd name="connsiteY15-872" fmla="*/ 738345 h 3032924"/>
              <a:gd name="connsiteX16-873" fmla="*/ 3239999 w 3239999"/>
              <a:gd name="connsiteY16-874" fmla="*/ 738345 h 3032924"/>
              <a:gd name="connsiteX17-875" fmla="*/ 3239999 w 3239999"/>
              <a:gd name="connsiteY17-876" fmla="*/ 3032924 h 3032924"/>
              <a:gd name="connsiteX18-877" fmla="*/ 0 w 3239999"/>
              <a:gd name="connsiteY18-878" fmla="*/ 3032924 h 3032924"/>
              <a:gd name="connsiteX19-879" fmla="*/ 0 w 3239999"/>
              <a:gd name="connsiteY19-880" fmla="*/ 738345 h 3032924"/>
              <a:gd name="connsiteX20-881" fmla="*/ 102477 w 3239999"/>
              <a:gd name="connsiteY20-882" fmla="*/ 738345 h 3032924"/>
              <a:gd name="connsiteX21-883" fmla="*/ 102477 w 3239999"/>
              <a:gd name="connsiteY21-884" fmla="*/ 428517 h 3032924"/>
              <a:gd name="connsiteX22-885" fmla="*/ 385229 w 3239999"/>
              <a:gd name="connsiteY22-886" fmla="*/ 430441 h 3032924"/>
              <a:gd name="connsiteX23-887" fmla="*/ 386326 w 3239999"/>
              <a:gd name="connsiteY23-888" fmla="*/ 91100 h 3032924"/>
              <a:gd name="connsiteX24-889" fmla="*/ 833935 w 3239999"/>
              <a:gd name="connsiteY24-890" fmla="*/ 22 h 3032924"/>
              <a:gd name="connsiteX25-891" fmla="*/ 1576606 w 3239999"/>
              <a:gd name="connsiteY25-892" fmla="*/ 402054 h 3032924"/>
              <a:gd name="connsiteX26-893" fmla="*/ 1576606 w 3239999"/>
              <a:gd name="connsiteY26-894" fmla="*/ 430441 h 3032924"/>
              <a:gd name="connsiteX27-895" fmla="*/ 1576606 w 3239999"/>
              <a:gd name="connsiteY27-896" fmla="*/ 526981 h 3032924"/>
              <a:gd name="connsiteX28-897" fmla="*/ 1576606 w 3239999"/>
              <a:gd name="connsiteY28-898" fmla="*/ 2765302 h 3032924"/>
              <a:gd name="connsiteX29-899" fmla="*/ 378630 w 3239999"/>
              <a:gd name="connsiteY29-900" fmla="*/ 2472117 h 3032924"/>
              <a:gd name="connsiteX30-901" fmla="*/ 384918 w 3239999"/>
              <a:gd name="connsiteY30-902" fmla="*/ 526981 h 3032924"/>
              <a:gd name="connsiteX31-903" fmla="*/ 239143 w 3239999"/>
              <a:gd name="connsiteY31-904" fmla="*/ 526981 h 3032924"/>
              <a:gd name="connsiteX32-905" fmla="*/ 239143 w 3239999"/>
              <a:gd name="connsiteY32-906" fmla="*/ 2776423 h 3032924"/>
              <a:gd name="connsiteX33-907" fmla="*/ 1576606 w 3239999"/>
              <a:gd name="connsiteY33-908" fmla="*/ 2776423 h 3032924"/>
              <a:gd name="connsiteX34-909" fmla="*/ 1668046 w 3239999"/>
              <a:gd name="connsiteY34-910" fmla="*/ 2869642 h 3032924"/>
              <a:gd name="connsiteX0-911" fmla="*/ 1576606 w 3239999"/>
              <a:gd name="connsiteY0-912" fmla="*/ 2778202 h 3032924"/>
              <a:gd name="connsiteX1-913" fmla="*/ 1663394 w 3239999"/>
              <a:gd name="connsiteY1-914" fmla="*/ 2778202 h 3032924"/>
              <a:gd name="connsiteX2-915" fmla="*/ 1663394 w 3239999"/>
              <a:gd name="connsiteY2-916" fmla="*/ 2776423 h 3032924"/>
              <a:gd name="connsiteX3-917" fmla="*/ 3000856 w 3239999"/>
              <a:gd name="connsiteY3-918" fmla="*/ 2776423 h 3032924"/>
              <a:gd name="connsiteX4-919" fmla="*/ 3000856 w 3239999"/>
              <a:gd name="connsiteY4-920" fmla="*/ 526981 h 3032924"/>
              <a:gd name="connsiteX5-921" fmla="*/ 2855082 w 3239999"/>
              <a:gd name="connsiteY5-922" fmla="*/ 526981 h 3032924"/>
              <a:gd name="connsiteX6-923" fmla="*/ 2861369 w 3239999"/>
              <a:gd name="connsiteY6-924" fmla="*/ 2472117 h 3032924"/>
              <a:gd name="connsiteX7-925" fmla="*/ 1663394 w 3239999"/>
              <a:gd name="connsiteY7-926" fmla="*/ 2765302 h 3032924"/>
              <a:gd name="connsiteX8-927" fmla="*/ 1663394 w 3239999"/>
              <a:gd name="connsiteY8-928" fmla="*/ 526981 h 3032924"/>
              <a:gd name="connsiteX9-929" fmla="*/ 1663394 w 3239999"/>
              <a:gd name="connsiteY9-930" fmla="*/ 430441 h 3032924"/>
              <a:gd name="connsiteX10-931" fmla="*/ 1663394 w 3239999"/>
              <a:gd name="connsiteY10-932" fmla="*/ 402054 h 3032924"/>
              <a:gd name="connsiteX11-933" fmla="*/ 2406065 w 3239999"/>
              <a:gd name="connsiteY11-934" fmla="*/ 22 h 3032924"/>
              <a:gd name="connsiteX12-935" fmla="*/ 2853673 w 3239999"/>
              <a:gd name="connsiteY12-936" fmla="*/ 91100 h 3032924"/>
              <a:gd name="connsiteX13-937" fmla="*/ 2854770 w 3239999"/>
              <a:gd name="connsiteY13-938" fmla="*/ 430441 h 3032924"/>
              <a:gd name="connsiteX14-939" fmla="*/ 3120669 w 3239999"/>
              <a:gd name="connsiteY14-940" fmla="*/ 428517 h 3032924"/>
              <a:gd name="connsiteX15-941" fmla="*/ 3120669 w 3239999"/>
              <a:gd name="connsiteY15-942" fmla="*/ 738345 h 3032924"/>
              <a:gd name="connsiteX16-943" fmla="*/ 3239999 w 3239999"/>
              <a:gd name="connsiteY16-944" fmla="*/ 738345 h 3032924"/>
              <a:gd name="connsiteX17-945" fmla="*/ 3239999 w 3239999"/>
              <a:gd name="connsiteY17-946" fmla="*/ 3032924 h 3032924"/>
              <a:gd name="connsiteX18-947" fmla="*/ 0 w 3239999"/>
              <a:gd name="connsiteY18-948" fmla="*/ 3032924 h 3032924"/>
              <a:gd name="connsiteX19-949" fmla="*/ 0 w 3239999"/>
              <a:gd name="connsiteY19-950" fmla="*/ 738345 h 3032924"/>
              <a:gd name="connsiteX20-951" fmla="*/ 102477 w 3239999"/>
              <a:gd name="connsiteY20-952" fmla="*/ 738345 h 3032924"/>
              <a:gd name="connsiteX21-953" fmla="*/ 102477 w 3239999"/>
              <a:gd name="connsiteY21-954" fmla="*/ 428517 h 3032924"/>
              <a:gd name="connsiteX22-955" fmla="*/ 385229 w 3239999"/>
              <a:gd name="connsiteY22-956" fmla="*/ 430441 h 3032924"/>
              <a:gd name="connsiteX23-957" fmla="*/ 386326 w 3239999"/>
              <a:gd name="connsiteY23-958" fmla="*/ 91100 h 3032924"/>
              <a:gd name="connsiteX24-959" fmla="*/ 833935 w 3239999"/>
              <a:gd name="connsiteY24-960" fmla="*/ 22 h 3032924"/>
              <a:gd name="connsiteX25-961" fmla="*/ 1576606 w 3239999"/>
              <a:gd name="connsiteY25-962" fmla="*/ 402054 h 3032924"/>
              <a:gd name="connsiteX26-963" fmla="*/ 1576606 w 3239999"/>
              <a:gd name="connsiteY26-964" fmla="*/ 430441 h 3032924"/>
              <a:gd name="connsiteX27-965" fmla="*/ 1576606 w 3239999"/>
              <a:gd name="connsiteY27-966" fmla="*/ 526981 h 3032924"/>
              <a:gd name="connsiteX28-967" fmla="*/ 1576606 w 3239999"/>
              <a:gd name="connsiteY28-968" fmla="*/ 2765302 h 3032924"/>
              <a:gd name="connsiteX29-969" fmla="*/ 378630 w 3239999"/>
              <a:gd name="connsiteY29-970" fmla="*/ 2472117 h 3032924"/>
              <a:gd name="connsiteX30-971" fmla="*/ 384918 w 3239999"/>
              <a:gd name="connsiteY30-972" fmla="*/ 526981 h 3032924"/>
              <a:gd name="connsiteX31-973" fmla="*/ 239143 w 3239999"/>
              <a:gd name="connsiteY31-974" fmla="*/ 526981 h 3032924"/>
              <a:gd name="connsiteX32-975" fmla="*/ 239143 w 3239999"/>
              <a:gd name="connsiteY32-976" fmla="*/ 2776423 h 3032924"/>
              <a:gd name="connsiteX33-977" fmla="*/ 1576606 w 3239999"/>
              <a:gd name="connsiteY33-978" fmla="*/ 2776423 h 3032924"/>
              <a:gd name="connsiteX34-979" fmla="*/ 1668046 w 3239999"/>
              <a:gd name="connsiteY34-980" fmla="*/ 2869642 h 3032924"/>
              <a:gd name="connsiteX0-981" fmla="*/ 1576606 w 3239999"/>
              <a:gd name="connsiteY0-982" fmla="*/ 2778202 h 3032924"/>
              <a:gd name="connsiteX1-983" fmla="*/ 1663394 w 3239999"/>
              <a:gd name="connsiteY1-984" fmla="*/ 2778202 h 3032924"/>
              <a:gd name="connsiteX2-985" fmla="*/ 1663394 w 3239999"/>
              <a:gd name="connsiteY2-986" fmla="*/ 2776423 h 3032924"/>
              <a:gd name="connsiteX3-987" fmla="*/ 3000856 w 3239999"/>
              <a:gd name="connsiteY3-988" fmla="*/ 2776423 h 3032924"/>
              <a:gd name="connsiteX4-989" fmla="*/ 3000856 w 3239999"/>
              <a:gd name="connsiteY4-990" fmla="*/ 526981 h 3032924"/>
              <a:gd name="connsiteX5-991" fmla="*/ 2855082 w 3239999"/>
              <a:gd name="connsiteY5-992" fmla="*/ 526981 h 3032924"/>
              <a:gd name="connsiteX6-993" fmla="*/ 2861369 w 3239999"/>
              <a:gd name="connsiteY6-994" fmla="*/ 2472117 h 3032924"/>
              <a:gd name="connsiteX7-995" fmla="*/ 1663394 w 3239999"/>
              <a:gd name="connsiteY7-996" fmla="*/ 2765302 h 3032924"/>
              <a:gd name="connsiteX8-997" fmla="*/ 1663394 w 3239999"/>
              <a:gd name="connsiteY8-998" fmla="*/ 526981 h 3032924"/>
              <a:gd name="connsiteX9-999" fmla="*/ 1663394 w 3239999"/>
              <a:gd name="connsiteY9-1000" fmla="*/ 430441 h 3032924"/>
              <a:gd name="connsiteX10-1001" fmla="*/ 1663394 w 3239999"/>
              <a:gd name="connsiteY10-1002" fmla="*/ 402054 h 3032924"/>
              <a:gd name="connsiteX11-1003" fmla="*/ 2406065 w 3239999"/>
              <a:gd name="connsiteY11-1004" fmla="*/ 22 h 3032924"/>
              <a:gd name="connsiteX12-1005" fmla="*/ 2853673 w 3239999"/>
              <a:gd name="connsiteY12-1006" fmla="*/ 91100 h 3032924"/>
              <a:gd name="connsiteX13-1007" fmla="*/ 2854770 w 3239999"/>
              <a:gd name="connsiteY13-1008" fmla="*/ 430441 h 3032924"/>
              <a:gd name="connsiteX14-1009" fmla="*/ 3120669 w 3239999"/>
              <a:gd name="connsiteY14-1010" fmla="*/ 428517 h 3032924"/>
              <a:gd name="connsiteX15-1011" fmla="*/ 3120669 w 3239999"/>
              <a:gd name="connsiteY15-1012" fmla="*/ 738345 h 3032924"/>
              <a:gd name="connsiteX16-1013" fmla="*/ 3239999 w 3239999"/>
              <a:gd name="connsiteY16-1014" fmla="*/ 738345 h 3032924"/>
              <a:gd name="connsiteX17-1015" fmla="*/ 3239999 w 3239999"/>
              <a:gd name="connsiteY17-1016" fmla="*/ 3032924 h 3032924"/>
              <a:gd name="connsiteX18-1017" fmla="*/ 0 w 3239999"/>
              <a:gd name="connsiteY18-1018" fmla="*/ 3032924 h 3032924"/>
              <a:gd name="connsiteX19-1019" fmla="*/ 0 w 3239999"/>
              <a:gd name="connsiteY19-1020" fmla="*/ 738345 h 3032924"/>
              <a:gd name="connsiteX20-1021" fmla="*/ 102477 w 3239999"/>
              <a:gd name="connsiteY20-1022" fmla="*/ 738345 h 3032924"/>
              <a:gd name="connsiteX21-1023" fmla="*/ 102477 w 3239999"/>
              <a:gd name="connsiteY21-1024" fmla="*/ 428517 h 3032924"/>
              <a:gd name="connsiteX22-1025" fmla="*/ 385229 w 3239999"/>
              <a:gd name="connsiteY22-1026" fmla="*/ 430441 h 3032924"/>
              <a:gd name="connsiteX23-1027" fmla="*/ 386326 w 3239999"/>
              <a:gd name="connsiteY23-1028" fmla="*/ 91100 h 3032924"/>
              <a:gd name="connsiteX24-1029" fmla="*/ 833935 w 3239999"/>
              <a:gd name="connsiteY24-1030" fmla="*/ 22 h 3032924"/>
              <a:gd name="connsiteX25-1031" fmla="*/ 1576606 w 3239999"/>
              <a:gd name="connsiteY25-1032" fmla="*/ 402054 h 3032924"/>
              <a:gd name="connsiteX26-1033" fmla="*/ 1576606 w 3239999"/>
              <a:gd name="connsiteY26-1034" fmla="*/ 430441 h 3032924"/>
              <a:gd name="connsiteX27-1035" fmla="*/ 1576606 w 3239999"/>
              <a:gd name="connsiteY27-1036" fmla="*/ 526981 h 3032924"/>
              <a:gd name="connsiteX28-1037" fmla="*/ 1576606 w 3239999"/>
              <a:gd name="connsiteY28-1038" fmla="*/ 2765302 h 3032924"/>
              <a:gd name="connsiteX29-1039" fmla="*/ 378630 w 3239999"/>
              <a:gd name="connsiteY29-1040" fmla="*/ 2472117 h 3032924"/>
              <a:gd name="connsiteX30-1041" fmla="*/ 384918 w 3239999"/>
              <a:gd name="connsiteY30-1042" fmla="*/ 526981 h 3032924"/>
              <a:gd name="connsiteX31-1043" fmla="*/ 239143 w 3239999"/>
              <a:gd name="connsiteY31-1044" fmla="*/ 526981 h 3032924"/>
              <a:gd name="connsiteX32-1045" fmla="*/ 239143 w 3239999"/>
              <a:gd name="connsiteY32-1046" fmla="*/ 2776423 h 3032924"/>
              <a:gd name="connsiteX33-1047" fmla="*/ 1576606 w 3239999"/>
              <a:gd name="connsiteY33-1048" fmla="*/ 2776423 h 3032924"/>
              <a:gd name="connsiteX34-1049" fmla="*/ 1668046 w 3239999"/>
              <a:gd name="connsiteY34-1050" fmla="*/ 2869642 h 3032924"/>
              <a:gd name="connsiteX0-1051" fmla="*/ 1576606 w 3239999"/>
              <a:gd name="connsiteY0-1052" fmla="*/ 2778202 h 3032924"/>
              <a:gd name="connsiteX1-1053" fmla="*/ 1663394 w 3239999"/>
              <a:gd name="connsiteY1-1054" fmla="*/ 2778202 h 3032924"/>
              <a:gd name="connsiteX2-1055" fmla="*/ 1663394 w 3239999"/>
              <a:gd name="connsiteY2-1056" fmla="*/ 2776423 h 3032924"/>
              <a:gd name="connsiteX3-1057" fmla="*/ 3000856 w 3239999"/>
              <a:gd name="connsiteY3-1058" fmla="*/ 2776423 h 3032924"/>
              <a:gd name="connsiteX4-1059" fmla="*/ 3000856 w 3239999"/>
              <a:gd name="connsiteY4-1060" fmla="*/ 526981 h 3032924"/>
              <a:gd name="connsiteX5-1061" fmla="*/ 2855082 w 3239999"/>
              <a:gd name="connsiteY5-1062" fmla="*/ 526981 h 3032924"/>
              <a:gd name="connsiteX6-1063" fmla="*/ 2861369 w 3239999"/>
              <a:gd name="connsiteY6-1064" fmla="*/ 2472117 h 3032924"/>
              <a:gd name="connsiteX7-1065" fmla="*/ 1663394 w 3239999"/>
              <a:gd name="connsiteY7-1066" fmla="*/ 2765302 h 3032924"/>
              <a:gd name="connsiteX8-1067" fmla="*/ 1663394 w 3239999"/>
              <a:gd name="connsiteY8-1068" fmla="*/ 526981 h 3032924"/>
              <a:gd name="connsiteX9-1069" fmla="*/ 1663394 w 3239999"/>
              <a:gd name="connsiteY9-1070" fmla="*/ 430441 h 3032924"/>
              <a:gd name="connsiteX10-1071" fmla="*/ 1663394 w 3239999"/>
              <a:gd name="connsiteY10-1072" fmla="*/ 402054 h 3032924"/>
              <a:gd name="connsiteX11-1073" fmla="*/ 2406065 w 3239999"/>
              <a:gd name="connsiteY11-1074" fmla="*/ 22 h 3032924"/>
              <a:gd name="connsiteX12-1075" fmla="*/ 2853673 w 3239999"/>
              <a:gd name="connsiteY12-1076" fmla="*/ 91100 h 3032924"/>
              <a:gd name="connsiteX13-1077" fmla="*/ 2854770 w 3239999"/>
              <a:gd name="connsiteY13-1078" fmla="*/ 430441 h 3032924"/>
              <a:gd name="connsiteX14-1079" fmla="*/ 3120669 w 3239999"/>
              <a:gd name="connsiteY14-1080" fmla="*/ 428517 h 3032924"/>
              <a:gd name="connsiteX15-1081" fmla="*/ 3120669 w 3239999"/>
              <a:gd name="connsiteY15-1082" fmla="*/ 738345 h 3032924"/>
              <a:gd name="connsiteX16-1083" fmla="*/ 3239999 w 3239999"/>
              <a:gd name="connsiteY16-1084" fmla="*/ 738345 h 3032924"/>
              <a:gd name="connsiteX17-1085" fmla="*/ 3239999 w 3239999"/>
              <a:gd name="connsiteY17-1086" fmla="*/ 3032924 h 3032924"/>
              <a:gd name="connsiteX18-1087" fmla="*/ 0 w 3239999"/>
              <a:gd name="connsiteY18-1088" fmla="*/ 3032924 h 3032924"/>
              <a:gd name="connsiteX19-1089" fmla="*/ 0 w 3239999"/>
              <a:gd name="connsiteY19-1090" fmla="*/ 738345 h 3032924"/>
              <a:gd name="connsiteX20-1091" fmla="*/ 102477 w 3239999"/>
              <a:gd name="connsiteY20-1092" fmla="*/ 738345 h 3032924"/>
              <a:gd name="connsiteX21-1093" fmla="*/ 102477 w 3239999"/>
              <a:gd name="connsiteY21-1094" fmla="*/ 428517 h 3032924"/>
              <a:gd name="connsiteX22-1095" fmla="*/ 385229 w 3239999"/>
              <a:gd name="connsiteY22-1096" fmla="*/ 430441 h 3032924"/>
              <a:gd name="connsiteX23-1097" fmla="*/ 386326 w 3239999"/>
              <a:gd name="connsiteY23-1098" fmla="*/ 91100 h 3032924"/>
              <a:gd name="connsiteX24-1099" fmla="*/ 833935 w 3239999"/>
              <a:gd name="connsiteY24-1100" fmla="*/ 22 h 3032924"/>
              <a:gd name="connsiteX25-1101" fmla="*/ 1576606 w 3239999"/>
              <a:gd name="connsiteY25-1102" fmla="*/ 402054 h 3032924"/>
              <a:gd name="connsiteX26-1103" fmla="*/ 1576606 w 3239999"/>
              <a:gd name="connsiteY26-1104" fmla="*/ 430441 h 3032924"/>
              <a:gd name="connsiteX27-1105" fmla="*/ 1576606 w 3239999"/>
              <a:gd name="connsiteY27-1106" fmla="*/ 526981 h 3032924"/>
              <a:gd name="connsiteX28-1107" fmla="*/ 1576606 w 3239999"/>
              <a:gd name="connsiteY28-1108" fmla="*/ 2765302 h 3032924"/>
              <a:gd name="connsiteX29-1109" fmla="*/ 378630 w 3239999"/>
              <a:gd name="connsiteY29-1110" fmla="*/ 2472117 h 3032924"/>
              <a:gd name="connsiteX30-1111" fmla="*/ 384918 w 3239999"/>
              <a:gd name="connsiteY30-1112" fmla="*/ 526981 h 3032924"/>
              <a:gd name="connsiteX31-1113" fmla="*/ 239143 w 3239999"/>
              <a:gd name="connsiteY31-1114" fmla="*/ 526981 h 3032924"/>
              <a:gd name="connsiteX32-1115" fmla="*/ 239143 w 3239999"/>
              <a:gd name="connsiteY32-1116" fmla="*/ 2776423 h 3032924"/>
              <a:gd name="connsiteX33-1117" fmla="*/ 1576606 w 3239999"/>
              <a:gd name="connsiteY33-1118" fmla="*/ 2776423 h 3032924"/>
              <a:gd name="connsiteX0-1119" fmla="*/ 1576606 w 3239999"/>
              <a:gd name="connsiteY0-1120" fmla="*/ 2778202 h 3032924"/>
              <a:gd name="connsiteX1-1121" fmla="*/ 1663394 w 3239999"/>
              <a:gd name="connsiteY1-1122" fmla="*/ 2778202 h 3032924"/>
              <a:gd name="connsiteX2-1123" fmla="*/ 1663394 w 3239999"/>
              <a:gd name="connsiteY2-1124" fmla="*/ 2776423 h 3032924"/>
              <a:gd name="connsiteX3-1125" fmla="*/ 3000856 w 3239999"/>
              <a:gd name="connsiteY3-1126" fmla="*/ 2776423 h 3032924"/>
              <a:gd name="connsiteX4-1127" fmla="*/ 3000856 w 3239999"/>
              <a:gd name="connsiteY4-1128" fmla="*/ 526981 h 3032924"/>
              <a:gd name="connsiteX5-1129" fmla="*/ 2855082 w 3239999"/>
              <a:gd name="connsiteY5-1130" fmla="*/ 526981 h 3032924"/>
              <a:gd name="connsiteX6-1131" fmla="*/ 2861369 w 3239999"/>
              <a:gd name="connsiteY6-1132" fmla="*/ 2472117 h 3032924"/>
              <a:gd name="connsiteX7-1133" fmla="*/ 1663394 w 3239999"/>
              <a:gd name="connsiteY7-1134" fmla="*/ 2765302 h 3032924"/>
              <a:gd name="connsiteX8-1135" fmla="*/ 1663394 w 3239999"/>
              <a:gd name="connsiteY8-1136" fmla="*/ 526981 h 3032924"/>
              <a:gd name="connsiteX9-1137" fmla="*/ 1663394 w 3239999"/>
              <a:gd name="connsiteY9-1138" fmla="*/ 430441 h 3032924"/>
              <a:gd name="connsiteX10-1139" fmla="*/ 1663394 w 3239999"/>
              <a:gd name="connsiteY10-1140" fmla="*/ 402054 h 3032924"/>
              <a:gd name="connsiteX11-1141" fmla="*/ 2406065 w 3239999"/>
              <a:gd name="connsiteY11-1142" fmla="*/ 22 h 3032924"/>
              <a:gd name="connsiteX12-1143" fmla="*/ 2853673 w 3239999"/>
              <a:gd name="connsiteY12-1144" fmla="*/ 91100 h 3032924"/>
              <a:gd name="connsiteX13-1145" fmla="*/ 2854770 w 3239999"/>
              <a:gd name="connsiteY13-1146" fmla="*/ 430441 h 3032924"/>
              <a:gd name="connsiteX14-1147" fmla="*/ 3120669 w 3239999"/>
              <a:gd name="connsiteY14-1148" fmla="*/ 428517 h 3032924"/>
              <a:gd name="connsiteX15-1149" fmla="*/ 3120669 w 3239999"/>
              <a:gd name="connsiteY15-1150" fmla="*/ 738345 h 3032924"/>
              <a:gd name="connsiteX16-1151" fmla="*/ 3239999 w 3239999"/>
              <a:gd name="connsiteY16-1152" fmla="*/ 738345 h 3032924"/>
              <a:gd name="connsiteX17-1153" fmla="*/ 3239999 w 3239999"/>
              <a:gd name="connsiteY17-1154" fmla="*/ 3032924 h 3032924"/>
              <a:gd name="connsiteX18-1155" fmla="*/ 0 w 3239999"/>
              <a:gd name="connsiteY18-1156" fmla="*/ 3032924 h 3032924"/>
              <a:gd name="connsiteX19-1157" fmla="*/ 0 w 3239999"/>
              <a:gd name="connsiteY19-1158" fmla="*/ 738345 h 3032924"/>
              <a:gd name="connsiteX20-1159" fmla="*/ 102477 w 3239999"/>
              <a:gd name="connsiteY20-1160" fmla="*/ 738345 h 3032924"/>
              <a:gd name="connsiteX21-1161" fmla="*/ 102477 w 3239999"/>
              <a:gd name="connsiteY21-1162" fmla="*/ 428517 h 3032924"/>
              <a:gd name="connsiteX22-1163" fmla="*/ 385229 w 3239999"/>
              <a:gd name="connsiteY22-1164" fmla="*/ 430441 h 3032924"/>
              <a:gd name="connsiteX23-1165" fmla="*/ 386326 w 3239999"/>
              <a:gd name="connsiteY23-1166" fmla="*/ 91100 h 3032924"/>
              <a:gd name="connsiteX24-1167" fmla="*/ 833935 w 3239999"/>
              <a:gd name="connsiteY24-1168" fmla="*/ 22 h 3032924"/>
              <a:gd name="connsiteX25-1169" fmla="*/ 1576606 w 3239999"/>
              <a:gd name="connsiteY25-1170" fmla="*/ 402054 h 3032924"/>
              <a:gd name="connsiteX26-1171" fmla="*/ 1576606 w 3239999"/>
              <a:gd name="connsiteY26-1172" fmla="*/ 430441 h 3032924"/>
              <a:gd name="connsiteX27-1173" fmla="*/ 1576606 w 3239999"/>
              <a:gd name="connsiteY27-1174" fmla="*/ 526981 h 3032924"/>
              <a:gd name="connsiteX28-1175" fmla="*/ 1576606 w 3239999"/>
              <a:gd name="connsiteY28-1176" fmla="*/ 2765302 h 3032924"/>
              <a:gd name="connsiteX29-1177" fmla="*/ 378630 w 3239999"/>
              <a:gd name="connsiteY29-1178" fmla="*/ 2472117 h 3032924"/>
              <a:gd name="connsiteX30-1179" fmla="*/ 384918 w 3239999"/>
              <a:gd name="connsiteY30-1180" fmla="*/ 526981 h 3032924"/>
              <a:gd name="connsiteX31-1181" fmla="*/ 239143 w 3239999"/>
              <a:gd name="connsiteY31-1182" fmla="*/ 526981 h 3032924"/>
              <a:gd name="connsiteX32-1183" fmla="*/ 239143 w 3239999"/>
              <a:gd name="connsiteY32-1184" fmla="*/ 2776423 h 3032924"/>
              <a:gd name="connsiteX33-1185" fmla="*/ 1576606 w 3239999"/>
              <a:gd name="connsiteY33-1186" fmla="*/ 2776423 h 3032924"/>
              <a:gd name="connsiteX0-1187" fmla="*/ 1576606 w 3239999"/>
              <a:gd name="connsiteY0-1188" fmla="*/ 2778202 h 3032924"/>
              <a:gd name="connsiteX1-1189" fmla="*/ 1663394 w 3239999"/>
              <a:gd name="connsiteY1-1190" fmla="*/ 2778202 h 3032924"/>
              <a:gd name="connsiteX2-1191" fmla="*/ 1663394 w 3239999"/>
              <a:gd name="connsiteY2-1192" fmla="*/ 2776423 h 3032924"/>
              <a:gd name="connsiteX3-1193" fmla="*/ 3000856 w 3239999"/>
              <a:gd name="connsiteY3-1194" fmla="*/ 2776423 h 3032924"/>
              <a:gd name="connsiteX4-1195" fmla="*/ 3000856 w 3239999"/>
              <a:gd name="connsiteY4-1196" fmla="*/ 526981 h 3032924"/>
              <a:gd name="connsiteX5-1197" fmla="*/ 2855082 w 3239999"/>
              <a:gd name="connsiteY5-1198" fmla="*/ 526981 h 3032924"/>
              <a:gd name="connsiteX6-1199" fmla="*/ 2861369 w 3239999"/>
              <a:gd name="connsiteY6-1200" fmla="*/ 2472117 h 3032924"/>
              <a:gd name="connsiteX7-1201" fmla="*/ 1663394 w 3239999"/>
              <a:gd name="connsiteY7-1202" fmla="*/ 2765302 h 3032924"/>
              <a:gd name="connsiteX8-1203" fmla="*/ 1663394 w 3239999"/>
              <a:gd name="connsiteY8-1204" fmla="*/ 526981 h 3032924"/>
              <a:gd name="connsiteX9-1205" fmla="*/ 1663394 w 3239999"/>
              <a:gd name="connsiteY9-1206" fmla="*/ 430441 h 3032924"/>
              <a:gd name="connsiteX10-1207" fmla="*/ 1663394 w 3239999"/>
              <a:gd name="connsiteY10-1208" fmla="*/ 402054 h 3032924"/>
              <a:gd name="connsiteX11-1209" fmla="*/ 2406065 w 3239999"/>
              <a:gd name="connsiteY11-1210" fmla="*/ 22 h 3032924"/>
              <a:gd name="connsiteX12-1211" fmla="*/ 2853673 w 3239999"/>
              <a:gd name="connsiteY12-1212" fmla="*/ 91100 h 3032924"/>
              <a:gd name="connsiteX13-1213" fmla="*/ 2854770 w 3239999"/>
              <a:gd name="connsiteY13-1214" fmla="*/ 430441 h 3032924"/>
              <a:gd name="connsiteX14-1215" fmla="*/ 3120669 w 3239999"/>
              <a:gd name="connsiteY14-1216" fmla="*/ 428517 h 3032924"/>
              <a:gd name="connsiteX15-1217" fmla="*/ 3120669 w 3239999"/>
              <a:gd name="connsiteY15-1218" fmla="*/ 738345 h 3032924"/>
              <a:gd name="connsiteX16-1219" fmla="*/ 3239999 w 3239999"/>
              <a:gd name="connsiteY16-1220" fmla="*/ 738345 h 3032924"/>
              <a:gd name="connsiteX17-1221" fmla="*/ 3239999 w 3239999"/>
              <a:gd name="connsiteY17-1222" fmla="*/ 3032924 h 3032924"/>
              <a:gd name="connsiteX18-1223" fmla="*/ 0 w 3239999"/>
              <a:gd name="connsiteY18-1224" fmla="*/ 3032924 h 3032924"/>
              <a:gd name="connsiteX19-1225" fmla="*/ 0 w 3239999"/>
              <a:gd name="connsiteY19-1226" fmla="*/ 738345 h 3032924"/>
              <a:gd name="connsiteX20-1227" fmla="*/ 102477 w 3239999"/>
              <a:gd name="connsiteY20-1228" fmla="*/ 738345 h 3032924"/>
              <a:gd name="connsiteX21-1229" fmla="*/ 102477 w 3239999"/>
              <a:gd name="connsiteY21-1230" fmla="*/ 428517 h 3032924"/>
              <a:gd name="connsiteX22-1231" fmla="*/ 385229 w 3239999"/>
              <a:gd name="connsiteY22-1232" fmla="*/ 430441 h 3032924"/>
              <a:gd name="connsiteX23-1233" fmla="*/ 386326 w 3239999"/>
              <a:gd name="connsiteY23-1234" fmla="*/ 91100 h 3032924"/>
              <a:gd name="connsiteX24-1235" fmla="*/ 833935 w 3239999"/>
              <a:gd name="connsiteY24-1236" fmla="*/ 22 h 3032924"/>
              <a:gd name="connsiteX25-1237" fmla="*/ 1576606 w 3239999"/>
              <a:gd name="connsiteY25-1238" fmla="*/ 402054 h 3032924"/>
              <a:gd name="connsiteX26-1239" fmla="*/ 1576606 w 3239999"/>
              <a:gd name="connsiteY26-1240" fmla="*/ 430441 h 3032924"/>
              <a:gd name="connsiteX27-1241" fmla="*/ 1576606 w 3239999"/>
              <a:gd name="connsiteY27-1242" fmla="*/ 526981 h 3032924"/>
              <a:gd name="connsiteX28-1243" fmla="*/ 1576606 w 3239999"/>
              <a:gd name="connsiteY28-1244" fmla="*/ 2765302 h 3032924"/>
              <a:gd name="connsiteX29-1245" fmla="*/ 378630 w 3239999"/>
              <a:gd name="connsiteY29-1246" fmla="*/ 2472117 h 3032924"/>
              <a:gd name="connsiteX30-1247" fmla="*/ 384918 w 3239999"/>
              <a:gd name="connsiteY30-1248" fmla="*/ 526981 h 3032924"/>
              <a:gd name="connsiteX31-1249" fmla="*/ 239143 w 3239999"/>
              <a:gd name="connsiteY31-1250" fmla="*/ 526981 h 3032924"/>
              <a:gd name="connsiteX32-1251" fmla="*/ 239143 w 3239999"/>
              <a:gd name="connsiteY32-1252" fmla="*/ 2776423 h 3032924"/>
              <a:gd name="connsiteX33-1253" fmla="*/ 1576606 w 3239999"/>
              <a:gd name="connsiteY33-1254" fmla="*/ 2776423 h 3032924"/>
              <a:gd name="connsiteX0-1255" fmla="*/ 1576606 w 3239999"/>
              <a:gd name="connsiteY0-1256" fmla="*/ 2778202 h 3032924"/>
              <a:gd name="connsiteX1-1257" fmla="*/ 1663394 w 3239999"/>
              <a:gd name="connsiteY1-1258" fmla="*/ 2778202 h 3032924"/>
              <a:gd name="connsiteX2-1259" fmla="*/ 1663394 w 3239999"/>
              <a:gd name="connsiteY2-1260" fmla="*/ 2776423 h 3032924"/>
              <a:gd name="connsiteX3-1261" fmla="*/ 3000856 w 3239999"/>
              <a:gd name="connsiteY3-1262" fmla="*/ 2776423 h 3032924"/>
              <a:gd name="connsiteX4-1263" fmla="*/ 3000856 w 3239999"/>
              <a:gd name="connsiteY4-1264" fmla="*/ 526981 h 3032924"/>
              <a:gd name="connsiteX5-1265" fmla="*/ 2855082 w 3239999"/>
              <a:gd name="connsiteY5-1266" fmla="*/ 526981 h 3032924"/>
              <a:gd name="connsiteX6-1267" fmla="*/ 2861369 w 3239999"/>
              <a:gd name="connsiteY6-1268" fmla="*/ 2472117 h 3032924"/>
              <a:gd name="connsiteX7-1269" fmla="*/ 1663394 w 3239999"/>
              <a:gd name="connsiteY7-1270" fmla="*/ 2765302 h 3032924"/>
              <a:gd name="connsiteX8-1271" fmla="*/ 1663394 w 3239999"/>
              <a:gd name="connsiteY8-1272" fmla="*/ 526981 h 3032924"/>
              <a:gd name="connsiteX9-1273" fmla="*/ 1663394 w 3239999"/>
              <a:gd name="connsiteY9-1274" fmla="*/ 430441 h 3032924"/>
              <a:gd name="connsiteX10-1275" fmla="*/ 1663394 w 3239999"/>
              <a:gd name="connsiteY10-1276" fmla="*/ 402054 h 3032924"/>
              <a:gd name="connsiteX11-1277" fmla="*/ 2406065 w 3239999"/>
              <a:gd name="connsiteY11-1278" fmla="*/ 22 h 3032924"/>
              <a:gd name="connsiteX12-1279" fmla="*/ 2853673 w 3239999"/>
              <a:gd name="connsiteY12-1280" fmla="*/ 91100 h 3032924"/>
              <a:gd name="connsiteX13-1281" fmla="*/ 2854770 w 3239999"/>
              <a:gd name="connsiteY13-1282" fmla="*/ 430441 h 3032924"/>
              <a:gd name="connsiteX14-1283" fmla="*/ 3120669 w 3239999"/>
              <a:gd name="connsiteY14-1284" fmla="*/ 428517 h 3032924"/>
              <a:gd name="connsiteX15-1285" fmla="*/ 3120669 w 3239999"/>
              <a:gd name="connsiteY15-1286" fmla="*/ 738345 h 3032924"/>
              <a:gd name="connsiteX16-1287" fmla="*/ 3239999 w 3239999"/>
              <a:gd name="connsiteY16-1288" fmla="*/ 738345 h 3032924"/>
              <a:gd name="connsiteX17-1289" fmla="*/ 3239999 w 3239999"/>
              <a:gd name="connsiteY17-1290" fmla="*/ 3032924 h 3032924"/>
              <a:gd name="connsiteX18-1291" fmla="*/ 0 w 3239999"/>
              <a:gd name="connsiteY18-1292" fmla="*/ 3032924 h 3032924"/>
              <a:gd name="connsiteX19-1293" fmla="*/ 0 w 3239999"/>
              <a:gd name="connsiteY19-1294" fmla="*/ 738345 h 3032924"/>
              <a:gd name="connsiteX20-1295" fmla="*/ 102477 w 3239999"/>
              <a:gd name="connsiteY20-1296" fmla="*/ 738345 h 3032924"/>
              <a:gd name="connsiteX21-1297" fmla="*/ 102477 w 3239999"/>
              <a:gd name="connsiteY21-1298" fmla="*/ 428517 h 3032924"/>
              <a:gd name="connsiteX22-1299" fmla="*/ 385229 w 3239999"/>
              <a:gd name="connsiteY22-1300" fmla="*/ 430441 h 3032924"/>
              <a:gd name="connsiteX23-1301" fmla="*/ 386326 w 3239999"/>
              <a:gd name="connsiteY23-1302" fmla="*/ 91100 h 3032924"/>
              <a:gd name="connsiteX24-1303" fmla="*/ 833935 w 3239999"/>
              <a:gd name="connsiteY24-1304" fmla="*/ 22 h 3032924"/>
              <a:gd name="connsiteX25-1305" fmla="*/ 1576606 w 3239999"/>
              <a:gd name="connsiteY25-1306" fmla="*/ 402054 h 3032924"/>
              <a:gd name="connsiteX26-1307" fmla="*/ 1576606 w 3239999"/>
              <a:gd name="connsiteY26-1308" fmla="*/ 430441 h 3032924"/>
              <a:gd name="connsiteX27-1309" fmla="*/ 1576606 w 3239999"/>
              <a:gd name="connsiteY27-1310" fmla="*/ 526981 h 3032924"/>
              <a:gd name="connsiteX28-1311" fmla="*/ 1576606 w 3239999"/>
              <a:gd name="connsiteY28-1312" fmla="*/ 2765302 h 3032924"/>
              <a:gd name="connsiteX29-1313" fmla="*/ 378630 w 3239999"/>
              <a:gd name="connsiteY29-1314" fmla="*/ 2472117 h 3032924"/>
              <a:gd name="connsiteX30-1315" fmla="*/ 384918 w 3239999"/>
              <a:gd name="connsiteY30-1316" fmla="*/ 526981 h 3032924"/>
              <a:gd name="connsiteX31-1317" fmla="*/ 239143 w 3239999"/>
              <a:gd name="connsiteY31-1318" fmla="*/ 526981 h 3032924"/>
              <a:gd name="connsiteX32-1319" fmla="*/ 239143 w 3239999"/>
              <a:gd name="connsiteY32-1320" fmla="*/ 2776423 h 3032924"/>
              <a:gd name="connsiteX33-1321" fmla="*/ 1576606 w 3239999"/>
              <a:gd name="connsiteY33-1322" fmla="*/ 2776423 h 3032924"/>
              <a:gd name="connsiteX0-1323" fmla="*/ 1576606 w 3239999"/>
              <a:gd name="connsiteY0-1324" fmla="*/ 2778202 h 3032924"/>
              <a:gd name="connsiteX1-1325" fmla="*/ 1663394 w 3239999"/>
              <a:gd name="connsiteY1-1326" fmla="*/ 2778202 h 3032924"/>
              <a:gd name="connsiteX2-1327" fmla="*/ 1663394 w 3239999"/>
              <a:gd name="connsiteY2-1328" fmla="*/ 2776423 h 3032924"/>
              <a:gd name="connsiteX3-1329" fmla="*/ 3000856 w 3239999"/>
              <a:gd name="connsiteY3-1330" fmla="*/ 2776423 h 3032924"/>
              <a:gd name="connsiteX4-1331" fmla="*/ 3000856 w 3239999"/>
              <a:gd name="connsiteY4-1332" fmla="*/ 526981 h 3032924"/>
              <a:gd name="connsiteX5-1333" fmla="*/ 2855082 w 3239999"/>
              <a:gd name="connsiteY5-1334" fmla="*/ 526981 h 3032924"/>
              <a:gd name="connsiteX6-1335" fmla="*/ 2861369 w 3239999"/>
              <a:gd name="connsiteY6-1336" fmla="*/ 2472117 h 3032924"/>
              <a:gd name="connsiteX7-1337" fmla="*/ 1663394 w 3239999"/>
              <a:gd name="connsiteY7-1338" fmla="*/ 2765302 h 3032924"/>
              <a:gd name="connsiteX8-1339" fmla="*/ 1663394 w 3239999"/>
              <a:gd name="connsiteY8-1340" fmla="*/ 526981 h 3032924"/>
              <a:gd name="connsiteX9-1341" fmla="*/ 1663394 w 3239999"/>
              <a:gd name="connsiteY9-1342" fmla="*/ 430441 h 3032924"/>
              <a:gd name="connsiteX10-1343" fmla="*/ 1663394 w 3239999"/>
              <a:gd name="connsiteY10-1344" fmla="*/ 402054 h 3032924"/>
              <a:gd name="connsiteX11-1345" fmla="*/ 2406065 w 3239999"/>
              <a:gd name="connsiteY11-1346" fmla="*/ 22 h 3032924"/>
              <a:gd name="connsiteX12-1347" fmla="*/ 2853673 w 3239999"/>
              <a:gd name="connsiteY12-1348" fmla="*/ 91100 h 3032924"/>
              <a:gd name="connsiteX13-1349" fmla="*/ 2854770 w 3239999"/>
              <a:gd name="connsiteY13-1350" fmla="*/ 430441 h 3032924"/>
              <a:gd name="connsiteX14-1351" fmla="*/ 3120669 w 3239999"/>
              <a:gd name="connsiteY14-1352" fmla="*/ 428517 h 3032924"/>
              <a:gd name="connsiteX15-1353" fmla="*/ 3120669 w 3239999"/>
              <a:gd name="connsiteY15-1354" fmla="*/ 738345 h 3032924"/>
              <a:gd name="connsiteX16-1355" fmla="*/ 3239999 w 3239999"/>
              <a:gd name="connsiteY16-1356" fmla="*/ 738345 h 3032924"/>
              <a:gd name="connsiteX17-1357" fmla="*/ 3239999 w 3239999"/>
              <a:gd name="connsiteY17-1358" fmla="*/ 3032924 h 3032924"/>
              <a:gd name="connsiteX18-1359" fmla="*/ 0 w 3239999"/>
              <a:gd name="connsiteY18-1360" fmla="*/ 3032924 h 3032924"/>
              <a:gd name="connsiteX19-1361" fmla="*/ 0 w 3239999"/>
              <a:gd name="connsiteY19-1362" fmla="*/ 738345 h 3032924"/>
              <a:gd name="connsiteX20-1363" fmla="*/ 102477 w 3239999"/>
              <a:gd name="connsiteY20-1364" fmla="*/ 738345 h 3032924"/>
              <a:gd name="connsiteX21-1365" fmla="*/ 102477 w 3239999"/>
              <a:gd name="connsiteY21-1366" fmla="*/ 428517 h 3032924"/>
              <a:gd name="connsiteX22-1367" fmla="*/ 385229 w 3239999"/>
              <a:gd name="connsiteY22-1368" fmla="*/ 430441 h 3032924"/>
              <a:gd name="connsiteX23-1369" fmla="*/ 386326 w 3239999"/>
              <a:gd name="connsiteY23-1370" fmla="*/ 91100 h 3032924"/>
              <a:gd name="connsiteX24-1371" fmla="*/ 833935 w 3239999"/>
              <a:gd name="connsiteY24-1372" fmla="*/ 22 h 3032924"/>
              <a:gd name="connsiteX25-1373" fmla="*/ 1576606 w 3239999"/>
              <a:gd name="connsiteY25-1374" fmla="*/ 402054 h 3032924"/>
              <a:gd name="connsiteX26-1375" fmla="*/ 1576606 w 3239999"/>
              <a:gd name="connsiteY26-1376" fmla="*/ 430441 h 3032924"/>
              <a:gd name="connsiteX27-1377" fmla="*/ 1576606 w 3239999"/>
              <a:gd name="connsiteY27-1378" fmla="*/ 526981 h 3032924"/>
              <a:gd name="connsiteX28-1379" fmla="*/ 1576606 w 3239999"/>
              <a:gd name="connsiteY28-1380" fmla="*/ 2765302 h 3032924"/>
              <a:gd name="connsiteX29-1381" fmla="*/ 378630 w 3239999"/>
              <a:gd name="connsiteY29-1382" fmla="*/ 2472117 h 3032924"/>
              <a:gd name="connsiteX30-1383" fmla="*/ 384918 w 3239999"/>
              <a:gd name="connsiteY30-1384" fmla="*/ 526981 h 3032924"/>
              <a:gd name="connsiteX31-1385" fmla="*/ 239143 w 3239999"/>
              <a:gd name="connsiteY31-1386" fmla="*/ 526981 h 3032924"/>
              <a:gd name="connsiteX32-1387" fmla="*/ 229618 w 3239999"/>
              <a:gd name="connsiteY32-1388" fmla="*/ 2690698 h 3032924"/>
              <a:gd name="connsiteX33-1389" fmla="*/ 1576606 w 3239999"/>
              <a:gd name="connsiteY33-1390" fmla="*/ 2776423 h 3032924"/>
              <a:gd name="connsiteX0-1391" fmla="*/ 1576606 w 3239999"/>
              <a:gd name="connsiteY0-1392" fmla="*/ 2778202 h 3032924"/>
              <a:gd name="connsiteX1-1393" fmla="*/ 1663394 w 3239999"/>
              <a:gd name="connsiteY1-1394" fmla="*/ 2778202 h 3032924"/>
              <a:gd name="connsiteX2-1395" fmla="*/ 1663394 w 3239999"/>
              <a:gd name="connsiteY2-1396" fmla="*/ 2776423 h 3032924"/>
              <a:gd name="connsiteX3-1397" fmla="*/ 2991331 w 3239999"/>
              <a:gd name="connsiteY3-1398" fmla="*/ 2709748 h 3032924"/>
              <a:gd name="connsiteX4-1399" fmla="*/ 3000856 w 3239999"/>
              <a:gd name="connsiteY4-1400" fmla="*/ 526981 h 3032924"/>
              <a:gd name="connsiteX5-1401" fmla="*/ 2855082 w 3239999"/>
              <a:gd name="connsiteY5-1402" fmla="*/ 526981 h 3032924"/>
              <a:gd name="connsiteX6-1403" fmla="*/ 2861369 w 3239999"/>
              <a:gd name="connsiteY6-1404" fmla="*/ 2472117 h 3032924"/>
              <a:gd name="connsiteX7-1405" fmla="*/ 1663394 w 3239999"/>
              <a:gd name="connsiteY7-1406" fmla="*/ 2765302 h 3032924"/>
              <a:gd name="connsiteX8-1407" fmla="*/ 1663394 w 3239999"/>
              <a:gd name="connsiteY8-1408" fmla="*/ 526981 h 3032924"/>
              <a:gd name="connsiteX9-1409" fmla="*/ 1663394 w 3239999"/>
              <a:gd name="connsiteY9-1410" fmla="*/ 430441 h 3032924"/>
              <a:gd name="connsiteX10-1411" fmla="*/ 1663394 w 3239999"/>
              <a:gd name="connsiteY10-1412" fmla="*/ 402054 h 3032924"/>
              <a:gd name="connsiteX11-1413" fmla="*/ 2406065 w 3239999"/>
              <a:gd name="connsiteY11-1414" fmla="*/ 22 h 3032924"/>
              <a:gd name="connsiteX12-1415" fmla="*/ 2853673 w 3239999"/>
              <a:gd name="connsiteY12-1416" fmla="*/ 91100 h 3032924"/>
              <a:gd name="connsiteX13-1417" fmla="*/ 2854770 w 3239999"/>
              <a:gd name="connsiteY13-1418" fmla="*/ 430441 h 3032924"/>
              <a:gd name="connsiteX14-1419" fmla="*/ 3120669 w 3239999"/>
              <a:gd name="connsiteY14-1420" fmla="*/ 428517 h 3032924"/>
              <a:gd name="connsiteX15-1421" fmla="*/ 3120669 w 3239999"/>
              <a:gd name="connsiteY15-1422" fmla="*/ 738345 h 3032924"/>
              <a:gd name="connsiteX16-1423" fmla="*/ 3239999 w 3239999"/>
              <a:gd name="connsiteY16-1424" fmla="*/ 738345 h 3032924"/>
              <a:gd name="connsiteX17-1425" fmla="*/ 3239999 w 3239999"/>
              <a:gd name="connsiteY17-1426" fmla="*/ 3032924 h 3032924"/>
              <a:gd name="connsiteX18-1427" fmla="*/ 0 w 3239999"/>
              <a:gd name="connsiteY18-1428" fmla="*/ 3032924 h 3032924"/>
              <a:gd name="connsiteX19-1429" fmla="*/ 0 w 3239999"/>
              <a:gd name="connsiteY19-1430" fmla="*/ 738345 h 3032924"/>
              <a:gd name="connsiteX20-1431" fmla="*/ 102477 w 3239999"/>
              <a:gd name="connsiteY20-1432" fmla="*/ 738345 h 3032924"/>
              <a:gd name="connsiteX21-1433" fmla="*/ 102477 w 3239999"/>
              <a:gd name="connsiteY21-1434" fmla="*/ 428517 h 3032924"/>
              <a:gd name="connsiteX22-1435" fmla="*/ 385229 w 3239999"/>
              <a:gd name="connsiteY22-1436" fmla="*/ 430441 h 3032924"/>
              <a:gd name="connsiteX23-1437" fmla="*/ 386326 w 3239999"/>
              <a:gd name="connsiteY23-1438" fmla="*/ 91100 h 3032924"/>
              <a:gd name="connsiteX24-1439" fmla="*/ 833935 w 3239999"/>
              <a:gd name="connsiteY24-1440" fmla="*/ 22 h 3032924"/>
              <a:gd name="connsiteX25-1441" fmla="*/ 1576606 w 3239999"/>
              <a:gd name="connsiteY25-1442" fmla="*/ 402054 h 3032924"/>
              <a:gd name="connsiteX26-1443" fmla="*/ 1576606 w 3239999"/>
              <a:gd name="connsiteY26-1444" fmla="*/ 430441 h 3032924"/>
              <a:gd name="connsiteX27-1445" fmla="*/ 1576606 w 3239999"/>
              <a:gd name="connsiteY27-1446" fmla="*/ 526981 h 3032924"/>
              <a:gd name="connsiteX28-1447" fmla="*/ 1576606 w 3239999"/>
              <a:gd name="connsiteY28-1448" fmla="*/ 2765302 h 3032924"/>
              <a:gd name="connsiteX29-1449" fmla="*/ 378630 w 3239999"/>
              <a:gd name="connsiteY29-1450" fmla="*/ 2472117 h 3032924"/>
              <a:gd name="connsiteX30-1451" fmla="*/ 384918 w 3239999"/>
              <a:gd name="connsiteY30-1452" fmla="*/ 526981 h 3032924"/>
              <a:gd name="connsiteX31-1453" fmla="*/ 239143 w 3239999"/>
              <a:gd name="connsiteY31-1454" fmla="*/ 526981 h 3032924"/>
              <a:gd name="connsiteX32-1455" fmla="*/ 229618 w 3239999"/>
              <a:gd name="connsiteY32-1456" fmla="*/ 2690698 h 3032924"/>
              <a:gd name="connsiteX33-1457" fmla="*/ 1576606 w 3239999"/>
              <a:gd name="connsiteY33-1458" fmla="*/ 2776423 h 3032924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  <a:cxn ang="0">
                <a:pos x="connsiteX22-45" y="connsiteY22-46"/>
              </a:cxn>
              <a:cxn ang="0">
                <a:pos x="connsiteX23-47" y="connsiteY23-48"/>
              </a:cxn>
              <a:cxn ang="0">
                <a:pos x="connsiteX24-49" y="connsiteY24-50"/>
              </a:cxn>
              <a:cxn ang="0">
                <a:pos x="connsiteX25-51" y="connsiteY25-52"/>
              </a:cxn>
              <a:cxn ang="0">
                <a:pos x="connsiteX26-53" y="connsiteY26-54"/>
              </a:cxn>
              <a:cxn ang="0">
                <a:pos x="connsiteX27-55" y="connsiteY27-56"/>
              </a:cxn>
              <a:cxn ang="0">
                <a:pos x="connsiteX28-57" y="connsiteY28-58"/>
              </a:cxn>
              <a:cxn ang="0">
                <a:pos x="connsiteX29-59" y="connsiteY29-60"/>
              </a:cxn>
              <a:cxn ang="0">
                <a:pos x="connsiteX30-61" y="connsiteY30-62"/>
              </a:cxn>
              <a:cxn ang="0">
                <a:pos x="connsiteX31-63" y="connsiteY31-64"/>
              </a:cxn>
              <a:cxn ang="0">
                <a:pos x="connsiteX32-65" y="connsiteY32-66"/>
              </a:cxn>
              <a:cxn ang="0">
                <a:pos x="connsiteX33-67" y="connsiteY33-68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3419872" y="1851670"/>
            <a:ext cx="554461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/>
              <a:t>Ст. 12 «Відповідно до індивідуальних </a:t>
            </a:r>
            <a:endParaRPr lang="uk-UA" sz="2000" dirty="0"/>
          </a:p>
          <a:p>
            <a:r>
              <a:rPr lang="uk-UA" sz="2000" dirty="0"/>
              <a:t>особливостей навчально-пізнавальної </a:t>
            </a:r>
            <a:endParaRPr lang="uk-UA" sz="2000" dirty="0"/>
          </a:p>
          <a:p>
            <a:r>
              <a:rPr lang="uk-UA" sz="2000" dirty="0"/>
              <a:t>діяльності </a:t>
            </a:r>
            <a:r>
              <a:rPr lang="uk-UA" sz="2000" b="1" u="sng" dirty="0"/>
              <a:t>на кожного учня </a:t>
            </a:r>
            <a:r>
              <a:rPr lang="uk-UA" sz="2000" dirty="0"/>
              <a:t>з особливими </a:t>
            </a:r>
            <a:endParaRPr lang="uk-UA" sz="2000" dirty="0"/>
          </a:p>
          <a:p>
            <a:r>
              <a:rPr lang="uk-UA" sz="2000" dirty="0"/>
              <a:t>освітніми потребами складається ІПР. Вона </a:t>
            </a:r>
            <a:endParaRPr lang="uk-UA" sz="2000" dirty="0"/>
          </a:p>
          <a:p>
            <a:r>
              <a:rPr lang="uk-UA" sz="2000" dirty="0"/>
              <a:t>забезпечує індивідуалізацію навчання, </a:t>
            </a:r>
            <a:endParaRPr lang="uk-UA" sz="2000" dirty="0"/>
          </a:p>
          <a:p>
            <a:r>
              <a:rPr lang="uk-UA" sz="2000" dirty="0"/>
              <a:t>визначає конкретні навчальні стратегії та </a:t>
            </a:r>
            <a:endParaRPr lang="uk-UA" sz="2000" dirty="0"/>
          </a:p>
          <a:p>
            <a:r>
              <a:rPr lang="uk-UA" sz="2000" dirty="0"/>
              <a:t>підходи».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0" y="4935751"/>
            <a:ext cx="9144000" cy="261610"/>
          </a:xfrm>
          <a:prstGeom prst="rect">
            <a:avLst/>
          </a:prstGeom>
          <a:solidFill>
            <a:srgbClr val="76B1D1"/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11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ІНКЛЮЗИВНЕ НАВЧАННЯ В ЗАКЛАДАХ ЗАГАЛЬНОЇ СЕРЕДНЬОЇ ОСВІТИ,  </a:t>
            </a:r>
            <a:r>
              <a:rPr lang="uk-UA" sz="1100" dirty="0">
                <a:solidFill>
                  <a:schemeClr val="bg1"/>
                </a:solidFill>
              </a:rPr>
              <a:t>м. Київ | 16 - 19 вересня 2018 року</a:t>
            </a:r>
            <a:endParaRPr lang="ru-RU" sz="1100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755576" y="123478"/>
            <a:ext cx="6768752" cy="576064"/>
          </a:xfrm>
        </p:spPr>
        <p:txBody>
          <a:bodyPr/>
          <a:lstStyle/>
          <a:p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4" name="Rectangle 9"/>
          <p:cNvSpPr/>
          <p:nvPr/>
        </p:nvSpPr>
        <p:spPr>
          <a:xfrm>
            <a:off x="1582055" y="1347614"/>
            <a:ext cx="360125" cy="337109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-1" fmla="*/ 833935 w 3239999"/>
              <a:gd name="connsiteY0-2" fmla="*/ 22 h 3032924"/>
              <a:gd name="connsiteX1-3" fmla="*/ 1576606 w 3239999"/>
              <a:gd name="connsiteY1-4" fmla="*/ 402054 h 3032924"/>
              <a:gd name="connsiteX2-5" fmla="*/ 1576606 w 3239999"/>
              <a:gd name="connsiteY2-6" fmla="*/ 430441 h 3032924"/>
              <a:gd name="connsiteX3-7" fmla="*/ 1576606 w 3239999"/>
              <a:gd name="connsiteY3-8" fmla="*/ 526981 h 3032924"/>
              <a:gd name="connsiteX4-9" fmla="*/ 1576606 w 3239999"/>
              <a:gd name="connsiteY4-10" fmla="*/ 2765302 h 3032924"/>
              <a:gd name="connsiteX5-11" fmla="*/ 378630 w 3239999"/>
              <a:gd name="connsiteY5-12" fmla="*/ 2472117 h 3032924"/>
              <a:gd name="connsiteX6-13" fmla="*/ 384918 w 3239999"/>
              <a:gd name="connsiteY6-14" fmla="*/ 526981 h 3032924"/>
              <a:gd name="connsiteX7-15" fmla="*/ 239143 w 3239999"/>
              <a:gd name="connsiteY7-16" fmla="*/ 526981 h 3032924"/>
              <a:gd name="connsiteX8-17" fmla="*/ 239143 w 3239999"/>
              <a:gd name="connsiteY8-18" fmla="*/ 2776423 h 3032924"/>
              <a:gd name="connsiteX9-19" fmla="*/ 1576606 w 3239999"/>
              <a:gd name="connsiteY9-20" fmla="*/ 2776423 h 3032924"/>
              <a:gd name="connsiteX10-21" fmla="*/ 1576606 w 3239999"/>
              <a:gd name="connsiteY10-22" fmla="*/ 2778202 h 3032924"/>
              <a:gd name="connsiteX11-23" fmla="*/ 1663394 w 3239999"/>
              <a:gd name="connsiteY11-24" fmla="*/ 2778202 h 3032924"/>
              <a:gd name="connsiteX12-25" fmla="*/ 1663394 w 3239999"/>
              <a:gd name="connsiteY12-26" fmla="*/ 2776423 h 3032924"/>
              <a:gd name="connsiteX13-27" fmla="*/ 3000856 w 3239999"/>
              <a:gd name="connsiteY13-28" fmla="*/ 2776423 h 3032924"/>
              <a:gd name="connsiteX14-29" fmla="*/ 3000856 w 3239999"/>
              <a:gd name="connsiteY14-30" fmla="*/ 526981 h 3032924"/>
              <a:gd name="connsiteX15-31" fmla="*/ 2855082 w 3239999"/>
              <a:gd name="connsiteY15-32" fmla="*/ 526981 h 3032924"/>
              <a:gd name="connsiteX16-33" fmla="*/ 2861369 w 3239999"/>
              <a:gd name="connsiteY16-34" fmla="*/ 2472117 h 3032924"/>
              <a:gd name="connsiteX17-35" fmla="*/ 1663394 w 3239999"/>
              <a:gd name="connsiteY17-36" fmla="*/ 2765302 h 3032924"/>
              <a:gd name="connsiteX18-37" fmla="*/ 1663394 w 3239999"/>
              <a:gd name="connsiteY18-38" fmla="*/ 526981 h 3032924"/>
              <a:gd name="connsiteX19-39" fmla="*/ 1663394 w 3239999"/>
              <a:gd name="connsiteY19-40" fmla="*/ 430441 h 3032924"/>
              <a:gd name="connsiteX20-41" fmla="*/ 1663394 w 3239999"/>
              <a:gd name="connsiteY20-42" fmla="*/ 402054 h 3032924"/>
              <a:gd name="connsiteX21-43" fmla="*/ 2406065 w 3239999"/>
              <a:gd name="connsiteY21-44" fmla="*/ 22 h 3032924"/>
              <a:gd name="connsiteX22-45" fmla="*/ 2853673 w 3239999"/>
              <a:gd name="connsiteY22-46" fmla="*/ 91100 h 3032924"/>
              <a:gd name="connsiteX23-47" fmla="*/ 2854770 w 3239999"/>
              <a:gd name="connsiteY23-48" fmla="*/ 430441 h 3032924"/>
              <a:gd name="connsiteX24-49" fmla="*/ 3120669 w 3239999"/>
              <a:gd name="connsiteY24-50" fmla="*/ 428517 h 3032924"/>
              <a:gd name="connsiteX25-51" fmla="*/ 3120669 w 3239999"/>
              <a:gd name="connsiteY25-52" fmla="*/ 738345 h 3032924"/>
              <a:gd name="connsiteX26-53" fmla="*/ 3239999 w 3239999"/>
              <a:gd name="connsiteY26-54" fmla="*/ 738345 h 3032924"/>
              <a:gd name="connsiteX27-55" fmla="*/ 3239999 w 3239999"/>
              <a:gd name="connsiteY27-56" fmla="*/ 3032924 h 3032924"/>
              <a:gd name="connsiteX28-57" fmla="*/ 0 w 3239999"/>
              <a:gd name="connsiteY28-58" fmla="*/ 3032924 h 3032924"/>
              <a:gd name="connsiteX29-59" fmla="*/ 0 w 3239999"/>
              <a:gd name="connsiteY29-60" fmla="*/ 738345 h 3032924"/>
              <a:gd name="connsiteX30-61" fmla="*/ 102477 w 3239999"/>
              <a:gd name="connsiteY30-62" fmla="*/ 738345 h 3032924"/>
              <a:gd name="connsiteX31-63" fmla="*/ 102477 w 3239999"/>
              <a:gd name="connsiteY31-64" fmla="*/ 428517 h 3032924"/>
              <a:gd name="connsiteX32-65" fmla="*/ 385229 w 3239999"/>
              <a:gd name="connsiteY32-66" fmla="*/ 430441 h 3032924"/>
              <a:gd name="connsiteX33-67" fmla="*/ 386326 w 3239999"/>
              <a:gd name="connsiteY33-68" fmla="*/ 91100 h 3032924"/>
              <a:gd name="connsiteX34-69" fmla="*/ 833935 w 3239999"/>
              <a:gd name="connsiteY34-70" fmla="*/ 22 h 3032924"/>
              <a:gd name="connsiteX0-71" fmla="*/ 833935 w 3239999"/>
              <a:gd name="connsiteY0-72" fmla="*/ 22 h 3032924"/>
              <a:gd name="connsiteX1-73" fmla="*/ 1576606 w 3239999"/>
              <a:gd name="connsiteY1-74" fmla="*/ 402054 h 3032924"/>
              <a:gd name="connsiteX2-75" fmla="*/ 1576606 w 3239999"/>
              <a:gd name="connsiteY2-76" fmla="*/ 430441 h 3032924"/>
              <a:gd name="connsiteX3-77" fmla="*/ 1576606 w 3239999"/>
              <a:gd name="connsiteY3-78" fmla="*/ 526981 h 3032924"/>
              <a:gd name="connsiteX4-79" fmla="*/ 1576606 w 3239999"/>
              <a:gd name="connsiteY4-80" fmla="*/ 2765302 h 3032924"/>
              <a:gd name="connsiteX5-81" fmla="*/ 378630 w 3239999"/>
              <a:gd name="connsiteY5-82" fmla="*/ 2472117 h 3032924"/>
              <a:gd name="connsiteX6-83" fmla="*/ 384918 w 3239999"/>
              <a:gd name="connsiteY6-84" fmla="*/ 526981 h 3032924"/>
              <a:gd name="connsiteX7-85" fmla="*/ 239143 w 3239999"/>
              <a:gd name="connsiteY7-86" fmla="*/ 526981 h 3032924"/>
              <a:gd name="connsiteX8-87" fmla="*/ 239143 w 3239999"/>
              <a:gd name="connsiteY8-88" fmla="*/ 2776423 h 3032924"/>
              <a:gd name="connsiteX9-89" fmla="*/ 1576606 w 3239999"/>
              <a:gd name="connsiteY9-90" fmla="*/ 2776423 h 3032924"/>
              <a:gd name="connsiteX10-91" fmla="*/ 1576606 w 3239999"/>
              <a:gd name="connsiteY10-92" fmla="*/ 2778202 h 3032924"/>
              <a:gd name="connsiteX11-93" fmla="*/ 1663394 w 3239999"/>
              <a:gd name="connsiteY11-94" fmla="*/ 2778202 h 3032924"/>
              <a:gd name="connsiteX12-95" fmla="*/ 1663394 w 3239999"/>
              <a:gd name="connsiteY12-96" fmla="*/ 2776423 h 3032924"/>
              <a:gd name="connsiteX13-97" fmla="*/ 3000856 w 3239999"/>
              <a:gd name="connsiteY13-98" fmla="*/ 2776423 h 3032924"/>
              <a:gd name="connsiteX14-99" fmla="*/ 3000856 w 3239999"/>
              <a:gd name="connsiteY14-100" fmla="*/ 526981 h 3032924"/>
              <a:gd name="connsiteX15-101" fmla="*/ 2855082 w 3239999"/>
              <a:gd name="connsiteY15-102" fmla="*/ 526981 h 3032924"/>
              <a:gd name="connsiteX16-103" fmla="*/ 2861369 w 3239999"/>
              <a:gd name="connsiteY16-104" fmla="*/ 2472117 h 3032924"/>
              <a:gd name="connsiteX17-105" fmla="*/ 1663394 w 3239999"/>
              <a:gd name="connsiteY17-106" fmla="*/ 2765302 h 3032924"/>
              <a:gd name="connsiteX18-107" fmla="*/ 1663394 w 3239999"/>
              <a:gd name="connsiteY18-108" fmla="*/ 526981 h 3032924"/>
              <a:gd name="connsiteX19-109" fmla="*/ 1663394 w 3239999"/>
              <a:gd name="connsiteY19-110" fmla="*/ 430441 h 3032924"/>
              <a:gd name="connsiteX20-111" fmla="*/ 1663394 w 3239999"/>
              <a:gd name="connsiteY20-112" fmla="*/ 402054 h 3032924"/>
              <a:gd name="connsiteX21-113" fmla="*/ 2406065 w 3239999"/>
              <a:gd name="connsiteY21-114" fmla="*/ 22 h 3032924"/>
              <a:gd name="connsiteX22-115" fmla="*/ 2853673 w 3239999"/>
              <a:gd name="connsiteY22-116" fmla="*/ 91100 h 3032924"/>
              <a:gd name="connsiteX23-117" fmla="*/ 2854770 w 3239999"/>
              <a:gd name="connsiteY23-118" fmla="*/ 430441 h 3032924"/>
              <a:gd name="connsiteX24-119" fmla="*/ 3120669 w 3239999"/>
              <a:gd name="connsiteY24-120" fmla="*/ 428517 h 3032924"/>
              <a:gd name="connsiteX25-121" fmla="*/ 3120669 w 3239999"/>
              <a:gd name="connsiteY25-122" fmla="*/ 738345 h 3032924"/>
              <a:gd name="connsiteX26-123" fmla="*/ 3239999 w 3239999"/>
              <a:gd name="connsiteY26-124" fmla="*/ 738345 h 3032924"/>
              <a:gd name="connsiteX27-125" fmla="*/ 3239999 w 3239999"/>
              <a:gd name="connsiteY27-126" fmla="*/ 3032924 h 3032924"/>
              <a:gd name="connsiteX28-127" fmla="*/ 0 w 3239999"/>
              <a:gd name="connsiteY28-128" fmla="*/ 3032924 h 3032924"/>
              <a:gd name="connsiteX29-129" fmla="*/ 0 w 3239999"/>
              <a:gd name="connsiteY29-130" fmla="*/ 738345 h 3032924"/>
              <a:gd name="connsiteX30-131" fmla="*/ 102477 w 3239999"/>
              <a:gd name="connsiteY30-132" fmla="*/ 738345 h 3032924"/>
              <a:gd name="connsiteX31-133" fmla="*/ 102477 w 3239999"/>
              <a:gd name="connsiteY31-134" fmla="*/ 428517 h 3032924"/>
              <a:gd name="connsiteX32-135" fmla="*/ 385229 w 3239999"/>
              <a:gd name="connsiteY32-136" fmla="*/ 430441 h 3032924"/>
              <a:gd name="connsiteX33-137" fmla="*/ 386326 w 3239999"/>
              <a:gd name="connsiteY33-138" fmla="*/ 91100 h 3032924"/>
              <a:gd name="connsiteX34-139" fmla="*/ 833935 w 3239999"/>
              <a:gd name="connsiteY34-140" fmla="*/ 22 h 3032924"/>
              <a:gd name="connsiteX0-141" fmla="*/ 1576606 w 3239999"/>
              <a:gd name="connsiteY0-142" fmla="*/ 2778202 h 3032924"/>
              <a:gd name="connsiteX1-143" fmla="*/ 1663394 w 3239999"/>
              <a:gd name="connsiteY1-144" fmla="*/ 2778202 h 3032924"/>
              <a:gd name="connsiteX2-145" fmla="*/ 1663394 w 3239999"/>
              <a:gd name="connsiteY2-146" fmla="*/ 2776423 h 3032924"/>
              <a:gd name="connsiteX3-147" fmla="*/ 3000856 w 3239999"/>
              <a:gd name="connsiteY3-148" fmla="*/ 2776423 h 3032924"/>
              <a:gd name="connsiteX4-149" fmla="*/ 3000856 w 3239999"/>
              <a:gd name="connsiteY4-150" fmla="*/ 526981 h 3032924"/>
              <a:gd name="connsiteX5-151" fmla="*/ 2855082 w 3239999"/>
              <a:gd name="connsiteY5-152" fmla="*/ 526981 h 3032924"/>
              <a:gd name="connsiteX6-153" fmla="*/ 2861369 w 3239999"/>
              <a:gd name="connsiteY6-154" fmla="*/ 2472117 h 3032924"/>
              <a:gd name="connsiteX7-155" fmla="*/ 1663394 w 3239999"/>
              <a:gd name="connsiteY7-156" fmla="*/ 2765302 h 3032924"/>
              <a:gd name="connsiteX8-157" fmla="*/ 1663394 w 3239999"/>
              <a:gd name="connsiteY8-158" fmla="*/ 526981 h 3032924"/>
              <a:gd name="connsiteX9-159" fmla="*/ 1663394 w 3239999"/>
              <a:gd name="connsiteY9-160" fmla="*/ 430441 h 3032924"/>
              <a:gd name="connsiteX10-161" fmla="*/ 1663394 w 3239999"/>
              <a:gd name="connsiteY10-162" fmla="*/ 402054 h 3032924"/>
              <a:gd name="connsiteX11-163" fmla="*/ 2406065 w 3239999"/>
              <a:gd name="connsiteY11-164" fmla="*/ 22 h 3032924"/>
              <a:gd name="connsiteX12-165" fmla="*/ 2853673 w 3239999"/>
              <a:gd name="connsiteY12-166" fmla="*/ 91100 h 3032924"/>
              <a:gd name="connsiteX13-167" fmla="*/ 2854770 w 3239999"/>
              <a:gd name="connsiteY13-168" fmla="*/ 430441 h 3032924"/>
              <a:gd name="connsiteX14-169" fmla="*/ 3120669 w 3239999"/>
              <a:gd name="connsiteY14-170" fmla="*/ 428517 h 3032924"/>
              <a:gd name="connsiteX15-171" fmla="*/ 3120669 w 3239999"/>
              <a:gd name="connsiteY15-172" fmla="*/ 738345 h 3032924"/>
              <a:gd name="connsiteX16-173" fmla="*/ 3239999 w 3239999"/>
              <a:gd name="connsiteY16-174" fmla="*/ 738345 h 3032924"/>
              <a:gd name="connsiteX17-175" fmla="*/ 3239999 w 3239999"/>
              <a:gd name="connsiteY17-176" fmla="*/ 3032924 h 3032924"/>
              <a:gd name="connsiteX18-177" fmla="*/ 0 w 3239999"/>
              <a:gd name="connsiteY18-178" fmla="*/ 3032924 h 3032924"/>
              <a:gd name="connsiteX19-179" fmla="*/ 0 w 3239999"/>
              <a:gd name="connsiteY19-180" fmla="*/ 738345 h 3032924"/>
              <a:gd name="connsiteX20-181" fmla="*/ 102477 w 3239999"/>
              <a:gd name="connsiteY20-182" fmla="*/ 738345 h 3032924"/>
              <a:gd name="connsiteX21-183" fmla="*/ 102477 w 3239999"/>
              <a:gd name="connsiteY21-184" fmla="*/ 428517 h 3032924"/>
              <a:gd name="connsiteX22-185" fmla="*/ 385229 w 3239999"/>
              <a:gd name="connsiteY22-186" fmla="*/ 430441 h 3032924"/>
              <a:gd name="connsiteX23-187" fmla="*/ 386326 w 3239999"/>
              <a:gd name="connsiteY23-188" fmla="*/ 91100 h 3032924"/>
              <a:gd name="connsiteX24-189" fmla="*/ 833935 w 3239999"/>
              <a:gd name="connsiteY24-190" fmla="*/ 22 h 3032924"/>
              <a:gd name="connsiteX25-191" fmla="*/ 1576606 w 3239999"/>
              <a:gd name="connsiteY25-192" fmla="*/ 402054 h 3032924"/>
              <a:gd name="connsiteX26-193" fmla="*/ 1576606 w 3239999"/>
              <a:gd name="connsiteY26-194" fmla="*/ 430441 h 3032924"/>
              <a:gd name="connsiteX27-195" fmla="*/ 1576606 w 3239999"/>
              <a:gd name="connsiteY27-196" fmla="*/ 526981 h 3032924"/>
              <a:gd name="connsiteX28-197" fmla="*/ 1576606 w 3239999"/>
              <a:gd name="connsiteY28-198" fmla="*/ 2765302 h 3032924"/>
              <a:gd name="connsiteX29-199" fmla="*/ 378630 w 3239999"/>
              <a:gd name="connsiteY29-200" fmla="*/ 2472117 h 3032924"/>
              <a:gd name="connsiteX30-201" fmla="*/ 384918 w 3239999"/>
              <a:gd name="connsiteY30-202" fmla="*/ 526981 h 3032924"/>
              <a:gd name="connsiteX31-203" fmla="*/ 239143 w 3239999"/>
              <a:gd name="connsiteY31-204" fmla="*/ 526981 h 3032924"/>
              <a:gd name="connsiteX32-205" fmla="*/ 239143 w 3239999"/>
              <a:gd name="connsiteY32-206" fmla="*/ 2776423 h 3032924"/>
              <a:gd name="connsiteX33-207" fmla="*/ 1576606 w 3239999"/>
              <a:gd name="connsiteY33-208" fmla="*/ 2776423 h 3032924"/>
              <a:gd name="connsiteX34-209" fmla="*/ 1668046 w 3239999"/>
              <a:gd name="connsiteY34-210" fmla="*/ 2869642 h 3032924"/>
              <a:gd name="connsiteX0-211" fmla="*/ 1576606 w 3239999"/>
              <a:gd name="connsiteY0-212" fmla="*/ 2778202 h 3032924"/>
              <a:gd name="connsiteX1-213" fmla="*/ 1663394 w 3239999"/>
              <a:gd name="connsiteY1-214" fmla="*/ 2778202 h 3032924"/>
              <a:gd name="connsiteX2-215" fmla="*/ 1663394 w 3239999"/>
              <a:gd name="connsiteY2-216" fmla="*/ 2776423 h 3032924"/>
              <a:gd name="connsiteX3-217" fmla="*/ 3000856 w 3239999"/>
              <a:gd name="connsiteY3-218" fmla="*/ 2776423 h 3032924"/>
              <a:gd name="connsiteX4-219" fmla="*/ 3000856 w 3239999"/>
              <a:gd name="connsiteY4-220" fmla="*/ 526981 h 3032924"/>
              <a:gd name="connsiteX5-221" fmla="*/ 2855082 w 3239999"/>
              <a:gd name="connsiteY5-222" fmla="*/ 526981 h 3032924"/>
              <a:gd name="connsiteX6-223" fmla="*/ 2861369 w 3239999"/>
              <a:gd name="connsiteY6-224" fmla="*/ 2472117 h 3032924"/>
              <a:gd name="connsiteX7-225" fmla="*/ 1663394 w 3239999"/>
              <a:gd name="connsiteY7-226" fmla="*/ 2765302 h 3032924"/>
              <a:gd name="connsiteX8-227" fmla="*/ 1663394 w 3239999"/>
              <a:gd name="connsiteY8-228" fmla="*/ 526981 h 3032924"/>
              <a:gd name="connsiteX9-229" fmla="*/ 1663394 w 3239999"/>
              <a:gd name="connsiteY9-230" fmla="*/ 430441 h 3032924"/>
              <a:gd name="connsiteX10-231" fmla="*/ 1663394 w 3239999"/>
              <a:gd name="connsiteY10-232" fmla="*/ 402054 h 3032924"/>
              <a:gd name="connsiteX11-233" fmla="*/ 2406065 w 3239999"/>
              <a:gd name="connsiteY11-234" fmla="*/ 22 h 3032924"/>
              <a:gd name="connsiteX12-235" fmla="*/ 2853673 w 3239999"/>
              <a:gd name="connsiteY12-236" fmla="*/ 91100 h 3032924"/>
              <a:gd name="connsiteX13-237" fmla="*/ 2854770 w 3239999"/>
              <a:gd name="connsiteY13-238" fmla="*/ 430441 h 3032924"/>
              <a:gd name="connsiteX14-239" fmla="*/ 3120669 w 3239999"/>
              <a:gd name="connsiteY14-240" fmla="*/ 428517 h 3032924"/>
              <a:gd name="connsiteX15-241" fmla="*/ 3120669 w 3239999"/>
              <a:gd name="connsiteY15-242" fmla="*/ 738345 h 3032924"/>
              <a:gd name="connsiteX16-243" fmla="*/ 3239999 w 3239999"/>
              <a:gd name="connsiteY16-244" fmla="*/ 738345 h 3032924"/>
              <a:gd name="connsiteX17-245" fmla="*/ 3239999 w 3239999"/>
              <a:gd name="connsiteY17-246" fmla="*/ 3032924 h 3032924"/>
              <a:gd name="connsiteX18-247" fmla="*/ 0 w 3239999"/>
              <a:gd name="connsiteY18-248" fmla="*/ 3032924 h 3032924"/>
              <a:gd name="connsiteX19-249" fmla="*/ 0 w 3239999"/>
              <a:gd name="connsiteY19-250" fmla="*/ 738345 h 3032924"/>
              <a:gd name="connsiteX20-251" fmla="*/ 102477 w 3239999"/>
              <a:gd name="connsiteY20-252" fmla="*/ 738345 h 3032924"/>
              <a:gd name="connsiteX21-253" fmla="*/ 102477 w 3239999"/>
              <a:gd name="connsiteY21-254" fmla="*/ 428517 h 3032924"/>
              <a:gd name="connsiteX22-255" fmla="*/ 385229 w 3239999"/>
              <a:gd name="connsiteY22-256" fmla="*/ 430441 h 3032924"/>
              <a:gd name="connsiteX23-257" fmla="*/ 386326 w 3239999"/>
              <a:gd name="connsiteY23-258" fmla="*/ 91100 h 3032924"/>
              <a:gd name="connsiteX24-259" fmla="*/ 833935 w 3239999"/>
              <a:gd name="connsiteY24-260" fmla="*/ 22 h 3032924"/>
              <a:gd name="connsiteX25-261" fmla="*/ 1576606 w 3239999"/>
              <a:gd name="connsiteY25-262" fmla="*/ 402054 h 3032924"/>
              <a:gd name="connsiteX26-263" fmla="*/ 1576606 w 3239999"/>
              <a:gd name="connsiteY26-264" fmla="*/ 430441 h 3032924"/>
              <a:gd name="connsiteX27-265" fmla="*/ 1576606 w 3239999"/>
              <a:gd name="connsiteY27-266" fmla="*/ 526981 h 3032924"/>
              <a:gd name="connsiteX28-267" fmla="*/ 1576606 w 3239999"/>
              <a:gd name="connsiteY28-268" fmla="*/ 2765302 h 3032924"/>
              <a:gd name="connsiteX29-269" fmla="*/ 378630 w 3239999"/>
              <a:gd name="connsiteY29-270" fmla="*/ 2472117 h 3032924"/>
              <a:gd name="connsiteX30-271" fmla="*/ 384918 w 3239999"/>
              <a:gd name="connsiteY30-272" fmla="*/ 526981 h 3032924"/>
              <a:gd name="connsiteX31-273" fmla="*/ 239143 w 3239999"/>
              <a:gd name="connsiteY31-274" fmla="*/ 526981 h 3032924"/>
              <a:gd name="connsiteX32-275" fmla="*/ 239143 w 3239999"/>
              <a:gd name="connsiteY32-276" fmla="*/ 2776423 h 3032924"/>
              <a:gd name="connsiteX33-277" fmla="*/ 1576606 w 3239999"/>
              <a:gd name="connsiteY33-278" fmla="*/ 2776423 h 3032924"/>
              <a:gd name="connsiteX34-279" fmla="*/ 1668046 w 3239999"/>
              <a:gd name="connsiteY34-280" fmla="*/ 2869642 h 3032924"/>
              <a:gd name="connsiteX0-281" fmla="*/ 1576606 w 3239999"/>
              <a:gd name="connsiteY0-282" fmla="*/ 2778202 h 3032924"/>
              <a:gd name="connsiteX1-283" fmla="*/ 1663394 w 3239999"/>
              <a:gd name="connsiteY1-284" fmla="*/ 2778202 h 3032924"/>
              <a:gd name="connsiteX2-285" fmla="*/ 1663394 w 3239999"/>
              <a:gd name="connsiteY2-286" fmla="*/ 2776423 h 3032924"/>
              <a:gd name="connsiteX3-287" fmla="*/ 3000856 w 3239999"/>
              <a:gd name="connsiteY3-288" fmla="*/ 2776423 h 3032924"/>
              <a:gd name="connsiteX4-289" fmla="*/ 3000856 w 3239999"/>
              <a:gd name="connsiteY4-290" fmla="*/ 526981 h 3032924"/>
              <a:gd name="connsiteX5-291" fmla="*/ 2855082 w 3239999"/>
              <a:gd name="connsiteY5-292" fmla="*/ 526981 h 3032924"/>
              <a:gd name="connsiteX6-293" fmla="*/ 2861369 w 3239999"/>
              <a:gd name="connsiteY6-294" fmla="*/ 2472117 h 3032924"/>
              <a:gd name="connsiteX7-295" fmla="*/ 1663394 w 3239999"/>
              <a:gd name="connsiteY7-296" fmla="*/ 2765302 h 3032924"/>
              <a:gd name="connsiteX8-297" fmla="*/ 1663394 w 3239999"/>
              <a:gd name="connsiteY8-298" fmla="*/ 526981 h 3032924"/>
              <a:gd name="connsiteX9-299" fmla="*/ 1663394 w 3239999"/>
              <a:gd name="connsiteY9-300" fmla="*/ 430441 h 3032924"/>
              <a:gd name="connsiteX10-301" fmla="*/ 1663394 w 3239999"/>
              <a:gd name="connsiteY10-302" fmla="*/ 402054 h 3032924"/>
              <a:gd name="connsiteX11-303" fmla="*/ 2406065 w 3239999"/>
              <a:gd name="connsiteY11-304" fmla="*/ 22 h 3032924"/>
              <a:gd name="connsiteX12-305" fmla="*/ 2853673 w 3239999"/>
              <a:gd name="connsiteY12-306" fmla="*/ 91100 h 3032924"/>
              <a:gd name="connsiteX13-307" fmla="*/ 2854770 w 3239999"/>
              <a:gd name="connsiteY13-308" fmla="*/ 430441 h 3032924"/>
              <a:gd name="connsiteX14-309" fmla="*/ 3120669 w 3239999"/>
              <a:gd name="connsiteY14-310" fmla="*/ 428517 h 3032924"/>
              <a:gd name="connsiteX15-311" fmla="*/ 3120669 w 3239999"/>
              <a:gd name="connsiteY15-312" fmla="*/ 738345 h 3032924"/>
              <a:gd name="connsiteX16-313" fmla="*/ 3239999 w 3239999"/>
              <a:gd name="connsiteY16-314" fmla="*/ 738345 h 3032924"/>
              <a:gd name="connsiteX17-315" fmla="*/ 3239999 w 3239999"/>
              <a:gd name="connsiteY17-316" fmla="*/ 3032924 h 3032924"/>
              <a:gd name="connsiteX18-317" fmla="*/ 0 w 3239999"/>
              <a:gd name="connsiteY18-318" fmla="*/ 3032924 h 3032924"/>
              <a:gd name="connsiteX19-319" fmla="*/ 0 w 3239999"/>
              <a:gd name="connsiteY19-320" fmla="*/ 738345 h 3032924"/>
              <a:gd name="connsiteX20-321" fmla="*/ 102477 w 3239999"/>
              <a:gd name="connsiteY20-322" fmla="*/ 738345 h 3032924"/>
              <a:gd name="connsiteX21-323" fmla="*/ 102477 w 3239999"/>
              <a:gd name="connsiteY21-324" fmla="*/ 428517 h 3032924"/>
              <a:gd name="connsiteX22-325" fmla="*/ 385229 w 3239999"/>
              <a:gd name="connsiteY22-326" fmla="*/ 430441 h 3032924"/>
              <a:gd name="connsiteX23-327" fmla="*/ 386326 w 3239999"/>
              <a:gd name="connsiteY23-328" fmla="*/ 91100 h 3032924"/>
              <a:gd name="connsiteX24-329" fmla="*/ 833935 w 3239999"/>
              <a:gd name="connsiteY24-330" fmla="*/ 22 h 3032924"/>
              <a:gd name="connsiteX25-331" fmla="*/ 1576606 w 3239999"/>
              <a:gd name="connsiteY25-332" fmla="*/ 402054 h 3032924"/>
              <a:gd name="connsiteX26-333" fmla="*/ 1576606 w 3239999"/>
              <a:gd name="connsiteY26-334" fmla="*/ 430441 h 3032924"/>
              <a:gd name="connsiteX27-335" fmla="*/ 1576606 w 3239999"/>
              <a:gd name="connsiteY27-336" fmla="*/ 526981 h 3032924"/>
              <a:gd name="connsiteX28-337" fmla="*/ 1576606 w 3239999"/>
              <a:gd name="connsiteY28-338" fmla="*/ 2765302 h 3032924"/>
              <a:gd name="connsiteX29-339" fmla="*/ 378630 w 3239999"/>
              <a:gd name="connsiteY29-340" fmla="*/ 2472117 h 3032924"/>
              <a:gd name="connsiteX30-341" fmla="*/ 384918 w 3239999"/>
              <a:gd name="connsiteY30-342" fmla="*/ 526981 h 3032924"/>
              <a:gd name="connsiteX31-343" fmla="*/ 239143 w 3239999"/>
              <a:gd name="connsiteY31-344" fmla="*/ 526981 h 3032924"/>
              <a:gd name="connsiteX32-345" fmla="*/ 239143 w 3239999"/>
              <a:gd name="connsiteY32-346" fmla="*/ 2776423 h 3032924"/>
              <a:gd name="connsiteX33-347" fmla="*/ 1576606 w 3239999"/>
              <a:gd name="connsiteY33-348" fmla="*/ 2776423 h 3032924"/>
              <a:gd name="connsiteX34-349" fmla="*/ 1668046 w 3239999"/>
              <a:gd name="connsiteY34-350" fmla="*/ 2869642 h 3032924"/>
              <a:gd name="connsiteX0-351" fmla="*/ 1576606 w 3239999"/>
              <a:gd name="connsiteY0-352" fmla="*/ 2778202 h 3032924"/>
              <a:gd name="connsiteX1-353" fmla="*/ 1663394 w 3239999"/>
              <a:gd name="connsiteY1-354" fmla="*/ 2778202 h 3032924"/>
              <a:gd name="connsiteX2-355" fmla="*/ 1663394 w 3239999"/>
              <a:gd name="connsiteY2-356" fmla="*/ 2776423 h 3032924"/>
              <a:gd name="connsiteX3-357" fmla="*/ 3000856 w 3239999"/>
              <a:gd name="connsiteY3-358" fmla="*/ 2776423 h 3032924"/>
              <a:gd name="connsiteX4-359" fmla="*/ 3000856 w 3239999"/>
              <a:gd name="connsiteY4-360" fmla="*/ 526981 h 3032924"/>
              <a:gd name="connsiteX5-361" fmla="*/ 2855082 w 3239999"/>
              <a:gd name="connsiteY5-362" fmla="*/ 526981 h 3032924"/>
              <a:gd name="connsiteX6-363" fmla="*/ 2861369 w 3239999"/>
              <a:gd name="connsiteY6-364" fmla="*/ 2472117 h 3032924"/>
              <a:gd name="connsiteX7-365" fmla="*/ 1663394 w 3239999"/>
              <a:gd name="connsiteY7-366" fmla="*/ 2765302 h 3032924"/>
              <a:gd name="connsiteX8-367" fmla="*/ 1663394 w 3239999"/>
              <a:gd name="connsiteY8-368" fmla="*/ 526981 h 3032924"/>
              <a:gd name="connsiteX9-369" fmla="*/ 1663394 w 3239999"/>
              <a:gd name="connsiteY9-370" fmla="*/ 430441 h 3032924"/>
              <a:gd name="connsiteX10-371" fmla="*/ 1663394 w 3239999"/>
              <a:gd name="connsiteY10-372" fmla="*/ 402054 h 3032924"/>
              <a:gd name="connsiteX11-373" fmla="*/ 2406065 w 3239999"/>
              <a:gd name="connsiteY11-374" fmla="*/ 22 h 3032924"/>
              <a:gd name="connsiteX12-375" fmla="*/ 2853673 w 3239999"/>
              <a:gd name="connsiteY12-376" fmla="*/ 91100 h 3032924"/>
              <a:gd name="connsiteX13-377" fmla="*/ 2854770 w 3239999"/>
              <a:gd name="connsiteY13-378" fmla="*/ 430441 h 3032924"/>
              <a:gd name="connsiteX14-379" fmla="*/ 3120669 w 3239999"/>
              <a:gd name="connsiteY14-380" fmla="*/ 428517 h 3032924"/>
              <a:gd name="connsiteX15-381" fmla="*/ 3120669 w 3239999"/>
              <a:gd name="connsiteY15-382" fmla="*/ 738345 h 3032924"/>
              <a:gd name="connsiteX16-383" fmla="*/ 3239999 w 3239999"/>
              <a:gd name="connsiteY16-384" fmla="*/ 738345 h 3032924"/>
              <a:gd name="connsiteX17-385" fmla="*/ 3239999 w 3239999"/>
              <a:gd name="connsiteY17-386" fmla="*/ 3032924 h 3032924"/>
              <a:gd name="connsiteX18-387" fmla="*/ 0 w 3239999"/>
              <a:gd name="connsiteY18-388" fmla="*/ 3032924 h 3032924"/>
              <a:gd name="connsiteX19-389" fmla="*/ 0 w 3239999"/>
              <a:gd name="connsiteY19-390" fmla="*/ 738345 h 3032924"/>
              <a:gd name="connsiteX20-391" fmla="*/ 102477 w 3239999"/>
              <a:gd name="connsiteY20-392" fmla="*/ 738345 h 3032924"/>
              <a:gd name="connsiteX21-393" fmla="*/ 102477 w 3239999"/>
              <a:gd name="connsiteY21-394" fmla="*/ 428517 h 3032924"/>
              <a:gd name="connsiteX22-395" fmla="*/ 385229 w 3239999"/>
              <a:gd name="connsiteY22-396" fmla="*/ 430441 h 3032924"/>
              <a:gd name="connsiteX23-397" fmla="*/ 386326 w 3239999"/>
              <a:gd name="connsiteY23-398" fmla="*/ 91100 h 3032924"/>
              <a:gd name="connsiteX24-399" fmla="*/ 833935 w 3239999"/>
              <a:gd name="connsiteY24-400" fmla="*/ 22 h 3032924"/>
              <a:gd name="connsiteX25-401" fmla="*/ 1576606 w 3239999"/>
              <a:gd name="connsiteY25-402" fmla="*/ 402054 h 3032924"/>
              <a:gd name="connsiteX26-403" fmla="*/ 1576606 w 3239999"/>
              <a:gd name="connsiteY26-404" fmla="*/ 430441 h 3032924"/>
              <a:gd name="connsiteX27-405" fmla="*/ 1576606 w 3239999"/>
              <a:gd name="connsiteY27-406" fmla="*/ 526981 h 3032924"/>
              <a:gd name="connsiteX28-407" fmla="*/ 1576606 w 3239999"/>
              <a:gd name="connsiteY28-408" fmla="*/ 2765302 h 3032924"/>
              <a:gd name="connsiteX29-409" fmla="*/ 378630 w 3239999"/>
              <a:gd name="connsiteY29-410" fmla="*/ 2472117 h 3032924"/>
              <a:gd name="connsiteX30-411" fmla="*/ 384918 w 3239999"/>
              <a:gd name="connsiteY30-412" fmla="*/ 526981 h 3032924"/>
              <a:gd name="connsiteX31-413" fmla="*/ 239143 w 3239999"/>
              <a:gd name="connsiteY31-414" fmla="*/ 526981 h 3032924"/>
              <a:gd name="connsiteX32-415" fmla="*/ 239143 w 3239999"/>
              <a:gd name="connsiteY32-416" fmla="*/ 2776423 h 3032924"/>
              <a:gd name="connsiteX33-417" fmla="*/ 1576606 w 3239999"/>
              <a:gd name="connsiteY33-418" fmla="*/ 2776423 h 3032924"/>
              <a:gd name="connsiteX34-419" fmla="*/ 1668046 w 3239999"/>
              <a:gd name="connsiteY34-420" fmla="*/ 2869642 h 3032924"/>
              <a:gd name="connsiteX0-421" fmla="*/ 1576606 w 3239999"/>
              <a:gd name="connsiteY0-422" fmla="*/ 2778202 h 3032924"/>
              <a:gd name="connsiteX1-423" fmla="*/ 1663394 w 3239999"/>
              <a:gd name="connsiteY1-424" fmla="*/ 2778202 h 3032924"/>
              <a:gd name="connsiteX2-425" fmla="*/ 1663394 w 3239999"/>
              <a:gd name="connsiteY2-426" fmla="*/ 2776423 h 3032924"/>
              <a:gd name="connsiteX3-427" fmla="*/ 3000856 w 3239999"/>
              <a:gd name="connsiteY3-428" fmla="*/ 2776423 h 3032924"/>
              <a:gd name="connsiteX4-429" fmla="*/ 3000856 w 3239999"/>
              <a:gd name="connsiteY4-430" fmla="*/ 526981 h 3032924"/>
              <a:gd name="connsiteX5-431" fmla="*/ 2855082 w 3239999"/>
              <a:gd name="connsiteY5-432" fmla="*/ 526981 h 3032924"/>
              <a:gd name="connsiteX6-433" fmla="*/ 2861369 w 3239999"/>
              <a:gd name="connsiteY6-434" fmla="*/ 2472117 h 3032924"/>
              <a:gd name="connsiteX7-435" fmla="*/ 1663394 w 3239999"/>
              <a:gd name="connsiteY7-436" fmla="*/ 2765302 h 3032924"/>
              <a:gd name="connsiteX8-437" fmla="*/ 1663394 w 3239999"/>
              <a:gd name="connsiteY8-438" fmla="*/ 526981 h 3032924"/>
              <a:gd name="connsiteX9-439" fmla="*/ 1663394 w 3239999"/>
              <a:gd name="connsiteY9-440" fmla="*/ 430441 h 3032924"/>
              <a:gd name="connsiteX10-441" fmla="*/ 1663394 w 3239999"/>
              <a:gd name="connsiteY10-442" fmla="*/ 402054 h 3032924"/>
              <a:gd name="connsiteX11-443" fmla="*/ 2406065 w 3239999"/>
              <a:gd name="connsiteY11-444" fmla="*/ 22 h 3032924"/>
              <a:gd name="connsiteX12-445" fmla="*/ 2853673 w 3239999"/>
              <a:gd name="connsiteY12-446" fmla="*/ 91100 h 3032924"/>
              <a:gd name="connsiteX13-447" fmla="*/ 2854770 w 3239999"/>
              <a:gd name="connsiteY13-448" fmla="*/ 430441 h 3032924"/>
              <a:gd name="connsiteX14-449" fmla="*/ 3120669 w 3239999"/>
              <a:gd name="connsiteY14-450" fmla="*/ 428517 h 3032924"/>
              <a:gd name="connsiteX15-451" fmla="*/ 3120669 w 3239999"/>
              <a:gd name="connsiteY15-452" fmla="*/ 738345 h 3032924"/>
              <a:gd name="connsiteX16-453" fmla="*/ 3239999 w 3239999"/>
              <a:gd name="connsiteY16-454" fmla="*/ 738345 h 3032924"/>
              <a:gd name="connsiteX17-455" fmla="*/ 3239999 w 3239999"/>
              <a:gd name="connsiteY17-456" fmla="*/ 3032924 h 3032924"/>
              <a:gd name="connsiteX18-457" fmla="*/ 0 w 3239999"/>
              <a:gd name="connsiteY18-458" fmla="*/ 3032924 h 3032924"/>
              <a:gd name="connsiteX19-459" fmla="*/ 0 w 3239999"/>
              <a:gd name="connsiteY19-460" fmla="*/ 738345 h 3032924"/>
              <a:gd name="connsiteX20-461" fmla="*/ 102477 w 3239999"/>
              <a:gd name="connsiteY20-462" fmla="*/ 738345 h 3032924"/>
              <a:gd name="connsiteX21-463" fmla="*/ 102477 w 3239999"/>
              <a:gd name="connsiteY21-464" fmla="*/ 428517 h 3032924"/>
              <a:gd name="connsiteX22-465" fmla="*/ 385229 w 3239999"/>
              <a:gd name="connsiteY22-466" fmla="*/ 430441 h 3032924"/>
              <a:gd name="connsiteX23-467" fmla="*/ 386326 w 3239999"/>
              <a:gd name="connsiteY23-468" fmla="*/ 91100 h 3032924"/>
              <a:gd name="connsiteX24-469" fmla="*/ 833935 w 3239999"/>
              <a:gd name="connsiteY24-470" fmla="*/ 22 h 3032924"/>
              <a:gd name="connsiteX25-471" fmla="*/ 1576606 w 3239999"/>
              <a:gd name="connsiteY25-472" fmla="*/ 402054 h 3032924"/>
              <a:gd name="connsiteX26-473" fmla="*/ 1576606 w 3239999"/>
              <a:gd name="connsiteY26-474" fmla="*/ 430441 h 3032924"/>
              <a:gd name="connsiteX27-475" fmla="*/ 1576606 w 3239999"/>
              <a:gd name="connsiteY27-476" fmla="*/ 526981 h 3032924"/>
              <a:gd name="connsiteX28-477" fmla="*/ 1576606 w 3239999"/>
              <a:gd name="connsiteY28-478" fmla="*/ 2765302 h 3032924"/>
              <a:gd name="connsiteX29-479" fmla="*/ 378630 w 3239999"/>
              <a:gd name="connsiteY29-480" fmla="*/ 2472117 h 3032924"/>
              <a:gd name="connsiteX30-481" fmla="*/ 384918 w 3239999"/>
              <a:gd name="connsiteY30-482" fmla="*/ 526981 h 3032924"/>
              <a:gd name="connsiteX31-483" fmla="*/ 239143 w 3239999"/>
              <a:gd name="connsiteY31-484" fmla="*/ 526981 h 3032924"/>
              <a:gd name="connsiteX32-485" fmla="*/ 239143 w 3239999"/>
              <a:gd name="connsiteY32-486" fmla="*/ 2776423 h 3032924"/>
              <a:gd name="connsiteX33-487" fmla="*/ 1576606 w 3239999"/>
              <a:gd name="connsiteY33-488" fmla="*/ 2776423 h 3032924"/>
              <a:gd name="connsiteX34-489" fmla="*/ 1668046 w 3239999"/>
              <a:gd name="connsiteY34-490" fmla="*/ 2869642 h 3032924"/>
              <a:gd name="connsiteX0-491" fmla="*/ 1576606 w 3239999"/>
              <a:gd name="connsiteY0-492" fmla="*/ 2778202 h 3032924"/>
              <a:gd name="connsiteX1-493" fmla="*/ 1663394 w 3239999"/>
              <a:gd name="connsiteY1-494" fmla="*/ 2778202 h 3032924"/>
              <a:gd name="connsiteX2-495" fmla="*/ 1663394 w 3239999"/>
              <a:gd name="connsiteY2-496" fmla="*/ 2776423 h 3032924"/>
              <a:gd name="connsiteX3-497" fmla="*/ 3000856 w 3239999"/>
              <a:gd name="connsiteY3-498" fmla="*/ 2776423 h 3032924"/>
              <a:gd name="connsiteX4-499" fmla="*/ 3000856 w 3239999"/>
              <a:gd name="connsiteY4-500" fmla="*/ 526981 h 3032924"/>
              <a:gd name="connsiteX5-501" fmla="*/ 2855082 w 3239999"/>
              <a:gd name="connsiteY5-502" fmla="*/ 526981 h 3032924"/>
              <a:gd name="connsiteX6-503" fmla="*/ 2861369 w 3239999"/>
              <a:gd name="connsiteY6-504" fmla="*/ 2472117 h 3032924"/>
              <a:gd name="connsiteX7-505" fmla="*/ 1663394 w 3239999"/>
              <a:gd name="connsiteY7-506" fmla="*/ 2765302 h 3032924"/>
              <a:gd name="connsiteX8-507" fmla="*/ 1663394 w 3239999"/>
              <a:gd name="connsiteY8-508" fmla="*/ 526981 h 3032924"/>
              <a:gd name="connsiteX9-509" fmla="*/ 1663394 w 3239999"/>
              <a:gd name="connsiteY9-510" fmla="*/ 430441 h 3032924"/>
              <a:gd name="connsiteX10-511" fmla="*/ 1663394 w 3239999"/>
              <a:gd name="connsiteY10-512" fmla="*/ 402054 h 3032924"/>
              <a:gd name="connsiteX11-513" fmla="*/ 2406065 w 3239999"/>
              <a:gd name="connsiteY11-514" fmla="*/ 22 h 3032924"/>
              <a:gd name="connsiteX12-515" fmla="*/ 2853673 w 3239999"/>
              <a:gd name="connsiteY12-516" fmla="*/ 91100 h 3032924"/>
              <a:gd name="connsiteX13-517" fmla="*/ 2854770 w 3239999"/>
              <a:gd name="connsiteY13-518" fmla="*/ 430441 h 3032924"/>
              <a:gd name="connsiteX14-519" fmla="*/ 3120669 w 3239999"/>
              <a:gd name="connsiteY14-520" fmla="*/ 428517 h 3032924"/>
              <a:gd name="connsiteX15-521" fmla="*/ 3120669 w 3239999"/>
              <a:gd name="connsiteY15-522" fmla="*/ 738345 h 3032924"/>
              <a:gd name="connsiteX16-523" fmla="*/ 3239999 w 3239999"/>
              <a:gd name="connsiteY16-524" fmla="*/ 738345 h 3032924"/>
              <a:gd name="connsiteX17-525" fmla="*/ 3239999 w 3239999"/>
              <a:gd name="connsiteY17-526" fmla="*/ 3032924 h 3032924"/>
              <a:gd name="connsiteX18-527" fmla="*/ 0 w 3239999"/>
              <a:gd name="connsiteY18-528" fmla="*/ 3032924 h 3032924"/>
              <a:gd name="connsiteX19-529" fmla="*/ 0 w 3239999"/>
              <a:gd name="connsiteY19-530" fmla="*/ 738345 h 3032924"/>
              <a:gd name="connsiteX20-531" fmla="*/ 102477 w 3239999"/>
              <a:gd name="connsiteY20-532" fmla="*/ 738345 h 3032924"/>
              <a:gd name="connsiteX21-533" fmla="*/ 102477 w 3239999"/>
              <a:gd name="connsiteY21-534" fmla="*/ 428517 h 3032924"/>
              <a:gd name="connsiteX22-535" fmla="*/ 385229 w 3239999"/>
              <a:gd name="connsiteY22-536" fmla="*/ 430441 h 3032924"/>
              <a:gd name="connsiteX23-537" fmla="*/ 386326 w 3239999"/>
              <a:gd name="connsiteY23-538" fmla="*/ 91100 h 3032924"/>
              <a:gd name="connsiteX24-539" fmla="*/ 833935 w 3239999"/>
              <a:gd name="connsiteY24-540" fmla="*/ 22 h 3032924"/>
              <a:gd name="connsiteX25-541" fmla="*/ 1576606 w 3239999"/>
              <a:gd name="connsiteY25-542" fmla="*/ 402054 h 3032924"/>
              <a:gd name="connsiteX26-543" fmla="*/ 1576606 w 3239999"/>
              <a:gd name="connsiteY26-544" fmla="*/ 430441 h 3032924"/>
              <a:gd name="connsiteX27-545" fmla="*/ 1576606 w 3239999"/>
              <a:gd name="connsiteY27-546" fmla="*/ 526981 h 3032924"/>
              <a:gd name="connsiteX28-547" fmla="*/ 1576606 w 3239999"/>
              <a:gd name="connsiteY28-548" fmla="*/ 2765302 h 3032924"/>
              <a:gd name="connsiteX29-549" fmla="*/ 378630 w 3239999"/>
              <a:gd name="connsiteY29-550" fmla="*/ 2472117 h 3032924"/>
              <a:gd name="connsiteX30-551" fmla="*/ 384918 w 3239999"/>
              <a:gd name="connsiteY30-552" fmla="*/ 526981 h 3032924"/>
              <a:gd name="connsiteX31-553" fmla="*/ 239143 w 3239999"/>
              <a:gd name="connsiteY31-554" fmla="*/ 526981 h 3032924"/>
              <a:gd name="connsiteX32-555" fmla="*/ 239143 w 3239999"/>
              <a:gd name="connsiteY32-556" fmla="*/ 2776423 h 3032924"/>
              <a:gd name="connsiteX33-557" fmla="*/ 1576606 w 3239999"/>
              <a:gd name="connsiteY33-558" fmla="*/ 2776423 h 3032924"/>
              <a:gd name="connsiteX34-559" fmla="*/ 1668046 w 3239999"/>
              <a:gd name="connsiteY34-560" fmla="*/ 2869642 h 3032924"/>
              <a:gd name="connsiteX0-561" fmla="*/ 1576606 w 3239999"/>
              <a:gd name="connsiteY0-562" fmla="*/ 2778202 h 3032924"/>
              <a:gd name="connsiteX1-563" fmla="*/ 1663394 w 3239999"/>
              <a:gd name="connsiteY1-564" fmla="*/ 2778202 h 3032924"/>
              <a:gd name="connsiteX2-565" fmla="*/ 1663394 w 3239999"/>
              <a:gd name="connsiteY2-566" fmla="*/ 2776423 h 3032924"/>
              <a:gd name="connsiteX3-567" fmla="*/ 3000856 w 3239999"/>
              <a:gd name="connsiteY3-568" fmla="*/ 2776423 h 3032924"/>
              <a:gd name="connsiteX4-569" fmla="*/ 3000856 w 3239999"/>
              <a:gd name="connsiteY4-570" fmla="*/ 526981 h 3032924"/>
              <a:gd name="connsiteX5-571" fmla="*/ 2855082 w 3239999"/>
              <a:gd name="connsiteY5-572" fmla="*/ 526981 h 3032924"/>
              <a:gd name="connsiteX6-573" fmla="*/ 2861369 w 3239999"/>
              <a:gd name="connsiteY6-574" fmla="*/ 2472117 h 3032924"/>
              <a:gd name="connsiteX7-575" fmla="*/ 1663394 w 3239999"/>
              <a:gd name="connsiteY7-576" fmla="*/ 2765302 h 3032924"/>
              <a:gd name="connsiteX8-577" fmla="*/ 1663394 w 3239999"/>
              <a:gd name="connsiteY8-578" fmla="*/ 526981 h 3032924"/>
              <a:gd name="connsiteX9-579" fmla="*/ 1663394 w 3239999"/>
              <a:gd name="connsiteY9-580" fmla="*/ 430441 h 3032924"/>
              <a:gd name="connsiteX10-581" fmla="*/ 1663394 w 3239999"/>
              <a:gd name="connsiteY10-582" fmla="*/ 402054 h 3032924"/>
              <a:gd name="connsiteX11-583" fmla="*/ 2406065 w 3239999"/>
              <a:gd name="connsiteY11-584" fmla="*/ 22 h 3032924"/>
              <a:gd name="connsiteX12-585" fmla="*/ 2853673 w 3239999"/>
              <a:gd name="connsiteY12-586" fmla="*/ 91100 h 3032924"/>
              <a:gd name="connsiteX13-587" fmla="*/ 2854770 w 3239999"/>
              <a:gd name="connsiteY13-588" fmla="*/ 430441 h 3032924"/>
              <a:gd name="connsiteX14-589" fmla="*/ 3120669 w 3239999"/>
              <a:gd name="connsiteY14-590" fmla="*/ 428517 h 3032924"/>
              <a:gd name="connsiteX15-591" fmla="*/ 3120669 w 3239999"/>
              <a:gd name="connsiteY15-592" fmla="*/ 738345 h 3032924"/>
              <a:gd name="connsiteX16-593" fmla="*/ 3239999 w 3239999"/>
              <a:gd name="connsiteY16-594" fmla="*/ 738345 h 3032924"/>
              <a:gd name="connsiteX17-595" fmla="*/ 3239999 w 3239999"/>
              <a:gd name="connsiteY17-596" fmla="*/ 3032924 h 3032924"/>
              <a:gd name="connsiteX18-597" fmla="*/ 0 w 3239999"/>
              <a:gd name="connsiteY18-598" fmla="*/ 3032924 h 3032924"/>
              <a:gd name="connsiteX19-599" fmla="*/ 0 w 3239999"/>
              <a:gd name="connsiteY19-600" fmla="*/ 738345 h 3032924"/>
              <a:gd name="connsiteX20-601" fmla="*/ 102477 w 3239999"/>
              <a:gd name="connsiteY20-602" fmla="*/ 738345 h 3032924"/>
              <a:gd name="connsiteX21-603" fmla="*/ 102477 w 3239999"/>
              <a:gd name="connsiteY21-604" fmla="*/ 428517 h 3032924"/>
              <a:gd name="connsiteX22-605" fmla="*/ 385229 w 3239999"/>
              <a:gd name="connsiteY22-606" fmla="*/ 430441 h 3032924"/>
              <a:gd name="connsiteX23-607" fmla="*/ 386326 w 3239999"/>
              <a:gd name="connsiteY23-608" fmla="*/ 91100 h 3032924"/>
              <a:gd name="connsiteX24-609" fmla="*/ 833935 w 3239999"/>
              <a:gd name="connsiteY24-610" fmla="*/ 22 h 3032924"/>
              <a:gd name="connsiteX25-611" fmla="*/ 1576606 w 3239999"/>
              <a:gd name="connsiteY25-612" fmla="*/ 402054 h 3032924"/>
              <a:gd name="connsiteX26-613" fmla="*/ 1576606 w 3239999"/>
              <a:gd name="connsiteY26-614" fmla="*/ 430441 h 3032924"/>
              <a:gd name="connsiteX27-615" fmla="*/ 1576606 w 3239999"/>
              <a:gd name="connsiteY27-616" fmla="*/ 526981 h 3032924"/>
              <a:gd name="connsiteX28-617" fmla="*/ 1576606 w 3239999"/>
              <a:gd name="connsiteY28-618" fmla="*/ 2765302 h 3032924"/>
              <a:gd name="connsiteX29-619" fmla="*/ 378630 w 3239999"/>
              <a:gd name="connsiteY29-620" fmla="*/ 2472117 h 3032924"/>
              <a:gd name="connsiteX30-621" fmla="*/ 384918 w 3239999"/>
              <a:gd name="connsiteY30-622" fmla="*/ 526981 h 3032924"/>
              <a:gd name="connsiteX31-623" fmla="*/ 239143 w 3239999"/>
              <a:gd name="connsiteY31-624" fmla="*/ 526981 h 3032924"/>
              <a:gd name="connsiteX32-625" fmla="*/ 239143 w 3239999"/>
              <a:gd name="connsiteY32-626" fmla="*/ 2776423 h 3032924"/>
              <a:gd name="connsiteX33-627" fmla="*/ 1576606 w 3239999"/>
              <a:gd name="connsiteY33-628" fmla="*/ 2776423 h 3032924"/>
              <a:gd name="connsiteX34-629" fmla="*/ 1668046 w 3239999"/>
              <a:gd name="connsiteY34-630" fmla="*/ 2869642 h 3032924"/>
              <a:gd name="connsiteX0-631" fmla="*/ 1576606 w 3239999"/>
              <a:gd name="connsiteY0-632" fmla="*/ 2778202 h 3032924"/>
              <a:gd name="connsiteX1-633" fmla="*/ 1663394 w 3239999"/>
              <a:gd name="connsiteY1-634" fmla="*/ 2778202 h 3032924"/>
              <a:gd name="connsiteX2-635" fmla="*/ 1663394 w 3239999"/>
              <a:gd name="connsiteY2-636" fmla="*/ 2776423 h 3032924"/>
              <a:gd name="connsiteX3-637" fmla="*/ 3000856 w 3239999"/>
              <a:gd name="connsiteY3-638" fmla="*/ 2776423 h 3032924"/>
              <a:gd name="connsiteX4-639" fmla="*/ 3000856 w 3239999"/>
              <a:gd name="connsiteY4-640" fmla="*/ 526981 h 3032924"/>
              <a:gd name="connsiteX5-641" fmla="*/ 2855082 w 3239999"/>
              <a:gd name="connsiteY5-642" fmla="*/ 526981 h 3032924"/>
              <a:gd name="connsiteX6-643" fmla="*/ 2861369 w 3239999"/>
              <a:gd name="connsiteY6-644" fmla="*/ 2472117 h 3032924"/>
              <a:gd name="connsiteX7-645" fmla="*/ 1663394 w 3239999"/>
              <a:gd name="connsiteY7-646" fmla="*/ 2765302 h 3032924"/>
              <a:gd name="connsiteX8-647" fmla="*/ 1663394 w 3239999"/>
              <a:gd name="connsiteY8-648" fmla="*/ 526981 h 3032924"/>
              <a:gd name="connsiteX9-649" fmla="*/ 1663394 w 3239999"/>
              <a:gd name="connsiteY9-650" fmla="*/ 430441 h 3032924"/>
              <a:gd name="connsiteX10-651" fmla="*/ 1663394 w 3239999"/>
              <a:gd name="connsiteY10-652" fmla="*/ 402054 h 3032924"/>
              <a:gd name="connsiteX11-653" fmla="*/ 2406065 w 3239999"/>
              <a:gd name="connsiteY11-654" fmla="*/ 22 h 3032924"/>
              <a:gd name="connsiteX12-655" fmla="*/ 2853673 w 3239999"/>
              <a:gd name="connsiteY12-656" fmla="*/ 91100 h 3032924"/>
              <a:gd name="connsiteX13-657" fmla="*/ 2854770 w 3239999"/>
              <a:gd name="connsiteY13-658" fmla="*/ 430441 h 3032924"/>
              <a:gd name="connsiteX14-659" fmla="*/ 3120669 w 3239999"/>
              <a:gd name="connsiteY14-660" fmla="*/ 428517 h 3032924"/>
              <a:gd name="connsiteX15-661" fmla="*/ 3120669 w 3239999"/>
              <a:gd name="connsiteY15-662" fmla="*/ 738345 h 3032924"/>
              <a:gd name="connsiteX16-663" fmla="*/ 3239999 w 3239999"/>
              <a:gd name="connsiteY16-664" fmla="*/ 738345 h 3032924"/>
              <a:gd name="connsiteX17-665" fmla="*/ 3239999 w 3239999"/>
              <a:gd name="connsiteY17-666" fmla="*/ 3032924 h 3032924"/>
              <a:gd name="connsiteX18-667" fmla="*/ 0 w 3239999"/>
              <a:gd name="connsiteY18-668" fmla="*/ 3032924 h 3032924"/>
              <a:gd name="connsiteX19-669" fmla="*/ 0 w 3239999"/>
              <a:gd name="connsiteY19-670" fmla="*/ 738345 h 3032924"/>
              <a:gd name="connsiteX20-671" fmla="*/ 102477 w 3239999"/>
              <a:gd name="connsiteY20-672" fmla="*/ 738345 h 3032924"/>
              <a:gd name="connsiteX21-673" fmla="*/ 102477 w 3239999"/>
              <a:gd name="connsiteY21-674" fmla="*/ 428517 h 3032924"/>
              <a:gd name="connsiteX22-675" fmla="*/ 385229 w 3239999"/>
              <a:gd name="connsiteY22-676" fmla="*/ 430441 h 3032924"/>
              <a:gd name="connsiteX23-677" fmla="*/ 386326 w 3239999"/>
              <a:gd name="connsiteY23-678" fmla="*/ 91100 h 3032924"/>
              <a:gd name="connsiteX24-679" fmla="*/ 833935 w 3239999"/>
              <a:gd name="connsiteY24-680" fmla="*/ 22 h 3032924"/>
              <a:gd name="connsiteX25-681" fmla="*/ 1576606 w 3239999"/>
              <a:gd name="connsiteY25-682" fmla="*/ 402054 h 3032924"/>
              <a:gd name="connsiteX26-683" fmla="*/ 1576606 w 3239999"/>
              <a:gd name="connsiteY26-684" fmla="*/ 430441 h 3032924"/>
              <a:gd name="connsiteX27-685" fmla="*/ 1576606 w 3239999"/>
              <a:gd name="connsiteY27-686" fmla="*/ 526981 h 3032924"/>
              <a:gd name="connsiteX28-687" fmla="*/ 1576606 w 3239999"/>
              <a:gd name="connsiteY28-688" fmla="*/ 2765302 h 3032924"/>
              <a:gd name="connsiteX29-689" fmla="*/ 378630 w 3239999"/>
              <a:gd name="connsiteY29-690" fmla="*/ 2472117 h 3032924"/>
              <a:gd name="connsiteX30-691" fmla="*/ 384918 w 3239999"/>
              <a:gd name="connsiteY30-692" fmla="*/ 526981 h 3032924"/>
              <a:gd name="connsiteX31-693" fmla="*/ 239143 w 3239999"/>
              <a:gd name="connsiteY31-694" fmla="*/ 526981 h 3032924"/>
              <a:gd name="connsiteX32-695" fmla="*/ 239143 w 3239999"/>
              <a:gd name="connsiteY32-696" fmla="*/ 2776423 h 3032924"/>
              <a:gd name="connsiteX33-697" fmla="*/ 1576606 w 3239999"/>
              <a:gd name="connsiteY33-698" fmla="*/ 2776423 h 3032924"/>
              <a:gd name="connsiteX34-699" fmla="*/ 1668046 w 3239999"/>
              <a:gd name="connsiteY34-700" fmla="*/ 2869642 h 3032924"/>
              <a:gd name="connsiteX0-701" fmla="*/ 1576606 w 3239999"/>
              <a:gd name="connsiteY0-702" fmla="*/ 2778202 h 3032924"/>
              <a:gd name="connsiteX1-703" fmla="*/ 1663394 w 3239999"/>
              <a:gd name="connsiteY1-704" fmla="*/ 2778202 h 3032924"/>
              <a:gd name="connsiteX2-705" fmla="*/ 1663394 w 3239999"/>
              <a:gd name="connsiteY2-706" fmla="*/ 2776423 h 3032924"/>
              <a:gd name="connsiteX3-707" fmla="*/ 3000856 w 3239999"/>
              <a:gd name="connsiteY3-708" fmla="*/ 2776423 h 3032924"/>
              <a:gd name="connsiteX4-709" fmla="*/ 3000856 w 3239999"/>
              <a:gd name="connsiteY4-710" fmla="*/ 526981 h 3032924"/>
              <a:gd name="connsiteX5-711" fmla="*/ 2855082 w 3239999"/>
              <a:gd name="connsiteY5-712" fmla="*/ 526981 h 3032924"/>
              <a:gd name="connsiteX6-713" fmla="*/ 2861369 w 3239999"/>
              <a:gd name="connsiteY6-714" fmla="*/ 2472117 h 3032924"/>
              <a:gd name="connsiteX7-715" fmla="*/ 1663394 w 3239999"/>
              <a:gd name="connsiteY7-716" fmla="*/ 2765302 h 3032924"/>
              <a:gd name="connsiteX8-717" fmla="*/ 1663394 w 3239999"/>
              <a:gd name="connsiteY8-718" fmla="*/ 526981 h 3032924"/>
              <a:gd name="connsiteX9-719" fmla="*/ 1663394 w 3239999"/>
              <a:gd name="connsiteY9-720" fmla="*/ 430441 h 3032924"/>
              <a:gd name="connsiteX10-721" fmla="*/ 1663394 w 3239999"/>
              <a:gd name="connsiteY10-722" fmla="*/ 402054 h 3032924"/>
              <a:gd name="connsiteX11-723" fmla="*/ 2406065 w 3239999"/>
              <a:gd name="connsiteY11-724" fmla="*/ 22 h 3032924"/>
              <a:gd name="connsiteX12-725" fmla="*/ 2853673 w 3239999"/>
              <a:gd name="connsiteY12-726" fmla="*/ 91100 h 3032924"/>
              <a:gd name="connsiteX13-727" fmla="*/ 2854770 w 3239999"/>
              <a:gd name="connsiteY13-728" fmla="*/ 430441 h 3032924"/>
              <a:gd name="connsiteX14-729" fmla="*/ 3120669 w 3239999"/>
              <a:gd name="connsiteY14-730" fmla="*/ 428517 h 3032924"/>
              <a:gd name="connsiteX15-731" fmla="*/ 3120669 w 3239999"/>
              <a:gd name="connsiteY15-732" fmla="*/ 738345 h 3032924"/>
              <a:gd name="connsiteX16-733" fmla="*/ 3239999 w 3239999"/>
              <a:gd name="connsiteY16-734" fmla="*/ 738345 h 3032924"/>
              <a:gd name="connsiteX17-735" fmla="*/ 3239999 w 3239999"/>
              <a:gd name="connsiteY17-736" fmla="*/ 3032924 h 3032924"/>
              <a:gd name="connsiteX18-737" fmla="*/ 0 w 3239999"/>
              <a:gd name="connsiteY18-738" fmla="*/ 3032924 h 3032924"/>
              <a:gd name="connsiteX19-739" fmla="*/ 0 w 3239999"/>
              <a:gd name="connsiteY19-740" fmla="*/ 738345 h 3032924"/>
              <a:gd name="connsiteX20-741" fmla="*/ 102477 w 3239999"/>
              <a:gd name="connsiteY20-742" fmla="*/ 738345 h 3032924"/>
              <a:gd name="connsiteX21-743" fmla="*/ 102477 w 3239999"/>
              <a:gd name="connsiteY21-744" fmla="*/ 428517 h 3032924"/>
              <a:gd name="connsiteX22-745" fmla="*/ 385229 w 3239999"/>
              <a:gd name="connsiteY22-746" fmla="*/ 430441 h 3032924"/>
              <a:gd name="connsiteX23-747" fmla="*/ 386326 w 3239999"/>
              <a:gd name="connsiteY23-748" fmla="*/ 91100 h 3032924"/>
              <a:gd name="connsiteX24-749" fmla="*/ 833935 w 3239999"/>
              <a:gd name="connsiteY24-750" fmla="*/ 22 h 3032924"/>
              <a:gd name="connsiteX25-751" fmla="*/ 1576606 w 3239999"/>
              <a:gd name="connsiteY25-752" fmla="*/ 402054 h 3032924"/>
              <a:gd name="connsiteX26-753" fmla="*/ 1576606 w 3239999"/>
              <a:gd name="connsiteY26-754" fmla="*/ 430441 h 3032924"/>
              <a:gd name="connsiteX27-755" fmla="*/ 1576606 w 3239999"/>
              <a:gd name="connsiteY27-756" fmla="*/ 526981 h 3032924"/>
              <a:gd name="connsiteX28-757" fmla="*/ 1576606 w 3239999"/>
              <a:gd name="connsiteY28-758" fmla="*/ 2765302 h 3032924"/>
              <a:gd name="connsiteX29-759" fmla="*/ 378630 w 3239999"/>
              <a:gd name="connsiteY29-760" fmla="*/ 2472117 h 3032924"/>
              <a:gd name="connsiteX30-761" fmla="*/ 384918 w 3239999"/>
              <a:gd name="connsiteY30-762" fmla="*/ 526981 h 3032924"/>
              <a:gd name="connsiteX31-763" fmla="*/ 239143 w 3239999"/>
              <a:gd name="connsiteY31-764" fmla="*/ 526981 h 3032924"/>
              <a:gd name="connsiteX32-765" fmla="*/ 239143 w 3239999"/>
              <a:gd name="connsiteY32-766" fmla="*/ 2776423 h 3032924"/>
              <a:gd name="connsiteX33-767" fmla="*/ 1576606 w 3239999"/>
              <a:gd name="connsiteY33-768" fmla="*/ 2776423 h 3032924"/>
              <a:gd name="connsiteX34-769" fmla="*/ 1668046 w 3239999"/>
              <a:gd name="connsiteY34-770" fmla="*/ 2869642 h 3032924"/>
              <a:gd name="connsiteX0-771" fmla="*/ 1576606 w 3239999"/>
              <a:gd name="connsiteY0-772" fmla="*/ 2778202 h 3032924"/>
              <a:gd name="connsiteX1-773" fmla="*/ 1663394 w 3239999"/>
              <a:gd name="connsiteY1-774" fmla="*/ 2778202 h 3032924"/>
              <a:gd name="connsiteX2-775" fmla="*/ 1663394 w 3239999"/>
              <a:gd name="connsiteY2-776" fmla="*/ 2776423 h 3032924"/>
              <a:gd name="connsiteX3-777" fmla="*/ 3000856 w 3239999"/>
              <a:gd name="connsiteY3-778" fmla="*/ 2776423 h 3032924"/>
              <a:gd name="connsiteX4-779" fmla="*/ 3000856 w 3239999"/>
              <a:gd name="connsiteY4-780" fmla="*/ 526981 h 3032924"/>
              <a:gd name="connsiteX5-781" fmla="*/ 2855082 w 3239999"/>
              <a:gd name="connsiteY5-782" fmla="*/ 526981 h 3032924"/>
              <a:gd name="connsiteX6-783" fmla="*/ 2861369 w 3239999"/>
              <a:gd name="connsiteY6-784" fmla="*/ 2472117 h 3032924"/>
              <a:gd name="connsiteX7-785" fmla="*/ 1663394 w 3239999"/>
              <a:gd name="connsiteY7-786" fmla="*/ 2765302 h 3032924"/>
              <a:gd name="connsiteX8-787" fmla="*/ 1663394 w 3239999"/>
              <a:gd name="connsiteY8-788" fmla="*/ 526981 h 3032924"/>
              <a:gd name="connsiteX9-789" fmla="*/ 1663394 w 3239999"/>
              <a:gd name="connsiteY9-790" fmla="*/ 430441 h 3032924"/>
              <a:gd name="connsiteX10-791" fmla="*/ 1663394 w 3239999"/>
              <a:gd name="connsiteY10-792" fmla="*/ 402054 h 3032924"/>
              <a:gd name="connsiteX11-793" fmla="*/ 2406065 w 3239999"/>
              <a:gd name="connsiteY11-794" fmla="*/ 22 h 3032924"/>
              <a:gd name="connsiteX12-795" fmla="*/ 2853673 w 3239999"/>
              <a:gd name="connsiteY12-796" fmla="*/ 91100 h 3032924"/>
              <a:gd name="connsiteX13-797" fmla="*/ 2854770 w 3239999"/>
              <a:gd name="connsiteY13-798" fmla="*/ 430441 h 3032924"/>
              <a:gd name="connsiteX14-799" fmla="*/ 3120669 w 3239999"/>
              <a:gd name="connsiteY14-800" fmla="*/ 428517 h 3032924"/>
              <a:gd name="connsiteX15-801" fmla="*/ 3120669 w 3239999"/>
              <a:gd name="connsiteY15-802" fmla="*/ 738345 h 3032924"/>
              <a:gd name="connsiteX16-803" fmla="*/ 3239999 w 3239999"/>
              <a:gd name="connsiteY16-804" fmla="*/ 738345 h 3032924"/>
              <a:gd name="connsiteX17-805" fmla="*/ 3239999 w 3239999"/>
              <a:gd name="connsiteY17-806" fmla="*/ 3032924 h 3032924"/>
              <a:gd name="connsiteX18-807" fmla="*/ 0 w 3239999"/>
              <a:gd name="connsiteY18-808" fmla="*/ 3032924 h 3032924"/>
              <a:gd name="connsiteX19-809" fmla="*/ 0 w 3239999"/>
              <a:gd name="connsiteY19-810" fmla="*/ 738345 h 3032924"/>
              <a:gd name="connsiteX20-811" fmla="*/ 102477 w 3239999"/>
              <a:gd name="connsiteY20-812" fmla="*/ 738345 h 3032924"/>
              <a:gd name="connsiteX21-813" fmla="*/ 102477 w 3239999"/>
              <a:gd name="connsiteY21-814" fmla="*/ 428517 h 3032924"/>
              <a:gd name="connsiteX22-815" fmla="*/ 385229 w 3239999"/>
              <a:gd name="connsiteY22-816" fmla="*/ 430441 h 3032924"/>
              <a:gd name="connsiteX23-817" fmla="*/ 386326 w 3239999"/>
              <a:gd name="connsiteY23-818" fmla="*/ 91100 h 3032924"/>
              <a:gd name="connsiteX24-819" fmla="*/ 833935 w 3239999"/>
              <a:gd name="connsiteY24-820" fmla="*/ 22 h 3032924"/>
              <a:gd name="connsiteX25-821" fmla="*/ 1576606 w 3239999"/>
              <a:gd name="connsiteY25-822" fmla="*/ 402054 h 3032924"/>
              <a:gd name="connsiteX26-823" fmla="*/ 1576606 w 3239999"/>
              <a:gd name="connsiteY26-824" fmla="*/ 430441 h 3032924"/>
              <a:gd name="connsiteX27-825" fmla="*/ 1576606 w 3239999"/>
              <a:gd name="connsiteY27-826" fmla="*/ 526981 h 3032924"/>
              <a:gd name="connsiteX28-827" fmla="*/ 1576606 w 3239999"/>
              <a:gd name="connsiteY28-828" fmla="*/ 2765302 h 3032924"/>
              <a:gd name="connsiteX29-829" fmla="*/ 378630 w 3239999"/>
              <a:gd name="connsiteY29-830" fmla="*/ 2472117 h 3032924"/>
              <a:gd name="connsiteX30-831" fmla="*/ 384918 w 3239999"/>
              <a:gd name="connsiteY30-832" fmla="*/ 526981 h 3032924"/>
              <a:gd name="connsiteX31-833" fmla="*/ 239143 w 3239999"/>
              <a:gd name="connsiteY31-834" fmla="*/ 526981 h 3032924"/>
              <a:gd name="connsiteX32-835" fmla="*/ 239143 w 3239999"/>
              <a:gd name="connsiteY32-836" fmla="*/ 2776423 h 3032924"/>
              <a:gd name="connsiteX33-837" fmla="*/ 1576606 w 3239999"/>
              <a:gd name="connsiteY33-838" fmla="*/ 2776423 h 3032924"/>
              <a:gd name="connsiteX34-839" fmla="*/ 1668046 w 3239999"/>
              <a:gd name="connsiteY34-840" fmla="*/ 2869642 h 3032924"/>
              <a:gd name="connsiteX0-841" fmla="*/ 1576606 w 3239999"/>
              <a:gd name="connsiteY0-842" fmla="*/ 2778202 h 3032924"/>
              <a:gd name="connsiteX1-843" fmla="*/ 1663394 w 3239999"/>
              <a:gd name="connsiteY1-844" fmla="*/ 2778202 h 3032924"/>
              <a:gd name="connsiteX2-845" fmla="*/ 1663394 w 3239999"/>
              <a:gd name="connsiteY2-846" fmla="*/ 2776423 h 3032924"/>
              <a:gd name="connsiteX3-847" fmla="*/ 3000856 w 3239999"/>
              <a:gd name="connsiteY3-848" fmla="*/ 2776423 h 3032924"/>
              <a:gd name="connsiteX4-849" fmla="*/ 3000856 w 3239999"/>
              <a:gd name="connsiteY4-850" fmla="*/ 526981 h 3032924"/>
              <a:gd name="connsiteX5-851" fmla="*/ 2855082 w 3239999"/>
              <a:gd name="connsiteY5-852" fmla="*/ 526981 h 3032924"/>
              <a:gd name="connsiteX6-853" fmla="*/ 2861369 w 3239999"/>
              <a:gd name="connsiteY6-854" fmla="*/ 2472117 h 3032924"/>
              <a:gd name="connsiteX7-855" fmla="*/ 1663394 w 3239999"/>
              <a:gd name="connsiteY7-856" fmla="*/ 2765302 h 3032924"/>
              <a:gd name="connsiteX8-857" fmla="*/ 1663394 w 3239999"/>
              <a:gd name="connsiteY8-858" fmla="*/ 526981 h 3032924"/>
              <a:gd name="connsiteX9-859" fmla="*/ 1663394 w 3239999"/>
              <a:gd name="connsiteY9-860" fmla="*/ 430441 h 3032924"/>
              <a:gd name="connsiteX10-861" fmla="*/ 1663394 w 3239999"/>
              <a:gd name="connsiteY10-862" fmla="*/ 402054 h 3032924"/>
              <a:gd name="connsiteX11-863" fmla="*/ 2406065 w 3239999"/>
              <a:gd name="connsiteY11-864" fmla="*/ 22 h 3032924"/>
              <a:gd name="connsiteX12-865" fmla="*/ 2853673 w 3239999"/>
              <a:gd name="connsiteY12-866" fmla="*/ 91100 h 3032924"/>
              <a:gd name="connsiteX13-867" fmla="*/ 2854770 w 3239999"/>
              <a:gd name="connsiteY13-868" fmla="*/ 430441 h 3032924"/>
              <a:gd name="connsiteX14-869" fmla="*/ 3120669 w 3239999"/>
              <a:gd name="connsiteY14-870" fmla="*/ 428517 h 3032924"/>
              <a:gd name="connsiteX15-871" fmla="*/ 3120669 w 3239999"/>
              <a:gd name="connsiteY15-872" fmla="*/ 738345 h 3032924"/>
              <a:gd name="connsiteX16-873" fmla="*/ 3239999 w 3239999"/>
              <a:gd name="connsiteY16-874" fmla="*/ 738345 h 3032924"/>
              <a:gd name="connsiteX17-875" fmla="*/ 3239999 w 3239999"/>
              <a:gd name="connsiteY17-876" fmla="*/ 3032924 h 3032924"/>
              <a:gd name="connsiteX18-877" fmla="*/ 0 w 3239999"/>
              <a:gd name="connsiteY18-878" fmla="*/ 3032924 h 3032924"/>
              <a:gd name="connsiteX19-879" fmla="*/ 0 w 3239999"/>
              <a:gd name="connsiteY19-880" fmla="*/ 738345 h 3032924"/>
              <a:gd name="connsiteX20-881" fmla="*/ 102477 w 3239999"/>
              <a:gd name="connsiteY20-882" fmla="*/ 738345 h 3032924"/>
              <a:gd name="connsiteX21-883" fmla="*/ 102477 w 3239999"/>
              <a:gd name="connsiteY21-884" fmla="*/ 428517 h 3032924"/>
              <a:gd name="connsiteX22-885" fmla="*/ 385229 w 3239999"/>
              <a:gd name="connsiteY22-886" fmla="*/ 430441 h 3032924"/>
              <a:gd name="connsiteX23-887" fmla="*/ 386326 w 3239999"/>
              <a:gd name="connsiteY23-888" fmla="*/ 91100 h 3032924"/>
              <a:gd name="connsiteX24-889" fmla="*/ 833935 w 3239999"/>
              <a:gd name="connsiteY24-890" fmla="*/ 22 h 3032924"/>
              <a:gd name="connsiteX25-891" fmla="*/ 1576606 w 3239999"/>
              <a:gd name="connsiteY25-892" fmla="*/ 402054 h 3032924"/>
              <a:gd name="connsiteX26-893" fmla="*/ 1576606 w 3239999"/>
              <a:gd name="connsiteY26-894" fmla="*/ 430441 h 3032924"/>
              <a:gd name="connsiteX27-895" fmla="*/ 1576606 w 3239999"/>
              <a:gd name="connsiteY27-896" fmla="*/ 526981 h 3032924"/>
              <a:gd name="connsiteX28-897" fmla="*/ 1576606 w 3239999"/>
              <a:gd name="connsiteY28-898" fmla="*/ 2765302 h 3032924"/>
              <a:gd name="connsiteX29-899" fmla="*/ 378630 w 3239999"/>
              <a:gd name="connsiteY29-900" fmla="*/ 2472117 h 3032924"/>
              <a:gd name="connsiteX30-901" fmla="*/ 384918 w 3239999"/>
              <a:gd name="connsiteY30-902" fmla="*/ 526981 h 3032924"/>
              <a:gd name="connsiteX31-903" fmla="*/ 239143 w 3239999"/>
              <a:gd name="connsiteY31-904" fmla="*/ 526981 h 3032924"/>
              <a:gd name="connsiteX32-905" fmla="*/ 239143 w 3239999"/>
              <a:gd name="connsiteY32-906" fmla="*/ 2776423 h 3032924"/>
              <a:gd name="connsiteX33-907" fmla="*/ 1576606 w 3239999"/>
              <a:gd name="connsiteY33-908" fmla="*/ 2776423 h 3032924"/>
              <a:gd name="connsiteX34-909" fmla="*/ 1668046 w 3239999"/>
              <a:gd name="connsiteY34-910" fmla="*/ 2869642 h 3032924"/>
              <a:gd name="connsiteX0-911" fmla="*/ 1576606 w 3239999"/>
              <a:gd name="connsiteY0-912" fmla="*/ 2778202 h 3032924"/>
              <a:gd name="connsiteX1-913" fmla="*/ 1663394 w 3239999"/>
              <a:gd name="connsiteY1-914" fmla="*/ 2778202 h 3032924"/>
              <a:gd name="connsiteX2-915" fmla="*/ 1663394 w 3239999"/>
              <a:gd name="connsiteY2-916" fmla="*/ 2776423 h 3032924"/>
              <a:gd name="connsiteX3-917" fmla="*/ 3000856 w 3239999"/>
              <a:gd name="connsiteY3-918" fmla="*/ 2776423 h 3032924"/>
              <a:gd name="connsiteX4-919" fmla="*/ 3000856 w 3239999"/>
              <a:gd name="connsiteY4-920" fmla="*/ 526981 h 3032924"/>
              <a:gd name="connsiteX5-921" fmla="*/ 2855082 w 3239999"/>
              <a:gd name="connsiteY5-922" fmla="*/ 526981 h 3032924"/>
              <a:gd name="connsiteX6-923" fmla="*/ 2861369 w 3239999"/>
              <a:gd name="connsiteY6-924" fmla="*/ 2472117 h 3032924"/>
              <a:gd name="connsiteX7-925" fmla="*/ 1663394 w 3239999"/>
              <a:gd name="connsiteY7-926" fmla="*/ 2765302 h 3032924"/>
              <a:gd name="connsiteX8-927" fmla="*/ 1663394 w 3239999"/>
              <a:gd name="connsiteY8-928" fmla="*/ 526981 h 3032924"/>
              <a:gd name="connsiteX9-929" fmla="*/ 1663394 w 3239999"/>
              <a:gd name="connsiteY9-930" fmla="*/ 430441 h 3032924"/>
              <a:gd name="connsiteX10-931" fmla="*/ 1663394 w 3239999"/>
              <a:gd name="connsiteY10-932" fmla="*/ 402054 h 3032924"/>
              <a:gd name="connsiteX11-933" fmla="*/ 2406065 w 3239999"/>
              <a:gd name="connsiteY11-934" fmla="*/ 22 h 3032924"/>
              <a:gd name="connsiteX12-935" fmla="*/ 2853673 w 3239999"/>
              <a:gd name="connsiteY12-936" fmla="*/ 91100 h 3032924"/>
              <a:gd name="connsiteX13-937" fmla="*/ 2854770 w 3239999"/>
              <a:gd name="connsiteY13-938" fmla="*/ 430441 h 3032924"/>
              <a:gd name="connsiteX14-939" fmla="*/ 3120669 w 3239999"/>
              <a:gd name="connsiteY14-940" fmla="*/ 428517 h 3032924"/>
              <a:gd name="connsiteX15-941" fmla="*/ 3120669 w 3239999"/>
              <a:gd name="connsiteY15-942" fmla="*/ 738345 h 3032924"/>
              <a:gd name="connsiteX16-943" fmla="*/ 3239999 w 3239999"/>
              <a:gd name="connsiteY16-944" fmla="*/ 738345 h 3032924"/>
              <a:gd name="connsiteX17-945" fmla="*/ 3239999 w 3239999"/>
              <a:gd name="connsiteY17-946" fmla="*/ 3032924 h 3032924"/>
              <a:gd name="connsiteX18-947" fmla="*/ 0 w 3239999"/>
              <a:gd name="connsiteY18-948" fmla="*/ 3032924 h 3032924"/>
              <a:gd name="connsiteX19-949" fmla="*/ 0 w 3239999"/>
              <a:gd name="connsiteY19-950" fmla="*/ 738345 h 3032924"/>
              <a:gd name="connsiteX20-951" fmla="*/ 102477 w 3239999"/>
              <a:gd name="connsiteY20-952" fmla="*/ 738345 h 3032924"/>
              <a:gd name="connsiteX21-953" fmla="*/ 102477 w 3239999"/>
              <a:gd name="connsiteY21-954" fmla="*/ 428517 h 3032924"/>
              <a:gd name="connsiteX22-955" fmla="*/ 385229 w 3239999"/>
              <a:gd name="connsiteY22-956" fmla="*/ 430441 h 3032924"/>
              <a:gd name="connsiteX23-957" fmla="*/ 386326 w 3239999"/>
              <a:gd name="connsiteY23-958" fmla="*/ 91100 h 3032924"/>
              <a:gd name="connsiteX24-959" fmla="*/ 833935 w 3239999"/>
              <a:gd name="connsiteY24-960" fmla="*/ 22 h 3032924"/>
              <a:gd name="connsiteX25-961" fmla="*/ 1576606 w 3239999"/>
              <a:gd name="connsiteY25-962" fmla="*/ 402054 h 3032924"/>
              <a:gd name="connsiteX26-963" fmla="*/ 1576606 w 3239999"/>
              <a:gd name="connsiteY26-964" fmla="*/ 430441 h 3032924"/>
              <a:gd name="connsiteX27-965" fmla="*/ 1576606 w 3239999"/>
              <a:gd name="connsiteY27-966" fmla="*/ 526981 h 3032924"/>
              <a:gd name="connsiteX28-967" fmla="*/ 1576606 w 3239999"/>
              <a:gd name="connsiteY28-968" fmla="*/ 2765302 h 3032924"/>
              <a:gd name="connsiteX29-969" fmla="*/ 378630 w 3239999"/>
              <a:gd name="connsiteY29-970" fmla="*/ 2472117 h 3032924"/>
              <a:gd name="connsiteX30-971" fmla="*/ 384918 w 3239999"/>
              <a:gd name="connsiteY30-972" fmla="*/ 526981 h 3032924"/>
              <a:gd name="connsiteX31-973" fmla="*/ 239143 w 3239999"/>
              <a:gd name="connsiteY31-974" fmla="*/ 526981 h 3032924"/>
              <a:gd name="connsiteX32-975" fmla="*/ 239143 w 3239999"/>
              <a:gd name="connsiteY32-976" fmla="*/ 2776423 h 3032924"/>
              <a:gd name="connsiteX33-977" fmla="*/ 1576606 w 3239999"/>
              <a:gd name="connsiteY33-978" fmla="*/ 2776423 h 3032924"/>
              <a:gd name="connsiteX34-979" fmla="*/ 1668046 w 3239999"/>
              <a:gd name="connsiteY34-980" fmla="*/ 2869642 h 3032924"/>
              <a:gd name="connsiteX0-981" fmla="*/ 1576606 w 3239999"/>
              <a:gd name="connsiteY0-982" fmla="*/ 2778202 h 3032924"/>
              <a:gd name="connsiteX1-983" fmla="*/ 1663394 w 3239999"/>
              <a:gd name="connsiteY1-984" fmla="*/ 2778202 h 3032924"/>
              <a:gd name="connsiteX2-985" fmla="*/ 1663394 w 3239999"/>
              <a:gd name="connsiteY2-986" fmla="*/ 2776423 h 3032924"/>
              <a:gd name="connsiteX3-987" fmla="*/ 3000856 w 3239999"/>
              <a:gd name="connsiteY3-988" fmla="*/ 2776423 h 3032924"/>
              <a:gd name="connsiteX4-989" fmla="*/ 3000856 w 3239999"/>
              <a:gd name="connsiteY4-990" fmla="*/ 526981 h 3032924"/>
              <a:gd name="connsiteX5-991" fmla="*/ 2855082 w 3239999"/>
              <a:gd name="connsiteY5-992" fmla="*/ 526981 h 3032924"/>
              <a:gd name="connsiteX6-993" fmla="*/ 2861369 w 3239999"/>
              <a:gd name="connsiteY6-994" fmla="*/ 2472117 h 3032924"/>
              <a:gd name="connsiteX7-995" fmla="*/ 1663394 w 3239999"/>
              <a:gd name="connsiteY7-996" fmla="*/ 2765302 h 3032924"/>
              <a:gd name="connsiteX8-997" fmla="*/ 1663394 w 3239999"/>
              <a:gd name="connsiteY8-998" fmla="*/ 526981 h 3032924"/>
              <a:gd name="connsiteX9-999" fmla="*/ 1663394 w 3239999"/>
              <a:gd name="connsiteY9-1000" fmla="*/ 430441 h 3032924"/>
              <a:gd name="connsiteX10-1001" fmla="*/ 1663394 w 3239999"/>
              <a:gd name="connsiteY10-1002" fmla="*/ 402054 h 3032924"/>
              <a:gd name="connsiteX11-1003" fmla="*/ 2406065 w 3239999"/>
              <a:gd name="connsiteY11-1004" fmla="*/ 22 h 3032924"/>
              <a:gd name="connsiteX12-1005" fmla="*/ 2853673 w 3239999"/>
              <a:gd name="connsiteY12-1006" fmla="*/ 91100 h 3032924"/>
              <a:gd name="connsiteX13-1007" fmla="*/ 2854770 w 3239999"/>
              <a:gd name="connsiteY13-1008" fmla="*/ 430441 h 3032924"/>
              <a:gd name="connsiteX14-1009" fmla="*/ 3120669 w 3239999"/>
              <a:gd name="connsiteY14-1010" fmla="*/ 428517 h 3032924"/>
              <a:gd name="connsiteX15-1011" fmla="*/ 3120669 w 3239999"/>
              <a:gd name="connsiteY15-1012" fmla="*/ 738345 h 3032924"/>
              <a:gd name="connsiteX16-1013" fmla="*/ 3239999 w 3239999"/>
              <a:gd name="connsiteY16-1014" fmla="*/ 738345 h 3032924"/>
              <a:gd name="connsiteX17-1015" fmla="*/ 3239999 w 3239999"/>
              <a:gd name="connsiteY17-1016" fmla="*/ 3032924 h 3032924"/>
              <a:gd name="connsiteX18-1017" fmla="*/ 0 w 3239999"/>
              <a:gd name="connsiteY18-1018" fmla="*/ 3032924 h 3032924"/>
              <a:gd name="connsiteX19-1019" fmla="*/ 0 w 3239999"/>
              <a:gd name="connsiteY19-1020" fmla="*/ 738345 h 3032924"/>
              <a:gd name="connsiteX20-1021" fmla="*/ 102477 w 3239999"/>
              <a:gd name="connsiteY20-1022" fmla="*/ 738345 h 3032924"/>
              <a:gd name="connsiteX21-1023" fmla="*/ 102477 w 3239999"/>
              <a:gd name="connsiteY21-1024" fmla="*/ 428517 h 3032924"/>
              <a:gd name="connsiteX22-1025" fmla="*/ 385229 w 3239999"/>
              <a:gd name="connsiteY22-1026" fmla="*/ 430441 h 3032924"/>
              <a:gd name="connsiteX23-1027" fmla="*/ 386326 w 3239999"/>
              <a:gd name="connsiteY23-1028" fmla="*/ 91100 h 3032924"/>
              <a:gd name="connsiteX24-1029" fmla="*/ 833935 w 3239999"/>
              <a:gd name="connsiteY24-1030" fmla="*/ 22 h 3032924"/>
              <a:gd name="connsiteX25-1031" fmla="*/ 1576606 w 3239999"/>
              <a:gd name="connsiteY25-1032" fmla="*/ 402054 h 3032924"/>
              <a:gd name="connsiteX26-1033" fmla="*/ 1576606 w 3239999"/>
              <a:gd name="connsiteY26-1034" fmla="*/ 430441 h 3032924"/>
              <a:gd name="connsiteX27-1035" fmla="*/ 1576606 w 3239999"/>
              <a:gd name="connsiteY27-1036" fmla="*/ 526981 h 3032924"/>
              <a:gd name="connsiteX28-1037" fmla="*/ 1576606 w 3239999"/>
              <a:gd name="connsiteY28-1038" fmla="*/ 2765302 h 3032924"/>
              <a:gd name="connsiteX29-1039" fmla="*/ 378630 w 3239999"/>
              <a:gd name="connsiteY29-1040" fmla="*/ 2472117 h 3032924"/>
              <a:gd name="connsiteX30-1041" fmla="*/ 384918 w 3239999"/>
              <a:gd name="connsiteY30-1042" fmla="*/ 526981 h 3032924"/>
              <a:gd name="connsiteX31-1043" fmla="*/ 239143 w 3239999"/>
              <a:gd name="connsiteY31-1044" fmla="*/ 526981 h 3032924"/>
              <a:gd name="connsiteX32-1045" fmla="*/ 239143 w 3239999"/>
              <a:gd name="connsiteY32-1046" fmla="*/ 2776423 h 3032924"/>
              <a:gd name="connsiteX33-1047" fmla="*/ 1576606 w 3239999"/>
              <a:gd name="connsiteY33-1048" fmla="*/ 2776423 h 3032924"/>
              <a:gd name="connsiteX34-1049" fmla="*/ 1668046 w 3239999"/>
              <a:gd name="connsiteY34-1050" fmla="*/ 2869642 h 3032924"/>
              <a:gd name="connsiteX0-1051" fmla="*/ 1576606 w 3239999"/>
              <a:gd name="connsiteY0-1052" fmla="*/ 2778202 h 3032924"/>
              <a:gd name="connsiteX1-1053" fmla="*/ 1663394 w 3239999"/>
              <a:gd name="connsiteY1-1054" fmla="*/ 2778202 h 3032924"/>
              <a:gd name="connsiteX2-1055" fmla="*/ 1663394 w 3239999"/>
              <a:gd name="connsiteY2-1056" fmla="*/ 2776423 h 3032924"/>
              <a:gd name="connsiteX3-1057" fmla="*/ 3000856 w 3239999"/>
              <a:gd name="connsiteY3-1058" fmla="*/ 2776423 h 3032924"/>
              <a:gd name="connsiteX4-1059" fmla="*/ 3000856 w 3239999"/>
              <a:gd name="connsiteY4-1060" fmla="*/ 526981 h 3032924"/>
              <a:gd name="connsiteX5-1061" fmla="*/ 2855082 w 3239999"/>
              <a:gd name="connsiteY5-1062" fmla="*/ 526981 h 3032924"/>
              <a:gd name="connsiteX6-1063" fmla="*/ 2861369 w 3239999"/>
              <a:gd name="connsiteY6-1064" fmla="*/ 2472117 h 3032924"/>
              <a:gd name="connsiteX7-1065" fmla="*/ 1663394 w 3239999"/>
              <a:gd name="connsiteY7-1066" fmla="*/ 2765302 h 3032924"/>
              <a:gd name="connsiteX8-1067" fmla="*/ 1663394 w 3239999"/>
              <a:gd name="connsiteY8-1068" fmla="*/ 526981 h 3032924"/>
              <a:gd name="connsiteX9-1069" fmla="*/ 1663394 w 3239999"/>
              <a:gd name="connsiteY9-1070" fmla="*/ 430441 h 3032924"/>
              <a:gd name="connsiteX10-1071" fmla="*/ 1663394 w 3239999"/>
              <a:gd name="connsiteY10-1072" fmla="*/ 402054 h 3032924"/>
              <a:gd name="connsiteX11-1073" fmla="*/ 2406065 w 3239999"/>
              <a:gd name="connsiteY11-1074" fmla="*/ 22 h 3032924"/>
              <a:gd name="connsiteX12-1075" fmla="*/ 2853673 w 3239999"/>
              <a:gd name="connsiteY12-1076" fmla="*/ 91100 h 3032924"/>
              <a:gd name="connsiteX13-1077" fmla="*/ 2854770 w 3239999"/>
              <a:gd name="connsiteY13-1078" fmla="*/ 430441 h 3032924"/>
              <a:gd name="connsiteX14-1079" fmla="*/ 3120669 w 3239999"/>
              <a:gd name="connsiteY14-1080" fmla="*/ 428517 h 3032924"/>
              <a:gd name="connsiteX15-1081" fmla="*/ 3120669 w 3239999"/>
              <a:gd name="connsiteY15-1082" fmla="*/ 738345 h 3032924"/>
              <a:gd name="connsiteX16-1083" fmla="*/ 3239999 w 3239999"/>
              <a:gd name="connsiteY16-1084" fmla="*/ 738345 h 3032924"/>
              <a:gd name="connsiteX17-1085" fmla="*/ 3239999 w 3239999"/>
              <a:gd name="connsiteY17-1086" fmla="*/ 3032924 h 3032924"/>
              <a:gd name="connsiteX18-1087" fmla="*/ 0 w 3239999"/>
              <a:gd name="connsiteY18-1088" fmla="*/ 3032924 h 3032924"/>
              <a:gd name="connsiteX19-1089" fmla="*/ 0 w 3239999"/>
              <a:gd name="connsiteY19-1090" fmla="*/ 738345 h 3032924"/>
              <a:gd name="connsiteX20-1091" fmla="*/ 102477 w 3239999"/>
              <a:gd name="connsiteY20-1092" fmla="*/ 738345 h 3032924"/>
              <a:gd name="connsiteX21-1093" fmla="*/ 102477 w 3239999"/>
              <a:gd name="connsiteY21-1094" fmla="*/ 428517 h 3032924"/>
              <a:gd name="connsiteX22-1095" fmla="*/ 385229 w 3239999"/>
              <a:gd name="connsiteY22-1096" fmla="*/ 430441 h 3032924"/>
              <a:gd name="connsiteX23-1097" fmla="*/ 386326 w 3239999"/>
              <a:gd name="connsiteY23-1098" fmla="*/ 91100 h 3032924"/>
              <a:gd name="connsiteX24-1099" fmla="*/ 833935 w 3239999"/>
              <a:gd name="connsiteY24-1100" fmla="*/ 22 h 3032924"/>
              <a:gd name="connsiteX25-1101" fmla="*/ 1576606 w 3239999"/>
              <a:gd name="connsiteY25-1102" fmla="*/ 402054 h 3032924"/>
              <a:gd name="connsiteX26-1103" fmla="*/ 1576606 w 3239999"/>
              <a:gd name="connsiteY26-1104" fmla="*/ 430441 h 3032924"/>
              <a:gd name="connsiteX27-1105" fmla="*/ 1576606 w 3239999"/>
              <a:gd name="connsiteY27-1106" fmla="*/ 526981 h 3032924"/>
              <a:gd name="connsiteX28-1107" fmla="*/ 1576606 w 3239999"/>
              <a:gd name="connsiteY28-1108" fmla="*/ 2765302 h 3032924"/>
              <a:gd name="connsiteX29-1109" fmla="*/ 378630 w 3239999"/>
              <a:gd name="connsiteY29-1110" fmla="*/ 2472117 h 3032924"/>
              <a:gd name="connsiteX30-1111" fmla="*/ 384918 w 3239999"/>
              <a:gd name="connsiteY30-1112" fmla="*/ 526981 h 3032924"/>
              <a:gd name="connsiteX31-1113" fmla="*/ 239143 w 3239999"/>
              <a:gd name="connsiteY31-1114" fmla="*/ 526981 h 3032924"/>
              <a:gd name="connsiteX32-1115" fmla="*/ 239143 w 3239999"/>
              <a:gd name="connsiteY32-1116" fmla="*/ 2776423 h 3032924"/>
              <a:gd name="connsiteX33-1117" fmla="*/ 1576606 w 3239999"/>
              <a:gd name="connsiteY33-1118" fmla="*/ 2776423 h 3032924"/>
              <a:gd name="connsiteX0-1119" fmla="*/ 1576606 w 3239999"/>
              <a:gd name="connsiteY0-1120" fmla="*/ 2778202 h 3032924"/>
              <a:gd name="connsiteX1-1121" fmla="*/ 1663394 w 3239999"/>
              <a:gd name="connsiteY1-1122" fmla="*/ 2778202 h 3032924"/>
              <a:gd name="connsiteX2-1123" fmla="*/ 1663394 w 3239999"/>
              <a:gd name="connsiteY2-1124" fmla="*/ 2776423 h 3032924"/>
              <a:gd name="connsiteX3-1125" fmla="*/ 3000856 w 3239999"/>
              <a:gd name="connsiteY3-1126" fmla="*/ 2776423 h 3032924"/>
              <a:gd name="connsiteX4-1127" fmla="*/ 3000856 w 3239999"/>
              <a:gd name="connsiteY4-1128" fmla="*/ 526981 h 3032924"/>
              <a:gd name="connsiteX5-1129" fmla="*/ 2855082 w 3239999"/>
              <a:gd name="connsiteY5-1130" fmla="*/ 526981 h 3032924"/>
              <a:gd name="connsiteX6-1131" fmla="*/ 2861369 w 3239999"/>
              <a:gd name="connsiteY6-1132" fmla="*/ 2472117 h 3032924"/>
              <a:gd name="connsiteX7-1133" fmla="*/ 1663394 w 3239999"/>
              <a:gd name="connsiteY7-1134" fmla="*/ 2765302 h 3032924"/>
              <a:gd name="connsiteX8-1135" fmla="*/ 1663394 w 3239999"/>
              <a:gd name="connsiteY8-1136" fmla="*/ 526981 h 3032924"/>
              <a:gd name="connsiteX9-1137" fmla="*/ 1663394 w 3239999"/>
              <a:gd name="connsiteY9-1138" fmla="*/ 430441 h 3032924"/>
              <a:gd name="connsiteX10-1139" fmla="*/ 1663394 w 3239999"/>
              <a:gd name="connsiteY10-1140" fmla="*/ 402054 h 3032924"/>
              <a:gd name="connsiteX11-1141" fmla="*/ 2406065 w 3239999"/>
              <a:gd name="connsiteY11-1142" fmla="*/ 22 h 3032924"/>
              <a:gd name="connsiteX12-1143" fmla="*/ 2853673 w 3239999"/>
              <a:gd name="connsiteY12-1144" fmla="*/ 91100 h 3032924"/>
              <a:gd name="connsiteX13-1145" fmla="*/ 2854770 w 3239999"/>
              <a:gd name="connsiteY13-1146" fmla="*/ 430441 h 3032924"/>
              <a:gd name="connsiteX14-1147" fmla="*/ 3120669 w 3239999"/>
              <a:gd name="connsiteY14-1148" fmla="*/ 428517 h 3032924"/>
              <a:gd name="connsiteX15-1149" fmla="*/ 3120669 w 3239999"/>
              <a:gd name="connsiteY15-1150" fmla="*/ 738345 h 3032924"/>
              <a:gd name="connsiteX16-1151" fmla="*/ 3239999 w 3239999"/>
              <a:gd name="connsiteY16-1152" fmla="*/ 738345 h 3032924"/>
              <a:gd name="connsiteX17-1153" fmla="*/ 3239999 w 3239999"/>
              <a:gd name="connsiteY17-1154" fmla="*/ 3032924 h 3032924"/>
              <a:gd name="connsiteX18-1155" fmla="*/ 0 w 3239999"/>
              <a:gd name="connsiteY18-1156" fmla="*/ 3032924 h 3032924"/>
              <a:gd name="connsiteX19-1157" fmla="*/ 0 w 3239999"/>
              <a:gd name="connsiteY19-1158" fmla="*/ 738345 h 3032924"/>
              <a:gd name="connsiteX20-1159" fmla="*/ 102477 w 3239999"/>
              <a:gd name="connsiteY20-1160" fmla="*/ 738345 h 3032924"/>
              <a:gd name="connsiteX21-1161" fmla="*/ 102477 w 3239999"/>
              <a:gd name="connsiteY21-1162" fmla="*/ 428517 h 3032924"/>
              <a:gd name="connsiteX22-1163" fmla="*/ 385229 w 3239999"/>
              <a:gd name="connsiteY22-1164" fmla="*/ 430441 h 3032924"/>
              <a:gd name="connsiteX23-1165" fmla="*/ 386326 w 3239999"/>
              <a:gd name="connsiteY23-1166" fmla="*/ 91100 h 3032924"/>
              <a:gd name="connsiteX24-1167" fmla="*/ 833935 w 3239999"/>
              <a:gd name="connsiteY24-1168" fmla="*/ 22 h 3032924"/>
              <a:gd name="connsiteX25-1169" fmla="*/ 1576606 w 3239999"/>
              <a:gd name="connsiteY25-1170" fmla="*/ 402054 h 3032924"/>
              <a:gd name="connsiteX26-1171" fmla="*/ 1576606 w 3239999"/>
              <a:gd name="connsiteY26-1172" fmla="*/ 430441 h 3032924"/>
              <a:gd name="connsiteX27-1173" fmla="*/ 1576606 w 3239999"/>
              <a:gd name="connsiteY27-1174" fmla="*/ 526981 h 3032924"/>
              <a:gd name="connsiteX28-1175" fmla="*/ 1576606 w 3239999"/>
              <a:gd name="connsiteY28-1176" fmla="*/ 2765302 h 3032924"/>
              <a:gd name="connsiteX29-1177" fmla="*/ 378630 w 3239999"/>
              <a:gd name="connsiteY29-1178" fmla="*/ 2472117 h 3032924"/>
              <a:gd name="connsiteX30-1179" fmla="*/ 384918 w 3239999"/>
              <a:gd name="connsiteY30-1180" fmla="*/ 526981 h 3032924"/>
              <a:gd name="connsiteX31-1181" fmla="*/ 239143 w 3239999"/>
              <a:gd name="connsiteY31-1182" fmla="*/ 526981 h 3032924"/>
              <a:gd name="connsiteX32-1183" fmla="*/ 239143 w 3239999"/>
              <a:gd name="connsiteY32-1184" fmla="*/ 2776423 h 3032924"/>
              <a:gd name="connsiteX33-1185" fmla="*/ 1576606 w 3239999"/>
              <a:gd name="connsiteY33-1186" fmla="*/ 2776423 h 3032924"/>
              <a:gd name="connsiteX0-1187" fmla="*/ 1576606 w 3239999"/>
              <a:gd name="connsiteY0-1188" fmla="*/ 2778202 h 3032924"/>
              <a:gd name="connsiteX1-1189" fmla="*/ 1663394 w 3239999"/>
              <a:gd name="connsiteY1-1190" fmla="*/ 2778202 h 3032924"/>
              <a:gd name="connsiteX2-1191" fmla="*/ 1663394 w 3239999"/>
              <a:gd name="connsiteY2-1192" fmla="*/ 2776423 h 3032924"/>
              <a:gd name="connsiteX3-1193" fmla="*/ 3000856 w 3239999"/>
              <a:gd name="connsiteY3-1194" fmla="*/ 2776423 h 3032924"/>
              <a:gd name="connsiteX4-1195" fmla="*/ 3000856 w 3239999"/>
              <a:gd name="connsiteY4-1196" fmla="*/ 526981 h 3032924"/>
              <a:gd name="connsiteX5-1197" fmla="*/ 2855082 w 3239999"/>
              <a:gd name="connsiteY5-1198" fmla="*/ 526981 h 3032924"/>
              <a:gd name="connsiteX6-1199" fmla="*/ 2861369 w 3239999"/>
              <a:gd name="connsiteY6-1200" fmla="*/ 2472117 h 3032924"/>
              <a:gd name="connsiteX7-1201" fmla="*/ 1663394 w 3239999"/>
              <a:gd name="connsiteY7-1202" fmla="*/ 2765302 h 3032924"/>
              <a:gd name="connsiteX8-1203" fmla="*/ 1663394 w 3239999"/>
              <a:gd name="connsiteY8-1204" fmla="*/ 526981 h 3032924"/>
              <a:gd name="connsiteX9-1205" fmla="*/ 1663394 w 3239999"/>
              <a:gd name="connsiteY9-1206" fmla="*/ 430441 h 3032924"/>
              <a:gd name="connsiteX10-1207" fmla="*/ 1663394 w 3239999"/>
              <a:gd name="connsiteY10-1208" fmla="*/ 402054 h 3032924"/>
              <a:gd name="connsiteX11-1209" fmla="*/ 2406065 w 3239999"/>
              <a:gd name="connsiteY11-1210" fmla="*/ 22 h 3032924"/>
              <a:gd name="connsiteX12-1211" fmla="*/ 2853673 w 3239999"/>
              <a:gd name="connsiteY12-1212" fmla="*/ 91100 h 3032924"/>
              <a:gd name="connsiteX13-1213" fmla="*/ 2854770 w 3239999"/>
              <a:gd name="connsiteY13-1214" fmla="*/ 430441 h 3032924"/>
              <a:gd name="connsiteX14-1215" fmla="*/ 3120669 w 3239999"/>
              <a:gd name="connsiteY14-1216" fmla="*/ 428517 h 3032924"/>
              <a:gd name="connsiteX15-1217" fmla="*/ 3120669 w 3239999"/>
              <a:gd name="connsiteY15-1218" fmla="*/ 738345 h 3032924"/>
              <a:gd name="connsiteX16-1219" fmla="*/ 3239999 w 3239999"/>
              <a:gd name="connsiteY16-1220" fmla="*/ 738345 h 3032924"/>
              <a:gd name="connsiteX17-1221" fmla="*/ 3239999 w 3239999"/>
              <a:gd name="connsiteY17-1222" fmla="*/ 3032924 h 3032924"/>
              <a:gd name="connsiteX18-1223" fmla="*/ 0 w 3239999"/>
              <a:gd name="connsiteY18-1224" fmla="*/ 3032924 h 3032924"/>
              <a:gd name="connsiteX19-1225" fmla="*/ 0 w 3239999"/>
              <a:gd name="connsiteY19-1226" fmla="*/ 738345 h 3032924"/>
              <a:gd name="connsiteX20-1227" fmla="*/ 102477 w 3239999"/>
              <a:gd name="connsiteY20-1228" fmla="*/ 738345 h 3032924"/>
              <a:gd name="connsiteX21-1229" fmla="*/ 102477 w 3239999"/>
              <a:gd name="connsiteY21-1230" fmla="*/ 428517 h 3032924"/>
              <a:gd name="connsiteX22-1231" fmla="*/ 385229 w 3239999"/>
              <a:gd name="connsiteY22-1232" fmla="*/ 430441 h 3032924"/>
              <a:gd name="connsiteX23-1233" fmla="*/ 386326 w 3239999"/>
              <a:gd name="connsiteY23-1234" fmla="*/ 91100 h 3032924"/>
              <a:gd name="connsiteX24-1235" fmla="*/ 833935 w 3239999"/>
              <a:gd name="connsiteY24-1236" fmla="*/ 22 h 3032924"/>
              <a:gd name="connsiteX25-1237" fmla="*/ 1576606 w 3239999"/>
              <a:gd name="connsiteY25-1238" fmla="*/ 402054 h 3032924"/>
              <a:gd name="connsiteX26-1239" fmla="*/ 1576606 w 3239999"/>
              <a:gd name="connsiteY26-1240" fmla="*/ 430441 h 3032924"/>
              <a:gd name="connsiteX27-1241" fmla="*/ 1576606 w 3239999"/>
              <a:gd name="connsiteY27-1242" fmla="*/ 526981 h 3032924"/>
              <a:gd name="connsiteX28-1243" fmla="*/ 1576606 w 3239999"/>
              <a:gd name="connsiteY28-1244" fmla="*/ 2765302 h 3032924"/>
              <a:gd name="connsiteX29-1245" fmla="*/ 378630 w 3239999"/>
              <a:gd name="connsiteY29-1246" fmla="*/ 2472117 h 3032924"/>
              <a:gd name="connsiteX30-1247" fmla="*/ 384918 w 3239999"/>
              <a:gd name="connsiteY30-1248" fmla="*/ 526981 h 3032924"/>
              <a:gd name="connsiteX31-1249" fmla="*/ 239143 w 3239999"/>
              <a:gd name="connsiteY31-1250" fmla="*/ 526981 h 3032924"/>
              <a:gd name="connsiteX32-1251" fmla="*/ 239143 w 3239999"/>
              <a:gd name="connsiteY32-1252" fmla="*/ 2776423 h 3032924"/>
              <a:gd name="connsiteX33-1253" fmla="*/ 1576606 w 3239999"/>
              <a:gd name="connsiteY33-1254" fmla="*/ 2776423 h 3032924"/>
              <a:gd name="connsiteX0-1255" fmla="*/ 1576606 w 3239999"/>
              <a:gd name="connsiteY0-1256" fmla="*/ 2778202 h 3032924"/>
              <a:gd name="connsiteX1-1257" fmla="*/ 1663394 w 3239999"/>
              <a:gd name="connsiteY1-1258" fmla="*/ 2778202 h 3032924"/>
              <a:gd name="connsiteX2-1259" fmla="*/ 1663394 w 3239999"/>
              <a:gd name="connsiteY2-1260" fmla="*/ 2776423 h 3032924"/>
              <a:gd name="connsiteX3-1261" fmla="*/ 3000856 w 3239999"/>
              <a:gd name="connsiteY3-1262" fmla="*/ 2776423 h 3032924"/>
              <a:gd name="connsiteX4-1263" fmla="*/ 3000856 w 3239999"/>
              <a:gd name="connsiteY4-1264" fmla="*/ 526981 h 3032924"/>
              <a:gd name="connsiteX5-1265" fmla="*/ 2855082 w 3239999"/>
              <a:gd name="connsiteY5-1266" fmla="*/ 526981 h 3032924"/>
              <a:gd name="connsiteX6-1267" fmla="*/ 2861369 w 3239999"/>
              <a:gd name="connsiteY6-1268" fmla="*/ 2472117 h 3032924"/>
              <a:gd name="connsiteX7-1269" fmla="*/ 1663394 w 3239999"/>
              <a:gd name="connsiteY7-1270" fmla="*/ 2765302 h 3032924"/>
              <a:gd name="connsiteX8-1271" fmla="*/ 1663394 w 3239999"/>
              <a:gd name="connsiteY8-1272" fmla="*/ 526981 h 3032924"/>
              <a:gd name="connsiteX9-1273" fmla="*/ 1663394 w 3239999"/>
              <a:gd name="connsiteY9-1274" fmla="*/ 430441 h 3032924"/>
              <a:gd name="connsiteX10-1275" fmla="*/ 1663394 w 3239999"/>
              <a:gd name="connsiteY10-1276" fmla="*/ 402054 h 3032924"/>
              <a:gd name="connsiteX11-1277" fmla="*/ 2406065 w 3239999"/>
              <a:gd name="connsiteY11-1278" fmla="*/ 22 h 3032924"/>
              <a:gd name="connsiteX12-1279" fmla="*/ 2853673 w 3239999"/>
              <a:gd name="connsiteY12-1280" fmla="*/ 91100 h 3032924"/>
              <a:gd name="connsiteX13-1281" fmla="*/ 2854770 w 3239999"/>
              <a:gd name="connsiteY13-1282" fmla="*/ 430441 h 3032924"/>
              <a:gd name="connsiteX14-1283" fmla="*/ 3120669 w 3239999"/>
              <a:gd name="connsiteY14-1284" fmla="*/ 428517 h 3032924"/>
              <a:gd name="connsiteX15-1285" fmla="*/ 3120669 w 3239999"/>
              <a:gd name="connsiteY15-1286" fmla="*/ 738345 h 3032924"/>
              <a:gd name="connsiteX16-1287" fmla="*/ 3239999 w 3239999"/>
              <a:gd name="connsiteY16-1288" fmla="*/ 738345 h 3032924"/>
              <a:gd name="connsiteX17-1289" fmla="*/ 3239999 w 3239999"/>
              <a:gd name="connsiteY17-1290" fmla="*/ 3032924 h 3032924"/>
              <a:gd name="connsiteX18-1291" fmla="*/ 0 w 3239999"/>
              <a:gd name="connsiteY18-1292" fmla="*/ 3032924 h 3032924"/>
              <a:gd name="connsiteX19-1293" fmla="*/ 0 w 3239999"/>
              <a:gd name="connsiteY19-1294" fmla="*/ 738345 h 3032924"/>
              <a:gd name="connsiteX20-1295" fmla="*/ 102477 w 3239999"/>
              <a:gd name="connsiteY20-1296" fmla="*/ 738345 h 3032924"/>
              <a:gd name="connsiteX21-1297" fmla="*/ 102477 w 3239999"/>
              <a:gd name="connsiteY21-1298" fmla="*/ 428517 h 3032924"/>
              <a:gd name="connsiteX22-1299" fmla="*/ 385229 w 3239999"/>
              <a:gd name="connsiteY22-1300" fmla="*/ 430441 h 3032924"/>
              <a:gd name="connsiteX23-1301" fmla="*/ 386326 w 3239999"/>
              <a:gd name="connsiteY23-1302" fmla="*/ 91100 h 3032924"/>
              <a:gd name="connsiteX24-1303" fmla="*/ 833935 w 3239999"/>
              <a:gd name="connsiteY24-1304" fmla="*/ 22 h 3032924"/>
              <a:gd name="connsiteX25-1305" fmla="*/ 1576606 w 3239999"/>
              <a:gd name="connsiteY25-1306" fmla="*/ 402054 h 3032924"/>
              <a:gd name="connsiteX26-1307" fmla="*/ 1576606 w 3239999"/>
              <a:gd name="connsiteY26-1308" fmla="*/ 430441 h 3032924"/>
              <a:gd name="connsiteX27-1309" fmla="*/ 1576606 w 3239999"/>
              <a:gd name="connsiteY27-1310" fmla="*/ 526981 h 3032924"/>
              <a:gd name="connsiteX28-1311" fmla="*/ 1576606 w 3239999"/>
              <a:gd name="connsiteY28-1312" fmla="*/ 2765302 h 3032924"/>
              <a:gd name="connsiteX29-1313" fmla="*/ 378630 w 3239999"/>
              <a:gd name="connsiteY29-1314" fmla="*/ 2472117 h 3032924"/>
              <a:gd name="connsiteX30-1315" fmla="*/ 384918 w 3239999"/>
              <a:gd name="connsiteY30-1316" fmla="*/ 526981 h 3032924"/>
              <a:gd name="connsiteX31-1317" fmla="*/ 239143 w 3239999"/>
              <a:gd name="connsiteY31-1318" fmla="*/ 526981 h 3032924"/>
              <a:gd name="connsiteX32-1319" fmla="*/ 239143 w 3239999"/>
              <a:gd name="connsiteY32-1320" fmla="*/ 2776423 h 3032924"/>
              <a:gd name="connsiteX33-1321" fmla="*/ 1576606 w 3239999"/>
              <a:gd name="connsiteY33-1322" fmla="*/ 2776423 h 3032924"/>
              <a:gd name="connsiteX0-1323" fmla="*/ 1576606 w 3239999"/>
              <a:gd name="connsiteY0-1324" fmla="*/ 2778202 h 3032924"/>
              <a:gd name="connsiteX1-1325" fmla="*/ 1663394 w 3239999"/>
              <a:gd name="connsiteY1-1326" fmla="*/ 2778202 h 3032924"/>
              <a:gd name="connsiteX2-1327" fmla="*/ 1663394 w 3239999"/>
              <a:gd name="connsiteY2-1328" fmla="*/ 2776423 h 3032924"/>
              <a:gd name="connsiteX3-1329" fmla="*/ 3000856 w 3239999"/>
              <a:gd name="connsiteY3-1330" fmla="*/ 2776423 h 3032924"/>
              <a:gd name="connsiteX4-1331" fmla="*/ 3000856 w 3239999"/>
              <a:gd name="connsiteY4-1332" fmla="*/ 526981 h 3032924"/>
              <a:gd name="connsiteX5-1333" fmla="*/ 2855082 w 3239999"/>
              <a:gd name="connsiteY5-1334" fmla="*/ 526981 h 3032924"/>
              <a:gd name="connsiteX6-1335" fmla="*/ 2861369 w 3239999"/>
              <a:gd name="connsiteY6-1336" fmla="*/ 2472117 h 3032924"/>
              <a:gd name="connsiteX7-1337" fmla="*/ 1663394 w 3239999"/>
              <a:gd name="connsiteY7-1338" fmla="*/ 2765302 h 3032924"/>
              <a:gd name="connsiteX8-1339" fmla="*/ 1663394 w 3239999"/>
              <a:gd name="connsiteY8-1340" fmla="*/ 526981 h 3032924"/>
              <a:gd name="connsiteX9-1341" fmla="*/ 1663394 w 3239999"/>
              <a:gd name="connsiteY9-1342" fmla="*/ 430441 h 3032924"/>
              <a:gd name="connsiteX10-1343" fmla="*/ 1663394 w 3239999"/>
              <a:gd name="connsiteY10-1344" fmla="*/ 402054 h 3032924"/>
              <a:gd name="connsiteX11-1345" fmla="*/ 2406065 w 3239999"/>
              <a:gd name="connsiteY11-1346" fmla="*/ 22 h 3032924"/>
              <a:gd name="connsiteX12-1347" fmla="*/ 2853673 w 3239999"/>
              <a:gd name="connsiteY12-1348" fmla="*/ 91100 h 3032924"/>
              <a:gd name="connsiteX13-1349" fmla="*/ 2854770 w 3239999"/>
              <a:gd name="connsiteY13-1350" fmla="*/ 430441 h 3032924"/>
              <a:gd name="connsiteX14-1351" fmla="*/ 3120669 w 3239999"/>
              <a:gd name="connsiteY14-1352" fmla="*/ 428517 h 3032924"/>
              <a:gd name="connsiteX15-1353" fmla="*/ 3120669 w 3239999"/>
              <a:gd name="connsiteY15-1354" fmla="*/ 738345 h 3032924"/>
              <a:gd name="connsiteX16-1355" fmla="*/ 3239999 w 3239999"/>
              <a:gd name="connsiteY16-1356" fmla="*/ 738345 h 3032924"/>
              <a:gd name="connsiteX17-1357" fmla="*/ 3239999 w 3239999"/>
              <a:gd name="connsiteY17-1358" fmla="*/ 3032924 h 3032924"/>
              <a:gd name="connsiteX18-1359" fmla="*/ 0 w 3239999"/>
              <a:gd name="connsiteY18-1360" fmla="*/ 3032924 h 3032924"/>
              <a:gd name="connsiteX19-1361" fmla="*/ 0 w 3239999"/>
              <a:gd name="connsiteY19-1362" fmla="*/ 738345 h 3032924"/>
              <a:gd name="connsiteX20-1363" fmla="*/ 102477 w 3239999"/>
              <a:gd name="connsiteY20-1364" fmla="*/ 738345 h 3032924"/>
              <a:gd name="connsiteX21-1365" fmla="*/ 102477 w 3239999"/>
              <a:gd name="connsiteY21-1366" fmla="*/ 428517 h 3032924"/>
              <a:gd name="connsiteX22-1367" fmla="*/ 385229 w 3239999"/>
              <a:gd name="connsiteY22-1368" fmla="*/ 430441 h 3032924"/>
              <a:gd name="connsiteX23-1369" fmla="*/ 386326 w 3239999"/>
              <a:gd name="connsiteY23-1370" fmla="*/ 91100 h 3032924"/>
              <a:gd name="connsiteX24-1371" fmla="*/ 833935 w 3239999"/>
              <a:gd name="connsiteY24-1372" fmla="*/ 22 h 3032924"/>
              <a:gd name="connsiteX25-1373" fmla="*/ 1576606 w 3239999"/>
              <a:gd name="connsiteY25-1374" fmla="*/ 402054 h 3032924"/>
              <a:gd name="connsiteX26-1375" fmla="*/ 1576606 w 3239999"/>
              <a:gd name="connsiteY26-1376" fmla="*/ 430441 h 3032924"/>
              <a:gd name="connsiteX27-1377" fmla="*/ 1576606 w 3239999"/>
              <a:gd name="connsiteY27-1378" fmla="*/ 526981 h 3032924"/>
              <a:gd name="connsiteX28-1379" fmla="*/ 1576606 w 3239999"/>
              <a:gd name="connsiteY28-1380" fmla="*/ 2765302 h 3032924"/>
              <a:gd name="connsiteX29-1381" fmla="*/ 378630 w 3239999"/>
              <a:gd name="connsiteY29-1382" fmla="*/ 2472117 h 3032924"/>
              <a:gd name="connsiteX30-1383" fmla="*/ 384918 w 3239999"/>
              <a:gd name="connsiteY30-1384" fmla="*/ 526981 h 3032924"/>
              <a:gd name="connsiteX31-1385" fmla="*/ 239143 w 3239999"/>
              <a:gd name="connsiteY31-1386" fmla="*/ 526981 h 3032924"/>
              <a:gd name="connsiteX32-1387" fmla="*/ 229618 w 3239999"/>
              <a:gd name="connsiteY32-1388" fmla="*/ 2690698 h 3032924"/>
              <a:gd name="connsiteX33-1389" fmla="*/ 1576606 w 3239999"/>
              <a:gd name="connsiteY33-1390" fmla="*/ 2776423 h 3032924"/>
              <a:gd name="connsiteX0-1391" fmla="*/ 1576606 w 3239999"/>
              <a:gd name="connsiteY0-1392" fmla="*/ 2778202 h 3032924"/>
              <a:gd name="connsiteX1-1393" fmla="*/ 1663394 w 3239999"/>
              <a:gd name="connsiteY1-1394" fmla="*/ 2778202 h 3032924"/>
              <a:gd name="connsiteX2-1395" fmla="*/ 1663394 w 3239999"/>
              <a:gd name="connsiteY2-1396" fmla="*/ 2776423 h 3032924"/>
              <a:gd name="connsiteX3-1397" fmla="*/ 2991331 w 3239999"/>
              <a:gd name="connsiteY3-1398" fmla="*/ 2709748 h 3032924"/>
              <a:gd name="connsiteX4-1399" fmla="*/ 3000856 w 3239999"/>
              <a:gd name="connsiteY4-1400" fmla="*/ 526981 h 3032924"/>
              <a:gd name="connsiteX5-1401" fmla="*/ 2855082 w 3239999"/>
              <a:gd name="connsiteY5-1402" fmla="*/ 526981 h 3032924"/>
              <a:gd name="connsiteX6-1403" fmla="*/ 2861369 w 3239999"/>
              <a:gd name="connsiteY6-1404" fmla="*/ 2472117 h 3032924"/>
              <a:gd name="connsiteX7-1405" fmla="*/ 1663394 w 3239999"/>
              <a:gd name="connsiteY7-1406" fmla="*/ 2765302 h 3032924"/>
              <a:gd name="connsiteX8-1407" fmla="*/ 1663394 w 3239999"/>
              <a:gd name="connsiteY8-1408" fmla="*/ 526981 h 3032924"/>
              <a:gd name="connsiteX9-1409" fmla="*/ 1663394 w 3239999"/>
              <a:gd name="connsiteY9-1410" fmla="*/ 430441 h 3032924"/>
              <a:gd name="connsiteX10-1411" fmla="*/ 1663394 w 3239999"/>
              <a:gd name="connsiteY10-1412" fmla="*/ 402054 h 3032924"/>
              <a:gd name="connsiteX11-1413" fmla="*/ 2406065 w 3239999"/>
              <a:gd name="connsiteY11-1414" fmla="*/ 22 h 3032924"/>
              <a:gd name="connsiteX12-1415" fmla="*/ 2853673 w 3239999"/>
              <a:gd name="connsiteY12-1416" fmla="*/ 91100 h 3032924"/>
              <a:gd name="connsiteX13-1417" fmla="*/ 2854770 w 3239999"/>
              <a:gd name="connsiteY13-1418" fmla="*/ 430441 h 3032924"/>
              <a:gd name="connsiteX14-1419" fmla="*/ 3120669 w 3239999"/>
              <a:gd name="connsiteY14-1420" fmla="*/ 428517 h 3032924"/>
              <a:gd name="connsiteX15-1421" fmla="*/ 3120669 w 3239999"/>
              <a:gd name="connsiteY15-1422" fmla="*/ 738345 h 3032924"/>
              <a:gd name="connsiteX16-1423" fmla="*/ 3239999 w 3239999"/>
              <a:gd name="connsiteY16-1424" fmla="*/ 738345 h 3032924"/>
              <a:gd name="connsiteX17-1425" fmla="*/ 3239999 w 3239999"/>
              <a:gd name="connsiteY17-1426" fmla="*/ 3032924 h 3032924"/>
              <a:gd name="connsiteX18-1427" fmla="*/ 0 w 3239999"/>
              <a:gd name="connsiteY18-1428" fmla="*/ 3032924 h 3032924"/>
              <a:gd name="connsiteX19-1429" fmla="*/ 0 w 3239999"/>
              <a:gd name="connsiteY19-1430" fmla="*/ 738345 h 3032924"/>
              <a:gd name="connsiteX20-1431" fmla="*/ 102477 w 3239999"/>
              <a:gd name="connsiteY20-1432" fmla="*/ 738345 h 3032924"/>
              <a:gd name="connsiteX21-1433" fmla="*/ 102477 w 3239999"/>
              <a:gd name="connsiteY21-1434" fmla="*/ 428517 h 3032924"/>
              <a:gd name="connsiteX22-1435" fmla="*/ 385229 w 3239999"/>
              <a:gd name="connsiteY22-1436" fmla="*/ 430441 h 3032924"/>
              <a:gd name="connsiteX23-1437" fmla="*/ 386326 w 3239999"/>
              <a:gd name="connsiteY23-1438" fmla="*/ 91100 h 3032924"/>
              <a:gd name="connsiteX24-1439" fmla="*/ 833935 w 3239999"/>
              <a:gd name="connsiteY24-1440" fmla="*/ 22 h 3032924"/>
              <a:gd name="connsiteX25-1441" fmla="*/ 1576606 w 3239999"/>
              <a:gd name="connsiteY25-1442" fmla="*/ 402054 h 3032924"/>
              <a:gd name="connsiteX26-1443" fmla="*/ 1576606 w 3239999"/>
              <a:gd name="connsiteY26-1444" fmla="*/ 430441 h 3032924"/>
              <a:gd name="connsiteX27-1445" fmla="*/ 1576606 w 3239999"/>
              <a:gd name="connsiteY27-1446" fmla="*/ 526981 h 3032924"/>
              <a:gd name="connsiteX28-1447" fmla="*/ 1576606 w 3239999"/>
              <a:gd name="connsiteY28-1448" fmla="*/ 2765302 h 3032924"/>
              <a:gd name="connsiteX29-1449" fmla="*/ 378630 w 3239999"/>
              <a:gd name="connsiteY29-1450" fmla="*/ 2472117 h 3032924"/>
              <a:gd name="connsiteX30-1451" fmla="*/ 384918 w 3239999"/>
              <a:gd name="connsiteY30-1452" fmla="*/ 526981 h 3032924"/>
              <a:gd name="connsiteX31-1453" fmla="*/ 239143 w 3239999"/>
              <a:gd name="connsiteY31-1454" fmla="*/ 526981 h 3032924"/>
              <a:gd name="connsiteX32-1455" fmla="*/ 229618 w 3239999"/>
              <a:gd name="connsiteY32-1456" fmla="*/ 2690698 h 3032924"/>
              <a:gd name="connsiteX33-1457" fmla="*/ 1576606 w 3239999"/>
              <a:gd name="connsiteY33-1458" fmla="*/ 2776423 h 3032924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  <a:cxn ang="0">
                <a:pos x="connsiteX22-45" y="connsiteY22-46"/>
              </a:cxn>
              <a:cxn ang="0">
                <a:pos x="connsiteX23-47" y="connsiteY23-48"/>
              </a:cxn>
              <a:cxn ang="0">
                <a:pos x="connsiteX24-49" y="connsiteY24-50"/>
              </a:cxn>
              <a:cxn ang="0">
                <a:pos x="connsiteX25-51" y="connsiteY25-52"/>
              </a:cxn>
              <a:cxn ang="0">
                <a:pos x="connsiteX26-53" y="connsiteY26-54"/>
              </a:cxn>
              <a:cxn ang="0">
                <a:pos x="connsiteX27-55" y="connsiteY27-56"/>
              </a:cxn>
              <a:cxn ang="0">
                <a:pos x="connsiteX28-57" y="connsiteY28-58"/>
              </a:cxn>
              <a:cxn ang="0">
                <a:pos x="connsiteX29-59" y="connsiteY29-60"/>
              </a:cxn>
              <a:cxn ang="0">
                <a:pos x="connsiteX30-61" y="connsiteY30-62"/>
              </a:cxn>
              <a:cxn ang="0">
                <a:pos x="connsiteX31-63" y="connsiteY31-64"/>
              </a:cxn>
              <a:cxn ang="0">
                <a:pos x="connsiteX32-65" y="connsiteY32-66"/>
              </a:cxn>
              <a:cxn ang="0">
                <a:pos x="connsiteX33-67" y="connsiteY33-68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611560" y="1851670"/>
            <a:ext cx="266429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dirty="0"/>
              <a:t>Наказу МОН № 609 </a:t>
            </a:r>
            <a:endParaRPr lang="uk-UA" dirty="0"/>
          </a:p>
          <a:p>
            <a:pPr algn="just"/>
            <a:r>
              <a:rPr lang="uk-UA" dirty="0"/>
              <a:t>від 08.06.2018 </a:t>
            </a:r>
            <a:endParaRPr lang="uk-UA" dirty="0"/>
          </a:p>
          <a:p>
            <a:pPr algn="just"/>
            <a:r>
              <a:rPr lang="uk-UA" dirty="0" err="1"/>
              <a:t>П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uk-UA" dirty="0"/>
              <a:t>затвердження </a:t>
            </a:r>
            <a:endParaRPr lang="uk-UA" dirty="0"/>
          </a:p>
          <a:p>
            <a:pPr algn="just"/>
            <a:r>
              <a:rPr lang="uk-UA" dirty="0"/>
              <a:t>Примірного положення про команду ППС </a:t>
            </a:r>
            <a:endParaRPr lang="uk-UA" dirty="0"/>
          </a:p>
          <a:p>
            <a:pPr algn="just"/>
            <a:r>
              <a:rPr lang="uk-UA" dirty="0"/>
              <a:t>дитини з ООП в </a:t>
            </a:r>
            <a:endParaRPr lang="uk-UA" dirty="0"/>
          </a:p>
          <a:p>
            <a:pPr algn="just"/>
            <a:r>
              <a:rPr lang="uk-UA" dirty="0"/>
              <a:t>закладі загальної </a:t>
            </a:r>
            <a:endParaRPr lang="uk-UA" dirty="0"/>
          </a:p>
          <a:p>
            <a:pPr algn="just"/>
            <a:r>
              <a:rPr lang="uk-UA" dirty="0"/>
              <a:t>середньої та </a:t>
            </a:r>
            <a:endParaRPr lang="uk-UA" dirty="0"/>
          </a:p>
          <a:p>
            <a:pPr algn="just"/>
            <a:r>
              <a:rPr lang="uk-UA" dirty="0"/>
              <a:t>дошкільної освіти</a:t>
            </a:r>
            <a:endParaRPr lang="uk-UA" dirty="0"/>
          </a:p>
        </p:txBody>
      </p:sp>
      <p:sp>
        <p:nvSpPr>
          <p:cNvPr id="6" name="TextBox 5"/>
          <p:cNvSpPr txBox="1"/>
          <p:nvPr/>
        </p:nvSpPr>
        <p:spPr>
          <a:xfrm>
            <a:off x="3491880" y="1885980"/>
            <a:ext cx="525658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Розділ 7 (пункт 1) «ІПР дитини з ООП </a:t>
            </a:r>
            <a:endParaRPr lang="uk-UA" dirty="0"/>
          </a:p>
          <a:p>
            <a:r>
              <a:rPr lang="uk-UA" dirty="0"/>
              <a:t>складається командою </a:t>
            </a:r>
            <a:r>
              <a:rPr lang="uk-UA" b="1" dirty="0"/>
              <a:t>впродовж 2-х тижнів </a:t>
            </a:r>
            <a:r>
              <a:rPr lang="uk-UA" dirty="0"/>
              <a:t>з моменту початку освітнього процесу, на основі: -   висновку ІРЦ </a:t>
            </a:r>
            <a:endParaRPr lang="uk-UA" dirty="0"/>
          </a:p>
          <a:p>
            <a:pPr marL="285750" indent="-285750">
              <a:buFontTx/>
              <a:buChar char="-"/>
            </a:pPr>
            <a:r>
              <a:rPr lang="uk-UA" dirty="0"/>
              <a:t>індивідуальної програми реабілітації дитини з інвалідністю (за наявності) </a:t>
            </a:r>
            <a:endParaRPr lang="uk-UA" dirty="0"/>
          </a:p>
          <a:p>
            <a:pPr marL="285750" indent="-285750">
              <a:buFontTx/>
              <a:buChar char="-"/>
            </a:pPr>
            <a:r>
              <a:rPr lang="uk-UA" dirty="0"/>
              <a:t>результатів психолого-педагогічного </a:t>
            </a:r>
            <a:endParaRPr lang="uk-UA" dirty="0"/>
          </a:p>
          <a:p>
            <a:r>
              <a:rPr lang="uk-UA" dirty="0"/>
              <a:t>вивчення дитини</a:t>
            </a:r>
            <a:endParaRPr lang="uk-UA" dirty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4935751"/>
            <a:ext cx="9144000" cy="261610"/>
          </a:xfrm>
          <a:prstGeom prst="rect">
            <a:avLst/>
          </a:prstGeom>
          <a:solidFill>
            <a:srgbClr val="76B1D1"/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11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ІНКЛЮЗИВНЕ НАВЧАННЯ В ЗАКЛАДАХ ЗАГАЛЬНОЇ СЕРЕДНЬОЇ ОСВІТИ,  </a:t>
            </a:r>
            <a:r>
              <a:rPr lang="uk-UA" sz="1100" dirty="0">
                <a:solidFill>
                  <a:schemeClr val="bg1"/>
                </a:solidFill>
              </a:rPr>
              <a:t>м. Київ | 16 - 19 вересня 2018 року</a:t>
            </a:r>
            <a:endParaRPr lang="ru-RU" sz="1100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292080" y="2067694"/>
            <a:ext cx="32268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>
                <a:solidFill>
                  <a:schemeClr val="tx2"/>
                </a:solidFill>
              </a:rPr>
              <a:t>Якою має бути ІПР?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7" name="Rounded Rectangle 51"/>
          <p:cNvSpPr/>
          <p:nvPr/>
        </p:nvSpPr>
        <p:spPr>
          <a:xfrm rot="16200000" flipH="1">
            <a:off x="1047999" y="1398426"/>
            <a:ext cx="1829464" cy="1800201"/>
          </a:xfrm>
          <a:custGeom>
            <a:avLst/>
            <a:gdLst/>
            <a:ahLst/>
            <a:cxnLst/>
            <a:rect l="l" t="t" r="r" b="b"/>
            <a:pathLst>
              <a:path w="2928608" h="2758049">
                <a:moveTo>
                  <a:pt x="2797052" y="1199936"/>
                </a:moveTo>
                <a:lnTo>
                  <a:pt x="2797052" y="1541978"/>
                </a:lnTo>
                <a:cubicBezTo>
                  <a:pt x="2797052" y="1578306"/>
                  <a:pt x="2826502" y="1607756"/>
                  <a:pt x="2862830" y="1607756"/>
                </a:cubicBezTo>
                <a:lnTo>
                  <a:pt x="2862830" y="1607755"/>
                </a:lnTo>
                <a:cubicBezTo>
                  <a:pt x="2899158" y="1607755"/>
                  <a:pt x="2928608" y="1578305"/>
                  <a:pt x="2928608" y="1541977"/>
                </a:cubicBezTo>
                <a:lnTo>
                  <a:pt x="2928607" y="1199936"/>
                </a:lnTo>
                <a:cubicBezTo>
                  <a:pt x="2928607" y="1163608"/>
                  <a:pt x="2899158" y="1134159"/>
                  <a:pt x="2862830" y="1134158"/>
                </a:cubicBezTo>
                <a:cubicBezTo>
                  <a:pt x="2826502" y="1134159"/>
                  <a:pt x="2797052" y="1163608"/>
                  <a:pt x="2797052" y="1199936"/>
                </a:cubicBezTo>
                <a:close/>
                <a:moveTo>
                  <a:pt x="2593193" y="1147315"/>
                </a:moveTo>
                <a:lnTo>
                  <a:pt x="2593193" y="1594601"/>
                </a:lnTo>
                <a:cubicBezTo>
                  <a:pt x="2593193" y="1630929"/>
                  <a:pt x="2622643" y="1660379"/>
                  <a:pt x="2658971" y="1660379"/>
                </a:cubicBezTo>
                <a:lnTo>
                  <a:pt x="2658971" y="1660378"/>
                </a:lnTo>
                <a:cubicBezTo>
                  <a:pt x="2695299" y="1660378"/>
                  <a:pt x="2724749" y="1630928"/>
                  <a:pt x="2724749" y="1594600"/>
                </a:cubicBezTo>
                <a:lnTo>
                  <a:pt x="2724748" y="1147315"/>
                </a:lnTo>
                <a:cubicBezTo>
                  <a:pt x="2724748" y="1110987"/>
                  <a:pt x="2695299" y="1081538"/>
                  <a:pt x="2658971" y="1081537"/>
                </a:cubicBezTo>
                <a:cubicBezTo>
                  <a:pt x="2622643" y="1081538"/>
                  <a:pt x="2593193" y="1110987"/>
                  <a:pt x="2593193" y="1147315"/>
                </a:cubicBezTo>
                <a:close/>
                <a:moveTo>
                  <a:pt x="2389334" y="1121004"/>
                </a:moveTo>
                <a:lnTo>
                  <a:pt x="2389334" y="1620912"/>
                </a:lnTo>
                <a:cubicBezTo>
                  <a:pt x="2389334" y="1657240"/>
                  <a:pt x="2418784" y="1686690"/>
                  <a:pt x="2455112" y="1686690"/>
                </a:cubicBezTo>
                <a:lnTo>
                  <a:pt x="2455112" y="1686689"/>
                </a:lnTo>
                <a:cubicBezTo>
                  <a:pt x="2491440" y="1686689"/>
                  <a:pt x="2520890" y="1657239"/>
                  <a:pt x="2520890" y="1620911"/>
                </a:cubicBezTo>
                <a:lnTo>
                  <a:pt x="2520889" y="1121004"/>
                </a:lnTo>
                <a:cubicBezTo>
                  <a:pt x="2520889" y="1084676"/>
                  <a:pt x="2491440" y="1055227"/>
                  <a:pt x="2455112" y="1055226"/>
                </a:cubicBezTo>
                <a:cubicBezTo>
                  <a:pt x="2418784" y="1055227"/>
                  <a:pt x="2389334" y="1084676"/>
                  <a:pt x="2389334" y="1121004"/>
                </a:cubicBezTo>
                <a:close/>
                <a:moveTo>
                  <a:pt x="1314382" y="1247024"/>
                </a:moveTo>
                <a:cubicBezTo>
                  <a:pt x="1314381" y="1225915"/>
                  <a:pt x="1331494" y="1208803"/>
                  <a:pt x="1352603" y="1208803"/>
                </a:cubicBezTo>
                <a:lnTo>
                  <a:pt x="1410313" y="1208803"/>
                </a:lnTo>
                <a:lnTo>
                  <a:pt x="1410313" y="1146778"/>
                </a:lnTo>
                <a:cubicBezTo>
                  <a:pt x="1410313" y="1145599"/>
                  <a:pt x="1410393" y="1144438"/>
                  <a:pt x="1411688" y="1143457"/>
                </a:cubicBezTo>
                <a:lnTo>
                  <a:pt x="1408531" y="1133444"/>
                </a:lnTo>
                <a:cubicBezTo>
                  <a:pt x="1410371" y="1112415"/>
                  <a:pt x="1428909" y="1096860"/>
                  <a:pt x="1449938" y="1098699"/>
                </a:cubicBezTo>
                <a:lnTo>
                  <a:pt x="2236821" y="1167543"/>
                </a:lnTo>
                <a:cubicBezTo>
                  <a:pt x="2257849" y="1169383"/>
                  <a:pt x="2273405" y="1187920"/>
                  <a:pt x="2271565" y="1208950"/>
                </a:cubicBezTo>
                <a:cubicBezTo>
                  <a:pt x="2269725" y="1229978"/>
                  <a:pt x="2251187" y="1245533"/>
                  <a:pt x="2230159" y="1243693"/>
                </a:cubicBezTo>
                <a:cubicBezTo>
                  <a:pt x="1973864" y="1221271"/>
                  <a:pt x="1717570" y="1198849"/>
                  <a:pt x="1461275" y="1176426"/>
                </a:cubicBezTo>
                <a:lnTo>
                  <a:pt x="1461274" y="1208803"/>
                </a:lnTo>
                <a:lnTo>
                  <a:pt x="1518985" y="1208803"/>
                </a:lnTo>
                <a:cubicBezTo>
                  <a:pt x="1540095" y="1208802"/>
                  <a:pt x="1557205" y="1225915"/>
                  <a:pt x="1557206" y="1247025"/>
                </a:cubicBezTo>
                <a:lnTo>
                  <a:pt x="1557207" y="1247023"/>
                </a:lnTo>
                <a:cubicBezTo>
                  <a:pt x="1557207" y="1268132"/>
                  <a:pt x="1540095" y="1285244"/>
                  <a:pt x="1518986" y="1285244"/>
                </a:cubicBezTo>
                <a:cubicBezTo>
                  <a:pt x="1499749" y="1285244"/>
                  <a:pt x="1480511" y="1285243"/>
                  <a:pt x="1461275" y="1285244"/>
                </a:cubicBezTo>
                <a:lnTo>
                  <a:pt x="1461275" y="1337600"/>
                </a:lnTo>
                <a:lnTo>
                  <a:pt x="1518985" y="1337600"/>
                </a:lnTo>
                <a:cubicBezTo>
                  <a:pt x="1540095" y="1337600"/>
                  <a:pt x="1557206" y="1354713"/>
                  <a:pt x="1557206" y="1375821"/>
                </a:cubicBezTo>
                <a:lnTo>
                  <a:pt x="1557207" y="1375820"/>
                </a:lnTo>
                <a:cubicBezTo>
                  <a:pt x="1557206" y="1396928"/>
                  <a:pt x="1540095" y="1414041"/>
                  <a:pt x="1518986" y="1414041"/>
                </a:cubicBezTo>
                <a:cubicBezTo>
                  <a:pt x="1499750" y="1414041"/>
                  <a:pt x="1480511" y="1414041"/>
                  <a:pt x="1461275" y="1414042"/>
                </a:cubicBezTo>
                <a:lnTo>
                  <a:pt x="1461275" y="1466398"/>
                </a:lnTo>
                <a:lnTo>
                  <a:pt x="1518985" y="1466398"/>
                </a:lnTo>
                <a:cubicBezTo>
                  <a:pt x="1540095" y="1466398"/>
                  <a:pt x="1557206" y="1483509"/>
                  <a:pt x="1557206" y="1504618"/>
                </a:cubicBezTo>
                <a:lnTo>
                  <a:pt x="1557207" y="1504619"/>
                </a:lnTo>
                <a:cubicBezTo>
                  <a:pt x="1557207" y="1525727"/>
                  <a:pt x="1540094" y="1542838"/>
                  <a:pt x="1518986" y="1542839"/>
                </a:cubicBezTo>
                <a:cubicBezTo>
                  <a:pt x="1499749" y="1542839"/>
                  <a:pt x="1480511" y="1542838"/>
                  <a:pt x="1461275" y="1542839"/>
                </a:cubicBezTo>
                <a:lnTo>
                  <a:pt x="1461274" y="1575412"/>
                </a:lnTo>
                <a:lnTo>
                  <a:pt x="2226550" y="1494978"/>
                </a:lnTo>
                <a:cubicBezTo>
                  <a:pt x="2247542" y="1492772"/>
                  <a:pt x="2266350" y="1508001"/>
                  <a:pt x="2268556" y="1528995"/>
                </a:cubicBezTo>
                <a:cubicBezTo>
                  <a:pt x="2270763" y="1549988"/>
                  <a:pt x="2255534" y="1568794"/>
                  <a:pt x="2234542" y="1571000"/>
                </a:cubicBezTo>
                <a:cubicBezTo>
                  <a:pt x="1972686" y="1598522"/>
                  <a:pt x="1710833" y="1626046"/>
                  <a:pt x="1448978" y="1653567"/>
                </a:cubicBezTo>
                <a:cubicBezTo>
                  <a:pt x="1427984" y="1655774"/>
                  <a:pt x="1409178" y="1640544"/>
                  <a:pt x="1406971" y="1619551"/>
                </a:cubicBezTo>
                <a:cubicBezTo>
                  <a:pt x="1406474" y="1614827"/>
                  <a:pt x="1406862" y="1610214"/>
                  <a:pt x="1410805" y="1606610"/>
                </a:cubicBezTo>
                <a:lnTo>
                  <a:pt x="1410312" y="1605422"/>
                </a:lnTo>
                <a:lnTo>
                  <a:pt x="1410312" y="1542839"/>
                </a:lnTo>
                <a:lnTo>
                  <a:pt x="1352603" y="1542841"/>
                </a:lnTo>
                <a:cubicBezTo>
                  <a:pt x="1331494" y="1542841"/>
                  <a:pt x="1314382" y="1525729"/>
                  <a:pt x="1314382" y="1504619"/>
                </a:cubicBezTo>
                <a:cubicBezTo>
                  <a:pt x="1314382" y="1483510"/>
                  <a:pt x="1331493" y="1466397"/>
                  <a:pt x="1352603" y="1466398"/>
                </a:cubicBezTo>
                <a:lnTo>
                  <a:pt x="1410312" y="1466398"/>
                </a:lnTo>
                <a:lnTo>
                  <a:pt x="1410313" y="1414042"/>
                </a:lnTo>
                <a:lnTo>
                  <a:pt x="1352603" y="1414042"/>
                </a:lnTo>
                <a:cubicBezTo>
                  <a:pt x="1331494" y="1414041"/>
                  <a:pt x="1314383" y="1396930"/>
                  <a:pt x="1314382" y="1375820"/>
                </a:cubicBezTo>
                <a:cubicBezTo>
                  <a:pt x="1314383" y="1354713"/>
                  <a:pt x="1331494" y="1337600"/>
                  <a:pt x="1352603" y="1337601"/>
                </a:cubicBezTo>
                <a:lnTo>
                  <a:pt x="1410312" y="1337600"/>
                </a:lnTo>
                <a:lnTo>
                  <a:pt x="1410312" y="1285244"/>
                </a:lnTo>
                <a:lnTo>
                  <a:pt x="1352603" y="1285244"/>
                </a:lnTo>
                <a:cubicBezTo>
                  <a:pt x="1331494" y="1285244"/>
                  <a:pt x="1314381" y="1268133"/>
                  <a:pt x="1314382" y="1247024"/>
                </a:cubicBezTo>
                <a:close/>
                <a:moveTo>
                  <a:pt x="1171967" y="72000"/>
                </a:moveTo>
                <a:lnTo>
                  <a:pt x="1171967" y="288000"/>
                </a:lnTo>
                <a:cubicBezTo>
                  <a:pt x="1171967" y="327765"/>
                  <a:pt x="1204202" y="360000"/>
                  <a:pt x="1243967" y="360000"/>
                </a:cubicBezTo>
                <a:cubicBezTo>
                  <a:pt x="1283732" y="360000"/>
                  <a:pt x="1315967" y="327765"/>
                  <a:pt x="1315967" y="288000"/>
                </a:cubicBezTo>
                <a:lnTo>
                  <a:pt x="1315967" y="72000"/>
                </a:lnTo>
                <a:cubicBezTo>
                  <a:pt x="1315967" y="32235"/>
                  <a:pt x="1283732" y="0"/>
                  <a:pt x="1243967" y="0"/>
                </a:cubicBezTo>
                <a:cubicBezTo>
                  <a:pt x="1204202" y="0"/>
                  <a:pt x="1171967" y="32235"/>
                  <a:pt x="1171967" y="72000"/>
                </a:cubicBezTo>
                <a:close/>
                <a:moveTo>
                  <a:pt x="1171966" y="2470049"/>
                </a:moveTo>
                <a:lnTo>
                  <a:pt x="1171966" y="2686049"/>
                </a:lnTo>
                <a:cubicBezTo>
                  <a:pt x="1171966" y="2725814"/>
                  <a:pt x="1204201" y="2758049"/>
                  <a:pt x="1243966" y="2758049"/>
                </a:cubicBezTo>
                <a:cubicBezTo>
                  <a:pt x="1283731" y="2758049"/>
                  <a:pt x="1315966" y="2725814"/>
                  <a:pt x="1315966" y="2686049"/>
                </a:cubicBezTo>
                <a:lnTo>
                  <a:pt x="1315966" y="2470049"/>
                </a:lnTo>
                <a:cubicBezTo>
                  <a:pt x="1315966" y="2430284"/>
                  <a:pt x="1283731" y="2398049"/>
                  <a:pt x="1243966" y="2398049"/>
                </a:cubicBezTo>
                <a:cubicBezTo>
                  <a:pt x="1204201" y="2398049"/>
                  <a:pt x="1171966" y="2430284"/>
                  <a:pt x="1171966" y="2470049"/>
                </a:cubicBezTo>
                <a:close/>
                <a:moveTo>
                  <a:pt x="515345" y="1370958"/>
                </a:moveTo>
                <a:cubicBezTo>
                  <a:pt x="515344" y="1558300"/>
                  <a:pt x="586814" y="1745642"/>
                  <a:pt x="729750" y="1888579"/>
                </a:cubicBezTo>
                <a:cubicBezTo>
                  <a:pt x="1015625" y="2174454"/>
                  <a:pt x="1479119" y="2174454"/>
                  <a:pt x="1764994" y="1888580"/>
                </a:cubicBezTo>
                <a:lnTo>
                  <a:pt x="1940572" y="1713001"/>
                </a:lnTo>
                <a:lnTo>
                  <a:pt x="2136413" y="1713002"/>
                </a:lnTo>
                <a:cubicBezTo>
                  <a:pt x="2215124" y="1713001"/>
                  <a:pt x="2278929" y="1649195"/>
                  <a:pt x="2278929" y="1570486"/>
                </a:cubicBezTo>
                <a:lnTo>
                  <a:pt x="2278929" y="1374645"/>
                </a:lnTo>
                <a:lnTo>
                  <a:pt x="2282614" y="1370959"/>
                </a:lnTo>
                <a:lnTo>
                  <a:pt x="2278929" y="1367272"/>
                </a:lnTo>
                <a:lnTo>
                  <a:pt x="2278929" y="1171432"/>
                </a:lnTo>
                <a:cubicBezTo>
                  <a:pt x="2278929" y="1092722"/>
                  <a:pt x="2215123" y="1028916"/>
                  <a:pt x="2136413" y="1028916"/>
                </a:cubicBezTo>
                <a:lnTo>
                  <a:pt x="1940571" y="1028916"/>
                </a:lnTo>
                <a:cubicBezTo>
                  <a:pt x="1882045" y="970390"/>
                  <a:pt x="1823519" y="911862"/>
                  <a:pt x="1764993" y="853336"/>
                </a:cubicBezTo>
                <a:cubicBezTo>
                  <a:pt x="1479118" y="567461"/>
                  <a:pt x="1015625" y="567462"/>
                  <a:pt x="729750" y="853336"/>
                </a:cubicBezTo>
                <a:cubicBezTo>
                  <a:pt x="586813" y="996273"/>
                  <a:pt x="515344" y="1183616"/>
                  <a:pt x="515345" y="1370958"/>
                </a:cubicBezTo>
                <a:close/>
                <a:moveTo>
                  <a:pt x="388776" y="2386770"/>
                </a:moveTo>
                <a:cubicBezTo>
                  <a:pt x="388776" y="2405196"/>
                  <a:pt x="395805" y="2423622"/>
                  <a:pt x="409865" y="2437681"/>
                </a:cubicBezTo>
                <a:cubicBezTo>
                  <a:pt x="437983" y="2465800"/>
                  <a:pt x="483570" y="2465800"/>
                  <a:pt x="511688" y="2437681"/>
                </a:cubicBezTo>
                <a:lnTo>
                  <a:pt x="664423" y="2284946"/>
                </a:lnTo>
                <a:cubicBezTo>
                  <a:pt x="692541" y="2256828"/>
                  <a:pt x="692541" y="2211241"/>
                  <a:pt x="664423" y="2183123"/>
                </a:cubicBezTo>
                <a:cubicBezTo>
                  <a:pt x="636305" y="2155005"/>
                  <a:pt x="590718" y="2155005"/>
                  <a:pt x="562599" y="2183123"/>
                </a:cubicBezTo>
                <a:lnTo>
                  <a:pt x="409865" y="2335858"/>
                </a:lnTo>
                <a:cubicBezTo>
                  <a:pt x="395805" y="2349917"/>
                  <a:pt x="388776" y="2368343"/>
                  <a:pt x="388776" y="2386770"/>
                </a:cubicBezTo>
                <a:close/>
                <a:moveTo>
                  <a:pt x="388776" y="365689"/>
                </a:moveTo>
                <a:cubicBezTo>
                  <a:pt x="388776" y="384115"/>
                  <a:pt x="395805" y="402541"/>
                  <a:pt x="409865" y="416600"/>
                </a:cubicBezTo>
                <a:lnTo>
                  <a:pt x="562599" y="569335"/>
                </a:lnTo>
                <a:cubicBezTo>
                  <a:pt x="590718" y="597454"/>
                  <a:pt x="636305" y="597454"/>
                  <a:pt x="664423" y="569335"/>
                </a:cubicBezTo>
                <a:cubicBezTo>
                  <a:pt x="692541" y="541217"/>
                  <a:pt x="692541" y="495630"/>
                  <a:pt x="664423" y="467512"/>
                </a:cubicBezTo>
                <a:lnTo>
                  <a:pt x="511688" y="314777"/>
                </a:lnTo>
                <a:cubicBezTo>
                  <a:pt x="483570" y="286659"/>
                  <a:pt x="437983" y="286659"/>
                  <a:pt x="409865" y="314777"/>
                </a:cubicBezTo>
                <a:cubicBezTo>
                  <a:pt x="395805" y="328836"/>
                  <a:pt x="388776" y="347262"/>
                  <a:pt x="388776" y="365689"/>
                </a:cubicBezTo>
                <a:close/>
                <a:moveTo>
                  <a:pt x="0" y="1379024"/>
                </a:moveTo>
                <a:cubicBezTo>
                  <a:pt x="0" y="1418789"/>
                  <a:pt x="32235" y="1451024"/>
                  <a:pt x="72000" y="1451024"/>
                </a:cubicBezTo>
                <a:lnTo>
                  <a:pt x="288000" y="1451024"/>
                </a:lnTo>
                <a:cubicBezTo>
                  <a:pt x="327765" y="1451024"/>
                  <a:pt x="360000" y="1418789"/>
                  <a:pt x="360000" y="1379024"/>
                </a:cubicBezTo>
                <a:cubicBezTo>
                  <a:pt x="360000" y="1339259"/>
                  <a:pt x="327765" y="1307024"/>
                  <a:pt x="288000" y="1307024"/>
                </a:cubicBezTo>
                <a:lnTo>
                  <a:pt x="72000" y="1307024"/>
                </a:lnTo>
                <a:cubicBezTo>
                  <a:pt x="32235" y="1307024"/>
                  <a:pt x="0" y="1339259"/>
                  <a:pt x="0" y="137902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62832" y="339502"/>
            <a:ext cx="34804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>
                <a:solidFill>
                  <a:schemeClr val="tx2"/>
                </a:solidFill>
              </a:rPr>
              <a:t>Інтерактивна частина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4935751"/>
            <a:ext cx="9144000" cy="261610"/>
          </a:xfrm>
          <a:prstGeom prst="rect">
            <a:avLst/>
          </a:prstGeom>
          <a:solidFill>
            <a:srgbClr val="76B1D1"/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11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ІНКЛЮЗИВНЕ НАВЧАННЯ В ЗАКЛАДАХ ЗАГАЛЬНОЇ СЕРЕДНЬОЇ ОСВІТИ,  </a:t>
            </a:r>
            <a:r>
              <a:rPr lang="uk-UA" sz="1100" dirty="0">
                <a:solidFill>
                  <a:schemeClr val="bg1"/>
                </a:solidFill>
              </a:rPr>
              <a:t>м. Київ | 16 - 19 вересня 2018 року</a:t>
            </a:r>
            <a:endParaRPr lang="ru-RU" sz="1100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ver and End Slide Master">
  <a:themeElements>
    <a:clrScheme name="ALLPPT-COLOR-A0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76B1D1"/>
      </a:accent1>
      <a:accent2>
        <a:srgbClr val="A0C358"/>
      </a:accent2>
      <a:accent3>
        <a:srgbClr val="F3C04A"/>
      </a:accent3>
      <a:accent4>
        <a:srgbClr val="F26D9A"/>
      </a:accent4>
      <a:accent5>
        <a:srgbClr val="57687C"/>
      </a:accent5>
      <a:accent6>
        <a:srgbClr val="CBCBCB"/>
      </a:accent6>
      <a:hlink>
        <a:srgbClr val="0000FF"/>
      </a:hlink>
      <a:folHlink>
        <a:srgbClr val="80008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tents Slide Master">
  <a:themeElements>
    <a:clrScheme name="ALLPPT-COLOR-A0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76B1D1"/>
      </a:accent1>
      <a:accent2>
        <a:srgbClr val="A0C358"/>
      </a:accent2>
      <a:accent3>
        <a:srgbClr val="F3C04A"/>
      </a:accent3>
      <a:accent4>
        <a:srgbClr val="F26D9A"/>
      </a:accent4>
      <a:accent5>
        <a:srgbClr val="57687C"/>
      </a:accent5>
      <a:accent6>
        <a:srgbClr val="CBCBCB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Section Break Slide Master">
  <a:themeElements>
    <a:clrScheme name="ALLPPT-COLOR-A0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76B1D1"/>
      </a:accent1>
      <a:accent2>
        <a:srgbClr val="A0C358"/>
      </a:accent2>
      <a:accent3>
        <a:srgbClr val="F3C04A"/>
      </a:accent3>
      <a:accent4>
        <a:srgbClr val="F26D9A"/>
      </a:accent4>
      <a:accent5>
        <a:srgbClr val="57687C"/>
      </a:accent5>
      <a:accent6>
        <a:srgbClr val="CBCBCB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7767</Words>
  <Application>WPS Presentation</Application>
  <PresentationFormat>On-screen Show (16:9)</PresentationFormat>
  <Paragraphs>436</Paragraphs>
  <Slides>25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25</vt:i4>
      </vt:variant>
    </vt:vector>
  </HeadingPairs>
  <TitlesOfParts>
    <vt:vector size="37" baseType="lpstr">
      <vt:lpstr>Arial</vt:lpstr>
      <vt:lpstr>SimSun</vt:lpstr>
      <vt:lpstr>Wingdings</vt:lpstr>
      <vt:lpstr>Calibri</vt:lpstr>
      <vt:lpstr>Times New Roman</vt:lpstr>
      <vt:lpstr>Verdana</vt:lpstr>
      <vt:lpstr>Microsoft YaHei</vt:lpstr>
      <vt:lpstr>Arial Unicode MS</vt:lpstr>
      <vt:lpstr>Malgun Gothic</vt:lpstr>
      <vt:lpstr>Cover and End Slide Master</vt:lpstr>
      <vt:lpstr>Contents Slide Master</vt:lpstr>
      <vt:lpstr>Section Break Slide Master</vt:lpstr>
      <vt:lpstr>Індивідуальна програма розвитку</vt:lpstr>
      <vt:lpstr>Індивідуальна програма розвитку</vt:lpstr>
      <vt:lpstr>Тема тренінгу: індивідуальна програма розвитку</vt:lpstr>
      <vt:lpstr>Питання для обговорення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Характеристики ІПР</vt:lpstr>
      <vt:lpstr>Основні частини ІПР</vt:lpstr>
      <vt:lpstr>Методики обстеження та оцінки дітей з ООП</vt:lpstr>
      <vt:lpstr>Основні частини ІПР</vt:lpstr>
      <vt:lpstr>Основні частини ІПР</vt:lpstr>
      <vt:lpstr>Основні частини ІПР</vt:lpstr>
      <vt:lpstr>PowerPoint 演示文稿</vt:lpstr>
      <vt:lpstr>PowerPoint 演示文稿</vt:lpstr>
      <vt:lpstr>Характеристика цілей</vt:lpstr>
      <vt:lpstr>Пріоритетність цілей для навчання</vt:lpstr>
      <vt:lpstr>Основні частини ІПР</vt:lpstr>
      <vt:lpstr>PowerPoint 演示文稿</vt:lpstr>
      <vt:lpstr>Основні частини ІПР</vt:lpstr>
      <vt:lpstr>Основні частини ІПР</vt:lpstr>
      <vt:lpstr>Етапи роботи над ІПР</vt:lpstr>
      <vt:lpstr>Дякую за увагу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Googlesliesppt.com;allppt.com</dc:creator>
  <cp:lastModifiedBy>Admin</cp:lastModifiedBy>
  <cp:revision>140</cp:revision>
  <dcterms:created xsi:type="dcterms:W3CDTF">2016-11-15T01:04:00Z</dcterms:created>
  <dcterms:modified xsi:type="dcterms:W3CDTF">2024-03-21T21:01:41Z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35261447CFCF4ECDAB35AEDEB167D503_12</vt:lpwstr>
  </property>
  <property fmtid="{D5CDD505-2E9C-101B-9397-08002B2CF9AE}" pid="3" name="KSOProductBuildVer">
    <vt:lpwstr>1033-12.2.0.13489</vt:lpwstr>
  </property>
</Properties>
</file>