
<file path=[Content_Types].xml><?xml version="1.0" encoding="utf-8"?>
<Types xmlns="http://schemas.openxmlformats.org/package/2006/content-types">
  <Default Extension="jpeg" ContentType="image/jpeg"/>
  <Default Extension="JPG" ContentType="image/.jpg"/>
  <Default Extension="tiff" ContentType="image/tiff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3"/>
    <p:sldMasterId id="2147483668" r:id="rId4"/>
  </p:sldMasterIdLst>
  <p:notesMasterIdLst>
    <p:notesMasterId r:id="rId6"/>
  </p:notesMasterIdLst>
  <p:handoutMasterIdLst>
    <p:handoutMasterId r:id="rId31"/>
  </p:handoutMasterIdLst>
  <p:sldIdLst>
    <p:sldId id="325" r:id="rId5"/>
    <p:sldId id="295" r:id="rId7"/>
    <p:sldId id="258" r:id="rId8"/>
    <p:sldId id="257" r:id="rId9"/>
    <p:sldId id="328" r:id="rId10"/>
    <p:sldId id="327" r:id="rId11"/>
    <p:sldId id="329" r:id="rId12"/>
    <p:sldId id="330" r:id="rId13"/>
    <p:sldId id="331" r:id="rId14"/>
    <p:sldId id="284" r:id="rId15"/>
    <p:sldId id="264" r:id="rId16"/>
    <p:sldId id="286" r:id="rId17"/>
    <p:sldId id="333" r:id="rId18"/>
    <p:sldId id="334" r:id="rId19"/>
    <p:sldId id="335" r:id="rId20"/>
    <p:sldId id="341" r:id="rId21"/>
    <p:sldId id="340" r:id="rId22"/>
    <p:sldId id="339" r:id="rId23"/>
    <p:sldId id="342" r:id="rId24"/>
    <p:sldId id="336" r:id="rId25"/>
    <p:sldId id="343" r:id="rId26"/>
    <p:sldId id="337" r:id="rId27"/>
    <p:sldId id="338" r:id="rId28"/>
    <p:sldId id="262" r:id="rId29"/>
    <p:sldId id="345" r:id="rId3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1D1"/>
    <a:srgbClr val="A0C458"/>
    <a:srgbClr val="F3C04A"/>
    <a:srgbClr val="F26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82" autoAdjust="0"/>
    <p:restoredTop sz="94701"/>
  </p:normalViewPr>
  <p:slideViewPr>
    <p:cSldViewPr showGuides="1">
      <p:cViewPr varScale="1">
        <p:scale>
          <a:sx n="126" d="100"/>
          <a:sy n="126" d="100"/>
        </p:scale>
        <p:origin x="584" y="192"/>
      </p:cViewPr>
      <p:guideLst>
        <p:guide orient="horz" pos="180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-31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87649-87BE-48A6-AB38-3A28AD0FAB86}" type="datetimeFigureOut">
              <a:rPr lang="ko-KR" altLang="en-US" smtClean="0"/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E6650-FA3D-4205-A4D4-AA0375A1773D}" type="slidenum">
              <a:rPr lang="ko-KR" altLang="en-US" smtClean="0"/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4DDF7-921D-4AC8-B946-4DD615DDC886}" type="datetimeFigureOut">
              <a:rPr lang="ko-KR" altLang="en-US" smtClean="0"/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  <a:endParaRPr lang="en-US" altLang="ko-KR"/>
          </a:p>
          <a:p>
            <a:pPr lvl="1"/>
            <a:r>
              <a:rPr lang="en-US" altLang="ko-KR"/>
              <a:t>Second level</a:t>
            </a:r>
            <a:endParaRPr lang="en-US" altLang="ko-KR"/>
          </a:p>
          <a:p>
            <a:pPr lvl="2"/>
            <a:r>
              <a:rPr lang="en-US" altLang="ko-KR"/>
              <a:t>Third level</a:t>
            </a:r>
            <a:endParaRPr lang="en-US" altLang="ko-KR"/>
          </a:p>
          <a:p>
            <a:pPr lvl="3"/>
            <a:r>
              <a:rPr lang="en-US" altLang="ko-KR"/>
              <a:t>Fourth level</a:t>
            </a:r>
            <a:endParaRPr lang="en-US" altLang="ko-KR"/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42B24-5628-4EE2-A5C0-B4E095A44801}" type="slidenum">
              <a:rPr lang="ko-KR" altLang="en-US" smtClean="0"/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042B24-5628-4EE2-A5C0-B4E095A44801}" type="slidenum">
              <a:rPr lang="ko-KR" altLang="en-US" smtClean="0"/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20519" y="744654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2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203515"/>
            <a:ext cx="9143999" cy="207553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INSTERT THE TITLE OF YOUR PRESENTATION HERE</a:t>
            </a:r>
            <a:endParaRPr lang="ko-KR" alt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 hasCustomPrompt="1"/>
          </p:nvPr>
        </p:nvSpPr>
        <p:spPr>
          <a:xfrm>
            <a:off x="0" y="3651870"/>
            <a:ext cx="9143998" cy="54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FREE PPT TEMPLATES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399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3397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95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539550"/>
            <a:ext cx="3528392" cy="406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720000" anchor="t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9138113" cy="25717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36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977152" y="1491630"/>
            <a:ext cx="1390030" cy="19844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889704" y="1491630"/>
            <a:ext cx="1390030" cy="19844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720000" tIns="46800" rIns="90000" anchor="ctr"/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6042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46042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546042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583307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82971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2582971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2582635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19900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61956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4619564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4619228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56494" y="1171934"/>
            <a:ext cx="1944000" cy="10436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656494" y="2862166"/>
            <a:ext cx="1944000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6656494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6656494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239542"/>
            <a:ext cx="9144000" cy="3348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4098" name="Picture 2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568" y="1419622"/>
            <a:ext cx="5760640" cy="292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070504" y="1806558"/>
            <a:ext cx="2701398" cy="19894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52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128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KBM-정애\014-Fullppt\PNG이미지\핸드폰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404" y="1203598"/>
            <a:ext cx="249742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51812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841834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331856" y="1311088"/>
            <a:ext cx="1448000" cy="22120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  <a:endParaRPr lang="en-US" altLang="ko-KR" dirty="0"/>
          </a:p>
        </p:txBody>
      </p:sp>
      <p:sp>
        <p:nvSpPr>
          <p:cNvPr id="12" name="Rounded Rectangle 11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ounded Rectangle 14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Half Frame 15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8"/>
          <p:cNvSpPr>
            <a:spLocks noGrp="1"/>
          </p:cNvSpPr>
          <p:nvPr>
            <p:ph type="title" hasCustomPrompt="1"/>
          </p:nvPr>
        </p:nvSpPr>
        <p:spPr>
          <a:xfrm>
            <a:off x="3671392" y="2181756"/>
            <a:ext cx="5472608" cy="542078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71392" y="2734184"/>
            <a:ext cx="5472608" cy="197606"/>
          </a:xfrm>
          <a:prstGeom prst="rect">
            <a:avLst/>
          </a:prstGeom>
        </p:spPr>
        <p:txBody>
          <a:bodyPr lIns="108000" anchor="ctr"/>
          <a:lstStyle>
            <a:lvl1pPr marL="0" indent="0" algn="l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/>
              <a:t>This text can be replaced with your own text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KBM-정애\014-Fullppt\PNG이미지\탭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052" y="483518"/>
            <a:ext cx="2049645" cy="252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836710" y="731206"/>
            <a:ext cx="1440672" cy="180356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002-KIMS BUSINESS\007-bizdesign.tv\000-PPT FOR KMONG\PSD\13-05-14\모니터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7" y="646773"/>
            <a:ext cx="3420164" cy="298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920519" y="744654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150132"/>
            <a:ext cx="9144000" cy="5818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8" name="Rectangle 6"/>
          <p:cNvSpPr/>
          <p:nvPr userDrawn="1"/>
        </p:nvSpPr>
        <p:spPr>
          <a:xfrm>
            <a:off x="0" y="4948014"/>
            <a:ext cx="9144000" cy="1954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54036"/>
            <a:ext cx="9144000" cy="314534"/>
          </a:xfrm>
          <a:prstGeom prst="rect">
            <a:avLst/>
          </a:prstGeom>
        </p:spPr>
        <p:txBody>
          <a:bodyPr anchor="ctr"/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25735"/>
            <a:ext cx="7596336" cy="776530"/>
          </a:xfrm>
          <a:prstGeom prst="rect">
            <a:avLst/>
          </a:prstGeom>
        </p:spPr>
        <p:txBody>
          <a:bodyPr anchor="ctr"/>
          <a:lstStyle>
            <a:lvl1pPr algn="l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83568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710172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736776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763380" y="1189414"/>
            <a:ext cx="1728192" cy="195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Ins="720000" anchor="ctr"/>
          <a:lstStyle>
            <a:lvl1pPr marL="0" indent="0" algn="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225800" y="1183642"/>
            <a:ext cx="31464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20078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25735"/>
            <a:ext cx="9144000" cy="776530"/>
          </a:xfrm>
          <a:prstGeom prst="rect">
            <a:avLst/>
          </a:prstGeom>
        </p:spPr>
        <p:txBody>
          <a:bodyPr anchor="ctr"/>
          <a:lstStyle>
            <a:lvl1pPr algn="ctr"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572000" y="2892706"/>
            <a:ext cx="4572000" cy="16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4568305" y="1200090"/>
            <a:ext cx="1416959" cy="169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156888" y="2892706"/>
            <a:ext cx="1416959" cy="169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4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hf sldNum="0"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2.tiff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2.tiff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ond-p.gif"/>
          <p:cNvPicPr/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-2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280143"/>
            <a:ext cx="1447800" cy="640080"/>
          </a:xfrm>
          <a:prstGeom prst="rect">
            <a:avLst/>
          </a:prstGeom>
        </p:spPr>
      </p:pic>
      <p:pic>
        <p:nvPicPr>
          <p:cNvPr id="8" name="Рисунок 7" descr="D:\Users\KUKHARENKO\Documents\Мои документы\Official documents\irf_logos-2018\Logotype Ukr\Png\logotype_vidrodzhennia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54864"/>
            <a:ext cx="981075" cy="98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MON LOGO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19872" y="569093"/>
            <a:ext cx="1933575" cy="449580"/>
          </a:xfrm>
          <a:prstGeom prst="rect">
            <a:avLst/>
          </a:prstGeom>
        </p:spPr>
      </p:pic>
      <p:pic>
        <p:nvPicPr>
          <p:cNvPr id="10" name="Рисунок 9" descr="D:\Users\KUKHARENKO\WinLiveMail\WLMDSS.tmp\WLMC2A1.tmp\Logo Krok za krokom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81629"/>
            <a:ext cx="730885" cy="92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-1" y="2197792"/>
            <a:ext cx="9144000" cy="540000"/>
          </a:xfrm>
          <a:prstGeom prst="rect">
            <a:avLst/>
          </a:prstGeom>
        </p:spPr>
        <p:txBody>
          <a:bodyPr/>
          <a:lstStyle/>
          <a:p>
            <a:r>
              <a:rPr lang="uk-UA" altLang="ko-KR" sz="2600" cap="all" dirty="0">
                <a:solidFill>
                  <a:srgbClr val="76B1D1"/>
                </a:solidFill>
              </a:rPr>
              <a:t>Індивідуальна програма розвитку</a:t>
            </a:r>
            <a:endParaRPr lang="ko-KR" altLang="en-US" sz="2600" cap="all" dirty="0">
              <a:solidFill>
                <a:srgbClr val="76B1D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6793" y="405980"/>
            <a:ext cx="892744" cy="6126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65" y="25735"/>
            <a:ext cx="5028716" cy="776530"/>
          </a:xfrm>
        </p:spPr>
        <p:txBody>
          <a:bodyPr/>
          <a:lstStyle/>
          <a:p>
            <a:r>
              <a:rPr lang="uk-UA" altLang="ko-KR" dirty="0">
                <a:solidFill>
                  <a:schemeClr val="tx2"/>
                </a:solidFill>
              </a:rPr>
              <a:t>Характеристики ІПР</a:t>
            </a:r>
            <a:endParaRPr lang="ko-KR" altLang="en-US" dirty="0">
              <a:solidFill>
                <a:schemeClr val="tx2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063565" y="1700163"/>
            <a:ext cx="1884382" cy="18843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uk-UA" altLang="ko-KR" sz="2000" b="1" dirty="0">
                <a:solidFill>
                  <a:schemeClr val="tx1"/>
                </a:solidFill>
              </a:rPr>
              <a:t>ІПР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Rectangle 36"/>
          <p:cNvSpPr/>
          <p:nvPr/>
        </p:nvSpPr>
        <p:spPr>
          <a:xfrm>
            <a:off x="928031" y="1583889"/>
            <a:ext cx="405154" cy="3386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/>
          <p:cNvSpPr/>
          <p:nvPr/>
        </p:nvSpPr>
        <p:spPr>
          <a:xfrm>
            <a:off x="882105" y="3781131"/>
            <a:ext cx="451080" cy="29645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117264" y="758340"/>
            <a:ext cx="619057" cy="61905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5106603" y="1491945"/>
            <a:ext cx="619057" cy="61905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5117264" y="2222614"/>
            <a:ext cx="619057" cy="61905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5106603" y="2968968"/>
            <a:ext cx="619057" cy="619057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5208947" y="841731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91594" y="1614758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10998" y="2336954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02255" y="3093830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62715" y="833779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Індивідуальна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316224" y="1597048"/>
            <a:ext cx="1781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Ефективна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67755" y="2321565"/>
            <a:ext cx="2157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Функціональна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440367" y="3078441"/>
            <a:ext cx="1532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Динамічна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0"/>
          <p:cNvSpPr/>
          <p:nvPr/>
        </p:nvSpPr>
        <p:spPr>
          <a:xfrm>
            <a:off x="2859279" y="19225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Oval 43"/>
          <p:cNvSpPr/>
          <p:nvPr/>
        </p:nvSpPr>
        <p:spPr>
          <a:xfrm>
            <a:off x="5117264" y="3686888"/>
            <a:ext cx="619057" cy="61905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Oval 44"/>
          <p:cNvSpPr/>
          <p:nvPr/>
        </p:nvSpPr>
        <p:spPr>
          <a:xfrm>
            <a:off x="5126005" y="4369216"/>
            <a:ext cx="619057" cy="61905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5208947" y="3819634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08947" y="4494078"/>
            <a:ext cx="44907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58623" y="3790053"/>
            <a:ext cx="1394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/>
              <a:t>Доступна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62715" y="4478730"/>
            <a:ext cx="2816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/>
              <a:t>Визначена у строках</a:t>
            </a:r>
            <a:endParaRPr lang="en-US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5735"/>
            <a:ext cx="7056784" cy="776530"/>
          </a:xfrm>
        </p:spPr>
        <p:txBody>
          <a:bodyPr/>
          <a:lstStyle/>
          <a:p>
            <a:r>
              <a:rPr lang="uk-UA" altLang="ko-KR" dirty="0"/>
              <a:t>Основні частини ІПР</a:t>
            </a:r>
            <a:endParaRPr lang="ko-KR" alt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1907834" y="1741337"/>
            <a:ext cx="5311949" cy="271030"/>
            <a:chOff x="1907834" y="1781092"/>
            <a:chExt cx="5311949" cy="271030"/>
          </a:xfrm>
        </p:grpSpPr>
        <p:sp>
          <p:nvSpPr>
            <p:cNvPr id="55" name="Freeform 54"/>
            <p:cNvSpPr/>
            <p:nvPr/>
          </p:nvSpPr>
          <p:spPr>
            <a:xfrm>
              <a:off x="1907834" y="1896284"/>
              <a:ext cx="5311949" cy="155838"/>
            </a:xfrm>
            <a:custGeom>
              <a:avLst/>
              <a:gdLst>
                <a:gd name="connsiteX0" fmla="*/ 7951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-1" fmla="*/ 0 w 5327374"/>
                <a:gd name="connsiteY0-2" fmla="*/ 159026 h 159026"/>
                <a:gd name="connsiteX1-3" fmla="*/ 15903 w 5327374"/>
                <a:gd name="connsiteY1-4" fmla="*/ 0 h 159026"/>
                <a:gd name="connsiteX2-5" fmla="*/ 5327374 w 5327374"/>
                <a:gd name="connsiteY2-6" fmla="*/ 15903 h 159026"/>
                <a:gd name="connsiteX3-7" fmla="*/ 5319423 w 5327374"/>
                <a:gd name="connsiteY3-8" fmla="*/ 151075 h 159026"/>
                <a:gd name="connsiteX0-9" fmla="*/ 15902 w 5311471"/>
                <a:gd name="connsiteY0-10" fmla="*/ 159026 h 159026"/>
                <a:gd name="connsiteX1-11" fmla="*/ 0 w 5311471"/>
                <a:gd name="connsiteY1-12" fmla="*/ 0 h 159026"/>
                <a:gd name="connsiteX2-13" fmla="*/ 5311471 w 5311471"/>
                <a:gd name="connsiteY2-14" fmla="*/ 15903 h 159026"/>
                <a:gd name="connsiteX3-15" fmla="*/ 5303520 w 5311471"/>
                <a:gd name="connsiteY3-16" fmla="*/ 151075 h 159026"/>
                <a:gd name="connsiteX0-17" fmla="*/ 18604 w 5314173"/>
                <a:gd name="connsiteY0-18" fmla="*/ 159026 h 159026"/>
                <a:gd name="connsiteX1-19" fmla="*/ 0 w 5314173"/>
                <a:gd name="connsiteY1-20" fmla="*/ 140999 h 159026"/>
                <a:gd name="connsiteX2-21" fmla="*/ 2702 w 5314173"/>
                <a:gd name="connsiteY2-22" fmla="*/ 0 h 159026"/>
                <a:gd name="connsiteX3-23" fmla="*/ 5314173 w 5314173"/>
                <a:gd name="connsiteY3-24" fmla="*/ 15903 h 159026"/>
                <a:gd name="connsiteX4" fmla="*/ 5306222 w 5314173"/>
                <a:gd name="connsiteY4" fmla="*/ 151075 h 159026"/>
                <a:gd name="connsiteX0-25" fmla="*/ 0 w 5314173"/>
                <a:gd name="connsiteY0-26" fmla="*/ 140999 h 151075"/>
                <a:gd name="connsiteX1-27" fmla="*/ 2702 w 5314173"/>
                <a:gd name="connsiteY1-28" fmla="*/ 0 h 151075"/>
                <a:gd name="connsiteX2-29" fmla="*/ 5314173 w 5314173"/>
                <a:gd name="connsiteY2-30" fmla="*/ 15903 h 151075"/>
                <a:gd name="connsiteX3-31" fmla="*/ 5306222 w 5314173"/>
                <a:gd name="connsiteY3-32" fmla="*/ 151075 h 151075"/>
                <a:gd name="connsiteX0-33" fmla="*/ 8328 w 5311529"/>
                <a:gd name="connsiteY0-34" fmla="*/ 140999 h 151075"/>
                <a:gd name="connsiteX1-35" fmla="*/ 58 w 5311529"/>
                <a:gd name="connsiteY1-36" fmla="*/ 0 h 151075"/>
                <a:gd name="connsiteX2-37" fmla="*/ 5311529 w 5311529"/>
                <a:gd name="connsiteY2-38" fmla="*/ 15903 h 151075"/>
                <a:gd name="connsiteX3-39" fmla="*/ 5303578 w 5311529"/>
                <a:gd name="connsiteY3-40" fmla="*/ 151075 h 151075"/>
                <a:gd name="connsiteX0-41" fmla="*/ 0 w 5314174"/>
                <a:gd name="connsiteY0-42" fmla="*/ 140999 h 151075"/>
                <a:gd name="connsiteX1-43" fmla="*/ 2703 w 5314174"/>
                <a:gd name="connsiteY1-44" fmla="*/ 0 h 151075"/>
                <a:gd name="connsiteX2-45" fmla="*/ 5314174 w 5314174"/>
                <a:gd name="connsiteY2-46" fmla="*/ 15903 h 151075"/>
                <a:gd name="connsiteX3-47" fmla="*/ 5306223 w 5314174"/>
                <a:gd name="connsiteY3-48" fmla="*/ 151075 h 151075"/>
                <a:gd name="connsiteX0-49" fmla="*/ 874 w 5315048"/>
                <a:gd name="connsiteY0-50" fmla="*/ 140999 h 151075"/>
                <a:gd name="connsiteX1-51" fmla="*/ 3577 w 5315048"/>
                <a:gd name="connsiteY1-52" fmla="*/ 0 h 151075"/>
                <a:gd name="connsiteX2-53" fmla="*/ 5315048 w 5315048"/>
                <a:gd name="connsiteY2-54" fmla="*/ 15903 h 151075"/>
                <a:gd name="connsiteX3-55" fmla="*/ 5307097 w 5315048"/>
                <a:gd name="connsiteY3-56" fmla="*/ 151075 h 151075"/>
                <a:gd name="connsiteX0-57" fmla="*/ 8356 w 5311557"/>
                <a:gd name="connsiteY0-58" fmla="*/ 144656 h 151075"/>
                <a:gd name="connsiteX1-59" fmla="*/ 86 w 5311557"/>
                <a:gd name="connsiteY1-60" fmla="*/ 0 h 151075"/>
                <a:gd name="connsiteX2-61" fmla="*/ 5311557 w 5311557"/>
                <a:gd name="connsiteY2-62" fmla="*/ 15903 h 151075"/>
                <a:gd name="connsiteX3-63" fmla="*/ 5303606 w 5311557"/>
                <a:gd name="connsiteY3-64" fmla="*/ 151075 h 151075"/>
                <a:gd name="connsiteX0-65" fmla="*/ 8436 w 5311637"/>
                <a:gd name="connsiteY0-66" fmla="*/ 144656 h 151075"/>
                <a:gd name="connsiteX1-67" fmla="*/ 166 w 5311637"/>
                <a:gd name="connsiteY1-68" fmla="*/ 0 h 151075"/>
                <a:gd name="connsiteX2-69" fmla="*/ 5311637 w 5311637"/>
                <a:gd name="connsiteY2-70" fmla="*/ 15903 h 151075"/>
                <a:gd name="connsiteX3-71" fmla="*/ 5303686 w 5311637"/>
                <a:gd name="connsiteY3-72" fmla="*/ 151075 h 151075"/>
                <a:gd name="connsiteX0-73" fmla="*/ 3427 w 5313772"/>
                <a:gd name="connsiteY0-74" fmla="*/ 149419 h 151075"/>
                <a:gd name="connsiteX1-75" fmla="*/ 2301 w 5313772"/>
                <a:gd name="connsiteY1-76" fmla="*/ 0 h 151075"/>
                <a:gd name="connsiteX2-77" fmla="*/ 5313772 w 5313772"/>
                <a:gd name="connsiteY2-78" fmla="*/ 15903 h 151075"/>
                <a:gd name="connsiteX3-79" fmla="*/ 5305821 w 5313772"/>
                <a:gd name="connsiteY3-80" fmla="*/ 151075 h 151075"/>
                <a:gd name="connsiteX0-81" fmla="*/ 1604 w 5311949"/>
                <a:gd name="connsiteY0-82" fmla="*/ 149419 h 151075"/>
                <a:gd name="connsiteX1-83" fmla="*/ 478 w 5311949"/>
                <a:gd name="connsiteY1-84" fmla="*/ 0 h 151075"/>
                <a:gd name="connsiteX2-85" fmla="*/ 5311949 w 5311949"/>
                <a:gd name="connsiteY2-86" fmla="*/ 15903 h 151075"/>
                <a:gd name="connsiteX3-87" fmla="*/ 5303998 w 5311949"/>
                <a:gd name="connsiteY3-88" fmla="*/ 151075 h 151075"/>
                <a:gd name="connsiteX0-89" fmla="*/ 1604 w 5311949"/>
                <a:gd name="connsiteY0-90" fmla="*/ 149419 h 155838"/>
                <a:gd name="connsiteX1-91" fmla="*/ 478 w 5311949"/>
                <a:gd name="connsiteY1-92" fmla="*/ 0 h 155838"/>
                <a:gd name="connsiteX2-93" fmla="*/ 5311949 w 5311949"/>
                <a:gd name="connsiteY2-94" fmla="*/ 15903 h 155838"/>
                <a:gd name="connsiteX3-95" fmla="*/ 5311142 w 5311949"/>
                <a:gd name="connsiteY3-96" fmla="*/ 155838 h 155838"/>
                <a:gd name="connsiteX0-97" fmla="*/ 1604 w 5311949"/>
                <a:gd name="connsiteY0-98" fmla="*/ 149419 h 155838"/>
                <a:gd name="connsiteX1-99" fmla="*/ 478 w 5311949"/>
                <a:gd name="connsiteY1-100" fmla="*/ 0 h 155838"/>
                <a:gd name="connsiteX2-101" fmla="*/ 5311949 w 5311949"/>
                <a:gd name="connsiteY2-102" fmla="*/ 15903 h 155838"/>
                <a:gd name="connsiteX3-103" fmla="*/ 5311142 w 5311949"/>
                <a:gd name="connsiteY3-104" fmla="*/ 155838 h 1558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311949" h="155838">
                  <a:moveTo>
                    <a:pt x="1604" y="149419"/>
                  </a:moveTo>
                  <a:cubicBezTo>
                    <a:pt x="-49" y="-4985"/>
                    <a:pt x="-423" y="47000"/>
                    <a:pt x="478" y="0"/>
                  </a:cubicBezTo>
                  <a:lnTo>
                    <a:pt x="5311949" y="15903"/>
                  </a:lnTo>
                  <a:cubicBezTo>
                    <a:pt x="5311680" y="62548"/>
                    <a:pt x="5309030" y="68712"/>
                    <a:pt x="5311142" y="155838"/>
                  </a:cubicBez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4564049" y="1781092"/>
              <a:ext cx="0" cy="254442"/>
            </a:xfrm>
            <a:custGeom>
              <a:avLst/>
              <a:gdLst>
                <a:gd name="connsiteX0" fmla="*/ 0 w 0"/>
                <a:gd name="connsiteY0" fmla="*/ 0 h 254442"/>
                <a:gd name="connsiteX1" fmla="*/ 0 w 0"/>
                <a:gd name="connsiteY1" fmla="*/ 254442 h 25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442">
                  <a:moveTo>
                    <a:pt x="0" y="0"/>
                  </a:moveTo>
                  <a:lnTo>
                    <a:pt x="0" y="254442"/>
                  </a:ln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551462" y="2509815"/>
            <a:ext cx="2661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Загальна інформація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1027671" y="3363838"/>
            <a:ext cx="1767568" cy="1292662"/>
            <a:chOff x="2113657" y="4283314"/>
            <a:chExt cx="2120135" cy="1292662"/>
          </a:xfrm>
        </p:grpSpPr>
        <p:sp>
          <p:nvSpPr>
            <p:cNvPr id="69" name="TextBox 68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3687975" y="3363838"/>
            <a:ext cx="1767568" cy="1292662"/>
            <a:chOff x="2113657" y="4283314"/>
            <a:chExt cx="2120135" cy="1292662"/>
          </a:xfrm>
        </p:grpSpPr>
        <p:sp>
          <p:nvSpPr>
            <p:cNvPr id="72" name="TextBox 71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372614" y="3363838"/>
            <a:ext cx="1767568" cy="1292662"/>
            <a:chOff x="2113657" y="4283314"/>
            <a:chExt cx="2120135" cy="1292662"/>
          </a:xfrm>
        </p:grpSpPr>
        <p:sp>
          <p:nvSpPr>
            <p:cNvPr id="75" name="TextBox 74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anose="020B0604020202020204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30583" y="1371600"/>
            <a:ext cx="3940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ko-K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Загальні відомості про учня</a:t>
            </a:r>
            <a:endParaRPr lang="ko-KR" altLang="en-US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5" name="Rectangle 16"/>
          <p:cNvSpPr/>
          <p:nvPr/>
        </p:nvSpPr>
        <p:spPr>
          <a:xfrm rot="2700000">
            <a:off x="1756799" y="2036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Rectangle 16"/>
          <p:cNvSpPr/>
          <p:nvPr/>
        </p:nvSpPr>
        <p:spPr>
          <a:xfrm rot="2700000">
            <a:off x="4405302" y="20344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Rectangle 16"/>
          <p:cNvSpPr/>
          <p:nvPr/>
        </p:nvSpPr>
        <p:spPr>
          <a:xfrm rot="2700000">
            <a:off x="7067534" y="20474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3212924" y="2520113"/>
            <a:ext cx="274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/>
              <a:t>Особливості розвитку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28731" y="2509614"/>
            <a:ext cx="3124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/>
              <a:t>Особливі освітні потреби</a:t>
            </a:r>
            <a:endParaRPr lang="en-US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86411"/>
            <a:ext cx="5976664" cy="776530"/>
          </a:xfrm>
        </p:spPr>
        <p:txBody>
          <a:bodyPr/>
          <a:lstStyle/>
          <a:p>
            <a:r>
              <a:rPr lang="uk-UA" altLang="ko-KR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Методики обстеження та оцінки дітей з ООП</a:t>
            </a:r>
            <a:endParaRPr lang="ko-KR" altLang="en-US" sz="2400" dirty="0">
              <a:solidFill>
                <a:schemeClr val="tx1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091869"/>
            <a:ext cx="5292080" cy="50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-8037" y="3371665"/>
            <a:ext cx="4680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0" y="2651463"/>
            <a:ext cx="4068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Оцінювання на основі навчальної програми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31261"/>
            <a:ext cx="3456000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0" y="1211059"/>
            <a:ext cx="2844000" cy="50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0" y="1179145"/>
            <a:ext cx="28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Стандартизовані тести та методики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" y="1880568"/>
            <a:ext cx="345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Безпосереднє </a:t>
            </a:r>
            <a:endParaRPr lang="uk-UA" altLang="ko-KR" sz="1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спостереження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44672" y="3459699"/>
            <a:ext cx="4716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Оцінювання за допомогою портфоліо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4057616"/>
            <a:ext cx="5580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Бесіди, опитування, анкетування батьків/</a:t>
            </a:r>
            <a:endParaRPr lang="uk-UA" altLang="ko-KR" sz="16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учня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4608" y="264562"/>
            <a:ext cx="6336704" cy="776530"/>
          </a:xfrm>
        </p:spPr>
        <p:txBody>
          <a:bodyPr/>
          <a:lstStyle/>
          <a:p>
            <a:r>
              <a:rPr lang="uk-UA" altLang="ko-KR" dirty="0"/>
              <a:t>Основні частини ІПР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907834" y="1741337"/>
            <a:ext cx="5311949" cy="271030"/>
            <a:chOff x="1907834" y="1781092"/>
            <a:chExt cx="5311949" cy="271030"/>
          </a:xfrm>
        </p:grpSpPr>
        <p:sp>
          <p:nvSpPr>
            <p:cNvPr id="4" name="Freeform 3"/>
            <p:cNvSpPr/>
            <p:nvPr/>
          </p:nvSpPr>
          <p:spPr>
            <a:xfrm>
              <a:off x="1907834" y="1896284"/>
              <a:ext cx="5311949" cy="155838"/>
            </a:xfrm>
            <a:custGeom>
              <a:avLst/>
              <a:gdLst>
                <a:gd name="connsiteX0" fmla="*/ 7951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-1" fmla="*/ 0 w 5327374"/>
                <a:gd name="connsiteY0-2" fmla="*/ 159026 h 159026"/>
                <a:gd name="connsiteX1-3" fmla="*/ 15903 w 5327374"/>
                <a:gd name="connsiteY1-4" fmla="*/ 0 h 159026"/>
                <a:gd name="connsiteX2-5" fmla="*/ 5327374 w 5327374"/>
                <a:gd name="connsiteY2-6" fmla="*/ 15903 h 159026"/>
                <a:gd name="connsiteX3-7" fmla="*/ 5319423 w 5327374"/>
                <a:gd name="connsiteY3-8" fmla="*/ 151075 h 159026"/>
                <a:gd name="connsiteX0-9" fmla="*/ 15902 w 5311471"/>
                <a:gd name="connsiteY0-10" fmla="*/ 159026 h 159026"/>
                <a:gd name="connsiteX1-11" fmla="*/ 0 w 5311471"/>
                <a:gd name="connsiteY1-12" fmla="*/ 0 h 159026"/>
                <a:gd name="connsiteX2-13" fmla="*/ 5311471 w 5311471"/>
                <a:gd name="connsiteY2-14" fmla="*/ 15903 h 159026"/>
                <a:gd name="connsiteX3-15" fmla="*/ 5303520 w 5311471"/>
                <a:gd name="connsiteY3-16" fmla="*/ 151075 h 159026"/>
                <a:gd name="connsiteX0-17" fmla="*/ 18604 w 5314173"/>
                <a:gd name="connsiteY0-18" fmla="*/ 159026 h 159026"/>
                <a:gd name="connsiteX1-19" fmla="*/ 0 w 5314173"/>
                <a:gd name="connsiteY1-20" fmla="*/ 140999 h 159026"/>
                <a:gd name="connsiteX2-21" fmla="*/ 2702 w 5314173"/>
                <a:gd name="connsiteY2-22" fmla="*/ 0 h 159026"/>
                <a:gd name="connsiteX3-23" fmla="*/ 5314173 w 5314173"/>
                <a:gd name="connsiteY3-24" fmla="*/ 15903 h 159026"/>
                <a:gd name="connsiteX4" fmla="*/ 5306222 w 5314173"/>
                <a:gd name="connsiteY4" fmla="*/ 151075 h 159026"/>
                <a:gd name="connsiteX0-25" fmla="*/ 0 w 5314173"/>
                <a:gd name="connsiteY0-26" fmla="*/ 140999 h 151075"/>
                <a:gd name="connsiteX1-27" fmla="*/ 2702 w 5314173"/>
                <a:gd name="connsiteY1-28" fmla="*/ 0 h 151075"/>
                <a:gd name="connsiteX2-29" fmla="*/ 5314173 w 5314173"/>
                <a:gd name="connsiteY2-30" fmla="*/ 15903 h 151075"/>
                <a:gd name="connsiteX3-31" fmla="*/ 5306222 w 5314173"/>
                <a:gd name="connsiteY3-32" fmla="*/ 151075 h 151075"/>
                <a:gd name="connsiteX0-33" fmla="*/ 8328 w 5311529"/>
                <a:gd name="connsiteY0-34" fmla="*/ 140999 h 151075"/>
                <a:gd name="connsiteX1-35" fmla="*/ 58 w 5311529"/>
                <a:gd name="connsiteY1-36" fmla="*/ 0 h 151075"/>
                <a:gd name="connsiteX2-37" fmla="*/ 5311529 w 5311529"/>
                <a:gd name="connsiteY2-38" fmla="*/ 15903 h 151075"/>
                <a:gd name="connsiteX3-39" fmla="*/ 5303578 w 5311529"/>
                <a:gd name="connsiteY3-40" fmla="*/ 151075 h 151075"/>
                <a:gd name="connsiteX0-41" fmla="*/ 0 w 5314174"/>
                <a:gd name="connsiteY0-42" fmla="*/ 140999 h 151075"/>
                <a:gd name="connsiteX1-43" fmla="*/ 2703 w 5314174"/>
                <a:gd name="connsiteY1-44" fmla="*/ 0 h 151075"/>
                <a:gd name="connsiteX2-45" fmla="*/ 5314174 w 5314174"/>
                <a:gd name="connsiteY2-46" fmla="*/ 15903 h 151075"/>
                <a:gd name="connsiteX3-47" fmla="*/ 5306223 w 5314174"/>
                <a:gd name="connsiteY3-48" fmla="*/ 151075 h 151075"/>
                <a:gd name="connsiteX0-49" fmla="*/ 874 w 5315048"/>
                <a:gd name="connsiteY0-50" fmla="*/ 140999 h 151075"/>
                <a:gd name="connsiteX1-51" fmla="*/ 3577 w 5315048"/>
                <a:gd name="connsiteY1-52" fmla="*/ 0 h 151075"/>
                <a:gd name="connsiteX2-53" fmla="*/ 5315048 w 5315048"/>
                <a:gd name="connsiteY2-54" fmla="*/ 15903 h 151075"/>
                <a:gd name="connsiteX3-55" fmla="*/ 5307097 w 5315048"/>
                <a:gd name="connsiteY3-56" fmla="*/ 151075 h 151075"/>
                <a:gd name="connsiteX0-57" fmla="*/ 8356 w 5311557"/>
                <a:gd name="connsiteY0-58" fmla="*/ 144656 h 151075"/>
                <a:gd name="connsiteX1-59" fmla="*/ 86 w 5311557"/>
                <a:gd name="connsiteY1-60" fmla="*/ 0 h 151075"/>
                <a:gd name="connsiteX2-61" fmla="*/ 5311557 w 5311557"/>
                <a:gd name="connsiteY2-62" fmla="*/ 15903 h 151075"/>
                <a:gd name="connsiteX3-63" fmla="*/ 5303606 w 5311557"/>
                <a:gd name="connsiteY3-64" fmla="*/ 151075 h 151075"/>
                <a:gd name="connsiteX0-65" fmla="*/ 8436 w 5311637"/>
                <a:gd name="connsiteY0-66" fmla="*/ 144656 h 151075"/>
                <a:gd name="connsiteX1-67" fmla="*/ 166 w 5311637"/>
                <a:gd name="connsiteY1-68" fmla="*/ 0 h 151075"/>
                <a:gd name="connsiteX2-69" fmla="*/ 5311637 w 5311637"/>
                <a:gd name="connsiteY2-70" fmla="*/ 15903 h 151075"/>
                <a:gd name="connsiteX3-71" fmla="*/ 5303686 w 5311637"/>
                <a:gd name="connsiteY3-72" fmla="*/ 151075 h 151075"/>
                <a:gd name="connsiteX0-73" fmla="*/ 3427 w 5313772"/>
                <a:gd name="connsiteY0-74" fmla="*/ 149419 h 151075"/>
                <a:gd name="connsiteX1-75" fmla="*/ 2301 w 5313772"/>
                <a:gd name="connsiteY1-76" fmla="*/ 0 h 151075"/>
                <a:gd name="connsiteX2-77" fmla="*/ 5313772 w 5313772"/>
                <a:gd name="connsiteY2-78" fmla="*/ 15903 h 151075"/>
                <a:gd name="connsiteX3-79" fmla="*/ 5305821 w 5313772"/>
                <a:gd name="connsiteY3-80" fmla="*/ 151075 h 151075"/>
                <a:gd name="connsiteX0-81" fmla="*/ 1604 w 5311949"/>
                <a:gd name="connsiteY0-82" fmla="*/ 149419 h 151075"/>
                <a:gd name="connsiteX1-83" fmla="*/ 478 w 5311949"/>
                <a:gd name="connsiteY1-84" fmla="*/ 0 h 151075"/>
                <a:gd name="connsiteX2-85" fmla="*/ 5311949 w 5311949"/>
                <a:gd name="connsiteY2-86" fmla="*/ 15903 h 151075"/>
                <a:gd name="connsiteX3-87" fmla="*/ 5303998 w 5311949"/>
                <a:gd name="connsiteY3-88" fmla="*/ 151075 h 151075"/>
                <a:gd name="connsiteX0-89" fmla="*/ 1604 w 5311949"/>
                <a:gd name="connsiteY0-90" fmla="*/ 149419 h 155838"/>
                <a:gd name="connsiteX1-91" fmla="*/ 478 w 5311949"/>
                <a:gd name="connsiteY1-92" fmla="*/ 0 h 155838"/>
                <a:gd name="connsiteX2-93" fmla="*/ 5311949 w 5311949"/>
                <a:gd name="connsiteY2-94" fmla="*/ 15903 h 155838"/>
                <a:gd name="connsiteX3-95" fmla="*/ 5311142 w 5311949"/>
                <a:gd name="connsiteY3-96" fmla="*/ 155838 h 155838"/>
                <a:gd name="connsiteX0-97" fmla="*/ 1604 w 5311949"/>
                <a:gd name="connsiteY0-98" fmla="*/ 149419 h 155838"/>
                <a:gd name="connsiteX1-99" fmla="*/ 478 w 5311949"/>
                <a:gd name="connsiteY1-100" fmla="*/ 0 h 155838"/>
                <a:gd name="connsiteX2-101" fmla="*/ 5311949 w 5311949"/>
                <a:gd name="connsiteY2-102" fmla="*/ 15903 h 155838"/>
                <a:gd name="connsiteX3-103" fmla="*/ 5311142 w 5311949"/>
                <a:gd name="connsiteY3-104" fmla="*/ 155838 h 1558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311949" h="155838">
                  <a:moveTo>
                    <a:pt x="1604" y="149419"/>
                  </a:moveTo>
                  <a:cubicBezTo>
                    <a:pt x="-49" y="-4985"/>
                    <a:pt x="-423" y="47000"/>
                    <a:pt x="478" y="0"/>
                  </a:cubicBezTo>
                  <a:lnTo>
                    <a:pt x="5311949" y="15903"/>
                  </a:lnTo>
                  <a:cubicBezTo>
                    <a:pt x="5311680" y="62548"/>
                    <a:pt x="5309030" y="68712"/>
                    <a:pt x="5311142" y="155838"/>
                  </a:cubicBez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4564049" y="1781092"/>
              <a:ext cx="0" cy="254442"/>
            </a:xfrm>
            <a:custGeom>
              <a:avLst/>
              <a:gdLst>
                <a:gd name="connsiteX0" fmla="*/ 0 w 0"/>
                <a:gd name="connsiteY0" fmla="*/ 0 h 254442"/>
                <a:gd name="connsiteX1" fmla="*/ 0 w 0"/>
                <a:gd name="connsiteY1" fmla="*/ 254442 h 25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442">
                  <a:moveTo>
                    <a:pt x="0" y="0"/>
                  </a:moveTo>
                  <a:lnTo>
                    <a:pt x="0" y="254442"/>
                  </a:ln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51462" y="2509815"/>
            <a:ext cx="2661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Наявний рівень</a:t>
            </a:r>
            <a:endParaRPr lang="uk-UA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знань, умінь та навичок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30583" y="1371600"/>
            <a:ext cx="3998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ko-K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Актуальний рівень розвитку</a:t>
            </a:r>
            <a:endParaRPr lang="ko-KR" altLang="en-US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2700000">
            <a:off x="1756799" y="2036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6"/>
          <p:cNvSpPr/>
          <p:nvPr/>
        </p:nvSpPr>
        <p:spPr>
          <a:xfrm rot="2700000">
            <a:off x="4405302" y="20344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6"/>
          <p:cNvSpPr/>
          <p:nvPr/>
        </p:nvSpPr>
        <p:spPr>
          <a:xfrm rot="2700000">
            <a:off x="7067534" y="20474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212924" y="2520113"/>
            <a:ext cx="2813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Психолого-педагогічна</a:t>
            </a:r>
            <a:endParaRPr lang="uk-UA" b="1" dirty="0"/>
          </a:p>
          <a:p>
            <a:pPr algn="ctr"/>
            <a:r>
              <a:rPr lang="uk-UA" b="1" dirty="0"/>
              <a:t>характеристика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028731" y="2509614"/>
            <a:ext cx="289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Потенційні можливості </a:t>
            </a:r>
            <a:endParaRPr lang="uk-UA" b="1" dirty="0"/>
          </a:p>
          <a:p>
            <a:pPr algn="ctr"/>
            <a:r>
              <a:rPr lang="uk-UA" b="1" dirty="0"/>
              <a:t>та потреби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5735"/>
            <a:ext cx="6480720" cy="776530"/>
          </a:xfrm>
        </p:spPr>
        <p:txBody>
          <a:bodyPr/>
          <a:lstStyle/>
          <a:p>
            <a:r>
              <a:rPr lang="uk-UA" altLang="ko-KR" dirty="0"/>
              <a:t>Основні частини ІПР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907834" y="1741337"/>
            <a:ext cx="5311949" cy="271030"/>
            <a:chOff x="1907834" y="1781092"/>
            <a:chExt cx="5311949" cy="271030"/>
          </a:xfrm>
        </p:grpSpPr>
        <p:sp>
          <p:nvSpPr>
            <p:cNvPr id="4" name="Freeform 3"/>
            <p:cNvSpPr/>
            <p:nvPr/>
          </p:nvSpPr>
          <p:spPr>
            <a:xfrm>
              <a:off x="1907834" y="1896284"/>
              <a:ext cx="5311949" cy="155838"/>
            </a:xfrm>
            <a:custGeom>
              <a:avLst/>
              <a:gdLst>
                <a:gd name="connsiteX0" fmla="*/ 7951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-1" fmla="*/ 0 w 5327374"/>
                <a:gd name="connsiteY0-2" fmla="*/ 159026 h 159026"/>
                <a:gd name="connsiteX1-3" fmla="*/ 15903 w 5327374"/>
                <a:gd name="connsiteY1-4" fmla="*/ 0 h 159026"/>
                <a:gd name="connsiteX2-5" fmla="*/ 5327374 w 5327374"/>
                <a:gd name="connsiteY2-6" fmla="*/ 15903 h 159026"/>
                <a:gd name="connsiteX3-7" fmla="*/ 5319423 w 5327374"/>
                <a:gd name="connsiteY3-8" fmla="*/ 151075 h 159026"/>
                <a:gd name="connsiteX0-9" fmla="*/ 15902 w 5311471"/>
                <a:gd name="connsiteY0-10" fmla="*/ 159026 h 159026"/>
                <a:gd name="connsiteX1-11" fmla="*/ 0 w 5311471"/>
                <a:gd name="connsiteY1-12" fmla="*/ 0 h 159026"/>
                <a:gd name="connsiteX2-13" fmla="*/ 5311471 w 5311471"/>
                <a:gd name="connsiteY2-14" fmla="*/ 15903 h 159026"/>
                <a:gd name="connsiteX3-15" fmla="*/ 5303520 w 5311471"/>
                <a:gd name="connsiteY3-16" fmla="*/ 151075 h 159026"/>
                <a:gd name="connsiteX0-17" fmla="*/ 18604 w 5314173"/>
                <a:gd name="connsiteY0-18" fmla="*/ 159026 h 159026"/>
                <a:gd name="connsiteX1-19" fmla="*/ 0 w 5314173"/>
                <a:gd name="connsiteY1-20" fmla="*/ 140999 h 159026"/>
                <a:gd name="connsiteX2-21" fmla="*/ 2702 w 5314173"/>
                <a:gd name="connsiteY2-22" fmla="*/ 0 h 159026"/>
                <a:gd name="connsiteX3-23" fmla="*/ 5314173 w 5314173"/>
                <a:gd name="connsiteY3-24" fmla="*/ 15903 h 159026"/>
                <a:gd name="connsiteX4" fmla="*/ 5306222 w 5314173"/>
                <a:gd name="connsiteY4" fmla="*/ 151075 h 159026"/>
                <a:gd name="connsiteX0-25" fmla="*/ 0 w 5314173"/>
                <a:gd name="connsiteY0-26" fmla="*/ 140999 h 151075"/>
                <a:gd name="connsiteX1-27" fmla="*/ 2702 w 5314173"/>
                <a:gd name="connsiteY1-28" fmla="*/ 0 h 151075"/>
                <a:gd name="connsiteX2-29" fmla="*/ 5314173 w 5314173"/>
                <a:gd name="connsiteY2-30" fmla="*/ 15903 h 151075"/>
                <a:gd name="connsiteX3-31" fmla="*/ 5306222 w 5314173"/>
                <a:gd name="connsiteY3-32" fmla="*/ 151075 h 151075"/>
                <a:gd name="connsiteX0-33" fmla="*/ 8328 w 5311529"/>
                <a:gd name="connsiteY0-34" fmla="*/ 140999 h 151075"/>
                <a:gd name="connsiteX1-35" fmla="*/ 58 w 5311529"/>
                <a:gd name="connsiteY1-36" fmla="*/ 0 h 151075"/>
                <a:gd name="connsiteX2-37" fmla="*/ 5311529 w 5311529"/>
                <a:gd name="connsiteY2-38" fmla="*/ 15903 h 151075"/>
                <a:gd name="connsiteX3-39" fmla="*/ 5303578 w 5311529"/>
                <a:gd name="connsiteY3-40" fmla="*/ 151075 h 151075"/>
                <a:gd name="connsiteX0-41" fmla="*/ 0 w 5314174"/>
                <a:gd name="connsiteY0-42" fmla="*/ 140999 h 151075"/>
                <a:gd name="connsiteX1-43" fmla="*/ 2703 w 5314174"/>
                <a:gd name="connsiteY1-44" fmla="*/ 0 h 151075"/>
                <a:gd name="connsiteX2-45" fmla="*/ 5314174 w 5314174"/>
                <a:gd name="connsiteY2-46" fmla="*/ 15903 h 151075"/>
                <a:gd name="connsiteX3-47" fmla="*/ 5306223 w 5314174"/>
                <a:gd name="connsiteY3-48" fmla="*/ 151075 h 151075"/>
                <a:gd name="connsiteX0-49" fmla="*/ 874 w 5315048"/>
                <a:gd name="connsiteY0-50" fmla="*/ 140999 h 151075"/>
                <a:gd name="connsiteX1-51" fmla="*/ 3577 w 5315048"/>
                <a:gd name="connsiteY1-52" fmla="*/ 0 h 151075"/>
                <a:gd name="connsiteX2-53" fmla="*/ 5315048 w 5315048"/>
                <a:gd name="connsiteY2-54" fmla="*/ 15903 h 151075"/>
                <a:gd name="connsiteX3-55" fmla="*/ 5307097 w 5315048"/>
                <a:gd name="connsiteY3-56" fmla="*/ 151075 h 151075"/>
                <a:gd name="connsiteX0-57" fmla="*/ 8356 w 5311557"/>
                <a:gd name="connsiteY0-58" fmla="*/ 144656 h 151075"/>
                <a:gd name="connsiteX1-59" fmla="*/ 86 w 5311557"/>
                <a:gd name="connsiteY1-60" fmla="*/ 0 h 151075"/>
                <a:gd name="connsiteX2-61" fmla="*/ 5311557 w 5311557"/>
                <a:gd name="connsiteY2-62" fmla="*/ 15903 h 151075"/>
                <a:gd name="connsiteX3-63" fmla="*/ 5303606 w 5311557"/>
                <a:gd name="connsiteY3-64" fmla="*/ 151075 h 151075"/>
                <a:gd name="connsiteX0-65" fmla="*/ 8436 w 5311637"/>
                <a:gd name="connsiteY0-66" fmla="*/ 144656 h 151075"/>
                <a:gd name="connsiteX1-67" fmla="*/ 166 w 5311637"/>
                <a:gd name="connsiteY1-68" fmla="*/ 0 h 151075"/>
                <a:gd name="connsiteX2-69" fmla="*/ 5311637 w 5311637"/>
                <a:gd name="connsiteY2-70" fmla="*/ 15903 h 151075"/>
                <a:gd name="connsiteX3-71" fmla="*/ 5303686 w 5311637"/>
                <a:gd name="connsiteY3-72" fmla="*/ 151075 h 151075"/>
                <a:gd name="connsiteX0-73" fmla="*/ 3427 w 5313772"/>
                <a:gd name="connsiteY0-74" fmla="*/ 149419 h 151075"/>
                <a:gd name="connsiteX1-75" fmla="*/ 2301 w 5313772"/>
                <a:gd name="connsiteY1-76" fmla="*/ 0 h 151075"/>
                <a:gd name="connsiteX2-77" fmla="*/ 5313772 w 5313772"/>
                <a:gd name="connsiteY2-78" fmla="*/ 15903 h 151075"/>
                <a:gd name="connsiteX3-79" fmla="*/ 5305821 w 5313772"/>
                <a:gd name="connsiteY3-80" fmla="*/ 151075 h 151075"/>
                <a:gd name="connsiteX0-81" fmla="*/ 1604 w 5311949"/>
                <a:gd name="connsiteY0-82" fmla="*/ 149419 h 151075"/>
                <a:gd name="connsiteX1-83" fmla="*/ 478 w 5311949"/>
                <a:gd name="connsiteY1-84" fmla="*/ 0 h 151075"/>
                <a:gd name="connsiteX2-85" fmla="*/ 5311949 w 5311949"/>
                <a:gd name="connsiteY2-86" fmla="*/ 15903 h 151075"/>
                <a:gd name="connsiteX3-87" fmla="*/ 5303998 w 5311949"/>
                <a:gd name="connsiteY3-88" fmla="*/ 151075 h 151075"/>
                <a:gd name="connsiteX0-89" fmla="*/ 1604 w 5311949"/>
                <a:gd name="connsiteY0-90" fmla="*/ 149419 h 155838"/>
                <a:gd name="connsiteX1-91" fmla="*/ 478 w 5311949"/>
                <a:gd name="connsiteY1-92" fmla="*/ 0 h 155838"/>
                <a:gd name="connsiteX2-93" fmla="*/ 5311949 w 5311949"/>
                <a:gd name="connsiteY2-94" fmla="*/ 15903 h 155838"/>
                <a:gd name="connsiteX3-95" fmla="*/ 5311142 w 5311949"/>
                <a:gd name="connsiteY3-96" fmla="*/ 155838 h 155838"/>
                <a:gd name="connsiteX0-97" fmla="*/ 1604 w 5311949"/>
                <a:gd name="connsiteY0-98" fmla="*/ 149419 h 155838"/>
                <a:gd name="connsiteX1-99" fmla="*/ 478 w 5311949"/>
                <a:gd name="connsiteY1-100" fmla="*/ 0 h 155838"/>
                <a:gd name="connsiteX2-101" fmla="*/ 5311949 w 5311949"/>
                <a:gd name="connsiteY2-102" fmla="*/ 15903 h 155838"/>
                <a:gd name="connsiteX3-103" fmla="*/ 5311142 w 5311949"/>
                <a:gd name="connsiteY3-104" fmla="*/ 155838 h 1558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311949" h="155838">
                  <a:moveTo>
                    <a:pt x="1604" y="149419"/>
                  </a:moveTo>
                  <a:cubicBezTo>
                    <a:pt x="-49" y="-4985"/>
                    <a:pt x="-423" y="47000"/>
                    <a:pt x="478" y="0"/>
                  </a:cubicBezTo>
                  <a:lnTo>
                    <a:pt x="5311949" y="15903"/>
                  </a:lnTo>
                  <a:cubicBezTo>
                    <a:pt x="5311680" y="62548"/>
                    <a:pt x="5309030" y="68712"/>
                    <a:pt x="5311142" y="155838"/>
                  </a:cubicBez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4564049" y="1781092"/>
              <a:ext cx="0" cy="254442"/>
            </a:xfrm>
            <a:custGeom>
              <a:avLst/>
              <a:gdLst>
                <a:gd name="connsiteX0" fmla="*/ 0 w 0"/>
                <a:gd name="connsiteY0" fmla="*/ 0 h 254442"/>
                <a:gd name="connsiteX1" fmla="*/ 0 w 0"/>
                <a:gd name="connsiteY1" fmla="*/ 254442 h 25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442">
                  <a:moveTo>
                    <a:pt x="0" y="0"/>
                  </a:moveTo>
                  <a:lnTo>
                    <a:pt x="0" y="254442"/>
                  </a:ln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51462" y="2509815"/>
            <a:ext cx="2661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Додаткова підтримка</a:t>
            </a:r>
            <a:endParaRPr lang="uk-UA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асистента вчителя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87976" y="3363838"/>
            <a:ext cx="1767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anose="020B0604020202020204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42294" y="1373295"/>
            <a:ext cx="5341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ko-K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Додаткові освітні та соціальні послуги</a:t>
            </a:r>
            <a:endParaRPr lang="ko-KR" altLang="en-US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2700000">
            <a:off x="1756799" y="2036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6"/>
          <p:cNvSpPr/>
          <p:nvPr/>
        </p:nvSpPr>
        <p:spPr>
          <a:xfrm rot="2700000">
            <a:off x="4405302" y="20344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6"/>
          <p:cNvSpPr/>
          <p:nvPr/>
        </p:nvSpPr>
        <p:spPr>
          <a:xfrm rot="2700000">
            <a:off x="7067534" y="20474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212924" y="2520113"/>
            <a:ext cx="2728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Супровід соціальним </a:t>
            </a:r>
            <a:endParaRPr lang="uk-UA" b="1" dirty="0"/>
          </a:p>
          <a:p>
            <a:pPr algn="ctr"/>
            <a:r>
              <a:rPr lang="uk-UA" b="1" dirty="0"/>
              <a:t>працівником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028731" y="2509614"/>
            <a:ext cx="28764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Корекційно-розвиткові </a:t>
            </a:r>
            <a:endParaRPr lang="uk-UA" b="1" dirty="0"/>
          </a:p>
          <a:p>
            <a:pPr algn="ctr"/>
            <a:r>
              <a:rPr lang="uk-UA" b="1" dirty="0"/>
              <a:t>послуги (графік)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5735"/>
            <a:ext cx="5904656" cy="776530"/>
          </a:xfrm>
        </p:spPr>
        <p:txBody>
          <a:bodyPr/>
          <a:lstStyle/>
          <a:p>
            <a:r>
              <a:rPr lang="uk-UA" altLang="ko-KR" dirty="0"/>
              <a:t>Основні частини ІПР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907834" y="1741337"/>
            <a:ext cx="5311949" cy="271030"/>
            <a:chOff x="1907834" y="1781092"/>
            <a:chExt cx="5311949" cy="271030"/>
          </a:xfrm>
        </p:grpSpPr>
        <p:sp>
          <p:nvSpPr>
            <p:cNvPr id="4" name="Freeform 3"/>
            <p:cNvSpPr/>
            <p:nvPr/>
          </p:nvSpPr>
          <p:spPr>
            <a:xfrm>
              <a:off x="1907834" y="1896284"/>
              <a:ext cx="5311949" cy="155838"/>
            </a:xfrm>
            <a:custGeom>
              <a:avLst/>
              <a:gdLst>
                <a:gd name="connsiteX0" fmla="*/ 7951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-1" fmla="*/ 0 w 5327374"/>
                <a:gd name="connsiteY0-2" fmla="*/ 159026 h 159026"/>
                <a:gd name="connsiteX1-3" fmla="*/ 15903 w 5327374"/>
                <a:gd name="connsiteY1-4" fmla="*/ 0 h 159026"/>
                <a:gd name="connsiteX2-5" fmla="*/ 5327374 w 5327374"/>
                <a:gd name="connsiteY2-6" fmla="*/ 15903 h 159026"/>
                <a:gd name="connsiteX3-7" fmla="*/ 5319423 w 5327374"/>
                <a:gd name="connsiteY3-8" fmla="*/ 151075 h 159026"/>
                <a:gd name="connsiteX0-9" fmla="*/ 15902 w 5311471"/>
                <a:gd name="connsiteY0-10" fmla="*/ 159026 h 159026"/>
                <a:gd name="connsiteX1-11" fmla="*/ 0 w 5311471"/>
                <a:gd name="connsiteY1-12" fmla="*/ 0 h 159026"/>
                <a:gd name="connsiteX2-13" fmla="*/ 5311471 w 5311471"/>
                <a:gd name="connsiteY2-14" fmla="*/ 15903 h 159026"/>
                <a:gd name="connsiteX3-15" fmla="*/ 5303520 w 5311471"/>
                <a:gd name="connsiteY3-16" fmla="*/ 151075 h 159026"/>
                <a:gd name="connsiteX0-17" fmla="*/ 18604 w 5314173"/>
                <a:gd name="connsiteY0-18" fmla="*/ 159026 h 159026"/>
                <a:gd name="connsiteX1-19" fmla="*/ 0 w 5314173"/>
                <a:gd name="connsiteY1-20" fmla="*/ 140999 h 159026"/>
                <a:gd name="connsiteX2-21" fmla="*/ 2702 w 5314173"/>
                <a:gd name="connsiteY2-22" fmla="*/ 0 h 159026"/>
                <a:gd name="connsiteX3-23" fmla="*/ 5314173 w 5314173"/>
                <a:gd name="connsiteY3-24" fmla="*/ 15903 h 159026"/>
                <a:gd name="connsiteX4" fmla="*/ 5306222 w 5314173"/>
                <a:gd name="connsiteY4" fmla="*/ 151075 h 159026"/>
                <a:gd name="connsiteX0-25" fmla="*/ 0 w 5314173"/>
                <a:gd name="connsiteY0-26" fmla="*/ 140999 h 151075"/>
                <a:gd name="connsiteX1-27" fmla="*/ 2702 w 5314173"/>
                <a:gd name="connsiteY1-28" fmla="*/ 0 h 151075"/>
                <a:gd name="connsiteX2-29" fmla="*/ 5314173 w 5314173"/>
                <a:gd name="connsiteY2-30" fmla="*/ 15903 h 151075"/>
                <a:gd name="connsiteX3-31" fmla="*/ 5306222 w 5314173"/>
                <a:gd name="connsiteY3-32" fmla="*/ 151075 h 151075"/>
                <a:gd name="connsiteX0-33" fmla="*/ 8328 w 5311529"/>
                <a:gd name="connsiteY0-34" fmla="*/ 140999 h 151075"/>
                <a:gd name="connsiteX1-35" fmla="*/ 58 w 5311529"/>
                <a:gd name="connsiteY1-36" fmla="*/ 0 h 151075"/>
                <a:gd name="connsiteX2-37" fmla="*/ 5311529 w 5311529"/>
                <a:gd name="connsiteY2-38" fmla="*/ 15903 h 151075"/>
                <a:gd name="connsiteX3-39" fmla="*/ 5303578 w 5311529"/>
                <a:gd name="connsiteY3-40" fmla="*/ 151075 h 151075"/>
                <a:gd name="connsiteX0-41" fmla="*/ 0 w 5314174"/>
                <a:gd name="connsiteY0-42" fmla="*/ 140999 h 151075"/>
                <a:gd name="connsiteX1-43" fmla="*/ 2703 w 5314174"/>
                <a:gd name="connsiteY1-44" fmla="*/ 0 h 151075"/>
                <a:gd name="connsiteX2-45" fmla="*/ 5314174 w 5314174"/>
                <a:gd name="connsiteY2-46" fmla="*/ 15903 h 151075"/>
                <a:gd name="connsiteX3-47" fmla="*/ 5306223 w 5314174"/>
                <a:gd name="connsiteY3-48" fmla="*/ 151075 h 151075"/>
                <a:gd name="connsiteX0-49" fmla="*/ 874 w 5315048"/>
                <a:gd name="connsiteY0-50" fmla="*/ 140999 h 151075"/>
                <a:gd name="connsiteX1-51" fmla="*/ 3577 w 5315048"/>
                <a:gd name="connsiteY1-52" fmla="*/ 0 h 151075"/>
                <a:gd name="connsiteX2-53" fmla="*/ 5315048 w 5315048"/>
                <a:gd name="connsiteY2-54" fmla="*/ 15903 h 151075"/>
                <a:gd name="connsiteX3-55" fmla="*/ 5307097 w 5315048"/>
                <a:gd name="connsiteY3-56" fmla="*/ 151075 h 151075"/>
                <a:gd name="connsiteX0-57" fmla="*/ 8356 w 5311557"/>
                <a:gd name="connsiteY0-58" fmla="*/ 144656 h 151075"/>
                <a:gd name="connsiteX1-59" fmla="*/ 86 w 5311557"/>
                <a:gd name="connsiteY1-60" fmla="*/ 0 h 151075"/>
                <a:gd name="connsiteX2-61" fmla="*/ 5311557 w 5311557"/>
                <a:gd name="connsiteY2-62" fmla="*/ 15903 h 151075"/>
                <a:gd name="connsiteX3-63" fmla="*/ 5303606 w 5311557"/>
                <a:gd name="connsiteY3-64" fmla="*/ 151075 h 151075"/>
                <a:gd name="connsiteX0-65" fmla="*/ 8436 w 5311637"/>
                <a:gd name="connsiteY0-66" fmla="*/ 144656 h 151075"/>
                <a:gd name="connsiteX1-67" fmla="*/ 166 w 5311637"/>
                <a:gd name="connsiteY1-68" fmla="*/ 0 h 151075"/>
                <a:gd name="connsiteX2-69" fmla="*/ 5311637 w 5311637"/>
                <a:gd name="connsiteY2-70" fmla="*/ 15903 h 151075"/>
                <a:gd name="connsiteX3-71" fmla="*/ 5303686 w 5311637"/>
                <a:gd name="connsiteY3-72" fmla="*/ 151075 h 151075"/>
                <a:gd name="connsiteX0-73" fmla="*/ 3427 w 5313772"/>
                <a:gd name="connsiteY0-74" fmla="*/ 149419 h 151075"/>
                <a:gd name="connsiteX1-75" fmla="*/ 2301 w 5313772"/>
                <a:gd name="connsiteY1-76" fmla="*/ 0 h 151075"/>
                <a:gd name="connsiteX2-77" fmla="*/ 5313772 w 5313772"/>
                <a:gd name="connsiteY2-78" fmla="*/ 15903 h 151075"/>
                <a:gd name="connsiteX3-79" fmla="*/ 5305821 w 5313772"/>
                <a:gd name="connsiteY3-80" fmla="*/ 151075 h 151075"/>
                <a:gd name="connsiteX0-81" fmla="*/ 1604 w 5311949"/>
                <a:gd name="connsiteY0-82" fmla="*/ 149419 h 151075"/>
                <a:gd name="connsiteX1-83" fmla="*/ 478 w 5311949"/>
                <a:gd name="connsiteY1-84" fmla="*/ 0 h 151075"/>
                <a:gd name="connsiteX2-85" fmla="*/ 5311949 w 5311949"/>
                <a:gd name="connsiteY2-86" fmla="*/ 15903 h 151075"/>
                <a:gd name="connsiteX3-87" fmla="*/ 5303998 w 5311949"/>
                <a:gd name="connsiteY3-88" fmla="*/ 151075 h 151075"/>
                <a:gd name="connsiteX0-89" fmla="*/ 1604 w 5311949"/>
                <a:gd name="connsiteY0-90" fmla="*/ 149419 h 155838"/>
                <a:gd name="connsiteX1-91" fmla="*/ 478 w 5311949"/>
                <a:gd name="connsiteY1-92" fmla="*/ 0 h 155838"/>
                <a:gd name="connsiteX2-93" fmla="*/ 5311949 w 5311949"/>
                <a:gd name="connsiteY2-94" fmla="*/ 15903 h 155838"/>
                <a:gd name="connsiteX3-95" fmla="*/ 5311142 w 5311949"/>
                <a:gd name="connsiteY3-96" fmla="*/ 155838 h 155838"/>
                <a:gd name="connsiteX0-97" fmla="*/ 1604 w 5311949"/>
                <a:gd name="connsiteY0-98" fmla="*/ 149419 h 155838"/>
                <a:gd name="connsiteX1-99" fmla="*/ 478 w 5311949"/>
                <a:gd name="connsiteY1-100" fmla="*/ 0 h 155838"/>
                <a:gd name="connsiteX2-101" fmla="*/ 5311949 w 5311949"/>
                <a:gd name="connsiteY2-102" fmla="*/ 15903 h 155838"/>
                <a:gd name="connsiteX3-103" fmla="*/ 5311142 w 5311949"/>
                <a:gd name="connsiteY3-104" fmla="*/ 155838 h 1558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311949" h="155838">
                  <a:moveTo>
                    <a:pt x="1604" y="149419"/>
                  </a:moveTo>
                  <a:cubicBezTo>
                    <a:pt x="-49" y="-4985"/>
                    <a:pt x="-423" y="47000"/>
                    <a:pt x="478" y="0"/>
                  </a:cubicBezTo>
                  <a:lnTo>
                    <a:pt x="5311949" y="15903"/>
                  </a:lnTo>
                  <a:cubicBezTo>
                    <a:pt x="5311680" y="62548"/>
                    <a:pt x="5309030" y="68712"/>
                    <a:pt x="5311142" y="155838"/>
                  </a:cubicBez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4564049" y="1781092"/>
              <a:ext cx="0" cy="254442"/>
            </a:xfrm>
            <a:custGeom>
              <a:avLst/>
              <a:gdLst>
                <a:gd name="connsiteX0" fmla="*/ 0 w 0"/>
                <a:gd name="connsiteY0" fmla="*/ 0 h 254442"/>
                <a:gd name="connsiteX1" fmla="*/ 0 w 0"/>
                <a:gd name="connsiteY1" fmla="*/ 254442 h 25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442">
                  <a:moveTo>
                    <a:pt x="0" y="0"/>
                  </a:moveTo>
                  <a:lnTo>
                    <a:pt x="0" y="254442"/>
                  </a:ln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51462" y="2509815"/>
            <a:ext cx="26614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Перелік предметів</a:t>
            </a:r>
            <a:endParaRPr lang="uk-UA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та кількість годин </a:t>
            </a:r>
            <a:endParaRPr lang="uk-UA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на їх вивчення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7976" y="3363838"/>
            <a:ext cx="1767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anose="020B0604020202020204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58272" y="1363278"/>
            <a:ext cx="5804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ko-K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Індивідуальна навчальна програма/план</a:t>
            </a:r>
            <a:endParaRPr lang="ko-KR" altLang="en-US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9" name="Rectangle 16"/>
          <p:cNvSpPr/>
          <p:nvPr/>
        </p:nvSpPr>
        <p:spPr>
          <a:xfrm rot="2700000">
            <a:off x="1756799" y="2036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16"/>
          <p:cNvSpPr/>
          <p:nvPr/>
        </p:nvSpPr>
        <p:spPr>
          <a:xfrm rot="2700000">
            <a:off x="4405302" y="20344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6"/>
          <p:cNvSpPr/>
          <p:nvPr/>
        </p:nvSpPr>
        <p:spPr>
          <a:xfrm rot="2700000">
            <a:off x="7067534" y="20474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636824" y="2520113"/>
            <a:ext cx="18808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Навчальні цілі</a:t>
            </a:r>
            <a:endParaRPr lang="uk-UA" b="1" dirty="0"/>
          </a:p>
          <a:p>
            <a:pPr algn="ctr"/>
            <a:r>
              <a:rPr lang="uk-UA" b="1" dirty="0"/>
              <a:t>з академічних </a:t>
            </a:r>
            <a:endParaRPr lang="uk-UA" b="1" dirty="0"/>
          </a:p>
          <a:p>
            <a:pPr algn="ctr"/>
            <a:r>
              <a:rPr lang="uk-UA" b="1" dirty="0"/>
              <a:t>дисциплін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65797" y="2509614"/>
            <a:ext cx="2802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Навчальні цілі з</a:t>
            </a:r>
            <a:endParaRPr lang="uk-UA" b="1" dirty="0"/>
          </a:p>
          <a:p>
            <a:pPr algn="ctr"/>
            <a:r>
              <a:rPr lang="uk-UA" b="1" dirty="0"/>
              <a:t>адаптивних, </a:t>
            </a:r>
            <a:endParaRPr lang="uk-UA" b="1" dirty="0"/>
          </a:p>
          <a:p>
            <a:pPr algn="ctr"/>
            <a:r>
              <a:rPr lang="uk-UA" b="1" dirty="0"/>
              <a:t>комунікативних</a:t>
            </a:r>
            <a:endParaRPr lang="uk-UA" b="1" dirty="0"/>
          </a:p>
          <a:p>
            <a:pPr algn="ctr"/>
            <a:r>
              <a:rPr lang="uk-UA" b="1" dirty="0"/>
              <a:t>та соціальних навичок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0032" y="195486"/>
            <a:ext cx="3969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/>
              <a:t>Індивідуальна навчальна програма</a:t>
            </a:r>
            <a:endParaRPr lang="uk-UA" dirty="0"/>
          </a:p>
          <a:p>
            <a:pPr algn="ctr"/>
            <a:r>
              <a:rPr lang="uk-UA" dirty="0"/>
              <a:t>(частина ІПР)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95486"/>
            <a:ext cx="3796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/>
              <a:t>Індивідуальний навчальний план </a:t>
            </a:r>
            <a:endParaRPr lang="uk-UA" dirty="0"/>
          </a:p>
          <a:p>
            <a:pPr algn="ctr"/>
            <a:r>
              <a:rPr lang="uk-UA" dirty="0"/>
              <a:t>(частина ІПР)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6988" y="918325"/>
            <a:ext cx="44850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Визначає: </a:t>
            </a:r>
            <a:endParaRPr lang="uk-UA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перелік навчальних предметів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послідовність вивчення предметів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форма засвоєння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темп засвоєння</a:t>
            </a:r>
            <a:endParaRPr lang="uk-UA" dirty="0"/>
          </a:p>
          <a:p>
            <a:endParaRPr lang="uk-UA" dirty="0"/>
          </a:p>
          <a:p>
            <a:r>
              <a:rPr lang="uk-UA" dirty="0"/>
              <a:t>Для учнів з особливими освітніми </a:t>
            </a:r>
            <a:endParaRPr lang="uk-UA" dirty="0"/>
          </a:p>
          <a:p>
            <a:r>
              <a:rPr lang="uk-UA" dirty="0"/>
              <a:t>потребами, згідно з особливостями </a:t>
            </a:r>
            <a:endParaRPr lang="uk-UA" dirty="0"/>
          </a:p>
          <a:p>
            <a:r>
              <a:rPr lang="uk-UA" dirty="0"/>
              <a:t>їхнього інтелектуального розвитку, може </a:t>
            </a:r>
            <a:endParaRPr lang="uk-UA" dirty="0"/>
          </a:p>
          <a:p>
            <a:r>
              <a:rPr lang="uk-UA" dirty="0"/>
              <a:t>розроблятися індивідуальний </a:t>
            </a:r>
            <a:endParaRPr lang="uk-UA" dirty="0"/>
          </a:p>
          <a:p>
            <a:r>
              <a:rPr lang="uk-UA" dirty="0"/>
              <a:t>навчальний план і індивідуальний </a:t>
            </a:r>
            <a:endParaRPr lang="uk-UA" dirty="0"/>
          </a:p>
          <a:p>
            <a:r>
              <a:rPr lang="uk-UA" dirty="0"/>
              <a:t>розклад уроків.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65295" y="918325"/>
            <a:ext cx="44787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Розробляється для тих учнів, </a:t>
            </a:r>
            <a:r>
              <a:rPr lang="uk-UA" dirty="0"/>
              <a:t>які: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не можуть засвоїти загальну </a:t>
            </a:r>
            <a:endParaRPr lang="uk-UA" dirty="0"/>
          </a:p>
          <a:p>
            <a:r>
              <a:rPr lang="uk-UA" dirty="0"/>
              <a:t>навчальну програму </a:t>
            </a:r>
            <a:endParaRPr lang="uk-UA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/>
              <a:t>визначає зміст розділів і тем з </a:t>
            </a:r>
            <a:endParaRPr lang="uk-UA" dirty="0"/>
          </a:p>
          <a:p>
            <a:r>
              <a:rPr lang="uk-UA" dirty="0"/>
              <a:t>кожного предмета, систему знань, умінь і навичок, які повинні опанувати учні у </a:t>
            </a:r>
            <a:endParaRPr lang="uk-UA" dirty="0"/>
          </a:p>
          <a:p>
            <a:r>
              <a:rPr lang="uk-UA" dirty="0"/>
              <a:t>процесі навчання.</a:t>
            </a:r>
            <a:endParaRPr lang="uk-UA" dirty="0"/>
          </a:p>
          <a:p>
            <a:endParaRPr lang="uk-UA" dirty="0"/>
          </a:p>
          <a:p>
            <a:r>
              <a:rPr lang="uk-UA" dirty="0"/>
              <a:t>Розробляється на основі типових </a:t>
            </a:r>
            <a:endParaRPr lang="uk-UA" dirty="0"/>
          </a:p>
          <a:p>
            <a:r>
              <a:rPr lang="uk-UA" dirty="0"/>
              <a:t>навчальних програм загальноосвітніх </a:t>
            </a:r>
            <a:endParaRPr lang="uk-UA" dirty="0"/>
          </a:p>
          <a:p>
            <a:r>
              <a:rPr lang="uk-UA" dirty="0"/>
              <a:t>навчальних закладів, у тому числі </a:t>
            </a:r>
            <a:endParaRPr lang="uk-UA" dirty="0"/>
          </a:p>
          <a:p>
            <a:r>
              <a:rPr lang="uk-UA" dirty="0"/>
              <a:t>спеціальних, з їх відповідною </a:t>
            </a:r>
            <a:endParaRPr lang="uk-UA" dirty="0"/>
          </a:p>
          <a:p>
            <a:r>
              <a:rPr lang="uk-UA" dirty="0"/>
              <a:t>адаптацією.</a:t>
            </a:r>
            <a:endParaRPr lang="uk-UA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15816" y="195486"/>
            <a:ext cx="3480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chemeClr val="tx2"/>
                </a:solidFill>
              </a:rPr>
              <a:t>Інтерактивна частина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5" name="Rounded Rectangle 51"/>
          <p:cNvSpPr/>
          <p:nvPr/>
        </p:nvSpPr>
        <p:spPr>
          <a:xfrm rot="16200000" flipH="1">
            <a:off x="1245001" y="1506263"/>
            <a:ext cx="1829464" cy="180020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76056" y="1990864"/>
            <a:ext cx="36672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>
                <a:solidFill>
                  <a:schemeClr val="tx2"/>
                </a:solidFill>
              </a:rPr>
              <a:t>Якими мають бути цілі</a:t>
            </a:r>
            <a:endParaRPr lang="uk-UA" sz="2400" b="1" dirty="0">
              <a:solidFill>
                <a:schemeClr val="tx2"/>
              </a:solidFill>
            </a:endParaRPr>
          </a:p>
          <a:p>
            <a:pPr algn="ctr"/>
            <a:r>
              <a:rPr lang="uk-UA" sz="2400" b="1" dirty="0">
                <a:solidFill>
                  <a:schemeClr val="tx2"/>
                </a:solidFill>
              </a:rPr>
              <a:t>для навчання?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5735"/>
            <a:ext cx="6696744" cy="776530"/>
          </a:xfrm>
        </p:spPr>
        <p:txBody>
          <a:bodyPr/>
          <a:lstStyle/>
          <a:p>
            <a:r>
              <a:rPr lang="uk-UA" sz="3200" dirty="0"/>
              <a:t>Характеристика цілей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179145"/>
            <a:ext cx="284400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cs typeface="Verdana" panose="020B0604030504040204" pitchFamily="34" charset="0"/>
              </a:rPr>
              <a:t>Конкретні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1880568"/>
            <a:ext cx="345600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Вимірювані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651463"/>
            <a:ext cx="4068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Досяжні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8037" y="3371665"/>
            <a:ext cx="4680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altLang="ko-KR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Орієнтовані на результат</a:t>
            </a:r>
            <a:endParaRPr lang="ko-KR" altLang="en-US" sz="1600" b="1" dirty="0">
              <a:solidFill>
                <a:schemeClr val="tx2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057616"/>
            <a:ext cx="5580112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uk-UA" altLang="ko-KR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Визначені в часі</a:t>
            </a:r>
            <a:endParaRPr lang="ko-KR" altLang="en-US" sz="1600" b="1" dirty="0">
              <a:solidFill>
                <a:srgbClr val="00206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949820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339502"/>
            <a:ext cx="6912768" cy="776530"/>
          </a:xfrm>
        </p:spPr>
        <p:txBody>
          <a:bodyPr/>
          <a:lstStyle/>
          <a:p>
            <a:r>
              <a:rPr lang="uk-UA" sz="2800" i="1" dirty="0"/>
              <a:t>Пріоритетність цілей для навчання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1563638"/>
            <a:ext cx="4536504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Забезпечення безпеки життя та </a:t>
            </a:r>
            <a:r>
              <a:rPr lang="uk-UA" dirty="0" err="1"/>
              <a:t>здоров</a:t>
            </a:r>
            <a:r>
              <a:rPr lang="en-US" dirty="0"/>
              <a:t>’</a:t>
            </a:r>
            <a:r>
              <a:rPr lang="uk-UA" dirty="0"/>
              <a:t>я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39752" y="1932970"/>
            <a:ext cx="3960440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Навички соціальної </a:t>
            </a:r>
            <a:endParaRPr lang="uk-UA" dirty="0"/>
          </a:p>
          <a:p>
            <a:pPr algn="ctr"/>
            <a:r>
              <a:rPr lang="uk-UA" dirty="0"/>
              <a:t>взаємодії/спілкування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27784" y="2579301"/>
            <a:ext cx="345638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Адаптивні та побутові навички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43808" y="2948633"/>
            <a:ext cx="3024336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Академічні навички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Rectangle 1"/>
          <p:cNvSpPr/>
          <p:nvPr/>
        </p:nvSpPr>
        <p:spPr>
          <a:xfrm>
            <a:off x="1238813" y="990910"/>
            <a:ext cx="34289" cy="76415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77" name="Rectangle 53"/>
          <p:cNvSpPr/>
          <p:nvPr/>
        </p:nvSpPr>
        <p:spPr>
          <a:xfrm>
            <a:off x="2885258" y="990910"/>
            <a:ext cx="34289" cy="7641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78" name="Rectangle 56"/>
          <p:cNvSpPr/>
          <p:nvPr/>
        </p:nvSpPr>
        <p:spPr>
          <a:xfrm>
            <a:off x="4531703" y="990910"/>
            <a:ext cx="34289" cy="7641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79" name="Rectangle 59"/>
          <p:cNvSpPr/>
          <p:nvPr/>
        </p:nvSpPr>
        <p:spPr>
          <a:xfrm>
            <a:off x="6178148" y="990910"/>
            <a:ext cx="34289" cy="7641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380" name="Rectangle 62"/>
          <p:cNvSpPr/>
          <p:nvPr/>
        </p:nvSpPr>
        <p:spPr>
          <a:xfrm>
            <a:off x="7824594" y="990910"/>
            <a:ext cx="34289" cy="7641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grpSp>
        <p:nvGrpSpPr>
          <p:cNvPr id="381" name="Group 70"/>
          <p:cNvGrpSpPr/>
          <p:nvPr/>
        </p:nvGrpSpPr>
        <p:grpSpPr>
          <a:xfrm>
            <a:off x="323529" y="3003798"/>
            <a:ext cx="1656849" cy="830997"/>
            <a:chOff x="2111242" y="1588518"/>
            <a:chExt cx="2209132" cy="1107996"/>
          </a:xfrm>
        </p:grpSpPr>
        <p:sp>
          <p:nvSpPr>
            <p:cNvPr id="382" name="TextBox 381"/>
            <p:cNvSpPr txBox="1"/>
            <p:nvPr/>
          </p:nvSpPr>
          <p:spPr>
            <a:xfrm>
              <a:off x="2594885" y="2012928"/>
              <a:ext cx="15401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83" name="TextBox 382"/>
            <p:cNvSpPr txBox="1"/>
            <p:nvPr/>
          </p:nvSpPr>
          <p:spPr>
            <a:xfrm>
              <a:off x="2111242" y="1588518"/>
              <a:ext cx="2209132" cy="110799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uk-UA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Нормативно-правова база на стадії доопрацювання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84" name="Group 100"/>
          <p:cNvGrpSpPr/>
          <p:nvPr/>
        </p:nvGrpSpPr>
        <p:grpSpPr>
          <a:xfrm>
            <a:off x="2334059" y="3003799"/>
            <a:ext cx="1300253" cy="830997"/>
            <a:chOff x="2586698" y="1588518"/>
            <a:chExt cx="1733671" cy="1107996"/>
          </a:xfrm>
        </p:grpSpPr>
        <p:sp>
          <p:nvSpPr>
            <p:cNvPr id="385" name="TextBox 384"/>
            <p:cNvSpPr txBox="1"/>
            <p:nvPr/>
          </p:nvSpPr>
          <p:spPr>
            <a:xfrm>
              <a:off x="2594885" y="2012928"/>
              <a:ext cx="15401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86" name="TextBox 385"/>
            <p:cNvSpPr txBox="1"/>
            <p:nvPr/>
          </p:nvSpPr>
          <p:spPr>
            <a:xfrm>
              <a:off x="2586698" y="1588518"/>
              <a:ext cx="1733671" cy="110799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uk-UA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Унікальний досвід кожного з учасників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87" name="Group 103"/>
          <p:cNvGrpSpPr/>
          <p:nvPr/>
        </p:nvGrpSpPr>
        <p:grpSpPr>
          <a:xfrm>
            <a:off x="3987994" y="3003799"/>
            <a:ext cx="1232078" cy="830997"/>
            <a:chOff x="2586696" y="1588518"/>
            <a:chExt cx="1642771" cy="1107996"/>
          </a:xfrm>
        </p:grpSpPr>
        <p:sp>
          <p:nvSpPr>
            <p:cNvPr id="388" name="TextBox 387"/>
            <p:cNvSpPr txBox="1"/>
            <p:nvPr/>
          </p:nvSpPr>
          <p:spPr>
            <a:xfrm>
              <a:off x="2594885" y="2012928"/>
              <a:ext cx="15401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89" name="TextBox 388"/>
            <p:cNvSpPr txBox="1"/>
            <p:nvPr/>
          </p:nvSpPr>
          <p:spPr>
            <a:xfrm>
              <a:off x="2586696" y="1588518"/>
              <a:ext cx="1642771" cy="110799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uk-UA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Робота з тяжкими категоріями дітей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90" name="Group 106"/>
          <p:cNvGrpSpPr/>
          <p:nvPr/>
        </p:nvGrpSpPr>
        <p:grpSpPr>
          <a:xfrm>
            <a:off x="5573754" y="3003799"/>
            <a:ext cx="1374510" cy="830997"/>
            <a:chOff x="2495792" y="1588518"/>
            <a:chExt cx="1832680" cy="1107996"/>
          </a:xfrm>
        </p:grpSpPr>
        <p:sp>
          <p:nvSpPr>
            <p:cNvPr id="391" name="TextBox 390"/>
            <p:cNvSpPr txBox="1"/>
            <p:nvPr/>
          </p:nvSpPr>
          <p:spPr>
            <a:xfrm>
              <a:off x="2594885" y="2012928"/>
              <a:ext cx="15401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92" name="TextBox 391"/>
            <p:cNvSpPr txBox="1"/>
            <p:nvPr/>
          </p:nvSpPr>
          <p:spPr>
            <a:xfrm>
              <a:off x="2495792" y="1588518"/>
              <a:ext cx="1832680" cy="110799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uk-UA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Робота з психологічно травмованими батьками 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393" name="Group 109"/>
          <p:cNvGrpSpPr/>
          <p:nvPr/>
        </p:nvGrpSpPr>
        <p:grpSpPr>
          <a:xfrm>
            <a:off x="7301945" y="3003798"/>
            <a:ext cx="1374511" cy="1015663"/>
            <a:chOff x="2594797" y="1588518"/>
            <a:chExt cx="1832682" cy="1354217"/>
          </a:xfrm>
        </p:grpSpPr>
        <p:sp>
          <p:nvSpPr>
            <p:cNvPr id="394" name="TextBox 393"/>
            <p:cNvSpPr txBox="1"/>
            <p:nvPr/>
          </p:nvSpPr>
          <p:spPr>
            <a:xfrm>
              <a:off x="2594885" y="2012928"/>
              <a:ext cx="154017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ko-KR" sz="900" dirty="0">
                <a:solidFill>
                  <a:schemeClr val="tx1">
                    <a:lumMod val="95000"/>
                    <a:lumOff val="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95" name="TextBox 394"/>
            <p:cNvSpPr txBox="1"/>
            <p:nvPr/>
          </p:nvSpPr>
          <p:spPr>
            <a:xfrm>
              <a:off x="2594797" y="1588518"/>
              <a:ext cx="1832682" cy="1354217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ctr"/>
              <a:r>
                <a:rPr lang="uk-UA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Недостатньо організована  підтримка з боку місцевої влади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96" name="자유형: 도형 395"/>
          <p:cNvSpPr>
            <a:spLocks noChangeAspect="1"/>
          </p:cNvSpPr>
          <p:nvPr/>
        </p:nvSpPr>
        <p:spPr>
          <a:xfrm rot="10800000">
            <a:off x="916742" y="1755065"/>
            <a:ext cx="678430" cy="1126055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97" name="자유형: 도형 396"/>
          <p:cNvSpPr>
            <a:spLocks noChangeAspect="1"/>
          </p:cNvSpPr>
          <p:nvPr/>
        </p:nvSpPr>
        <p:spPr>
          <a:xfrm rot="10800000">
            <a:off x="2563187" y="1753177"/>
            <a:ext cx="678430" cy="1126055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98" name="자유형: 도형 397"/>
          <p:cNvSpPr>
            <a:spLocks noChangeAspect="1"/>
          </p:cNvSpPr>
          <p:nvPr/>
        </p:nvSpPr>
        <p:spPr>
          <a:xfrm rot="10800000">
            <a:off x="4209632" y="1751290"/>
            <a:ext cx="678430" cy="1126055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99" name="자유형: 도형 398"/>
          <p:cNvSpPr>
            <a:spLocks noChangeAspect="1"/>
          </p:cNvSpPr>
          <p:nvPr/>
        </p:nvSpPr>
        <p:spPr>
          <a:xfrm rot="10800000">
            <a:off x="5856077" y="1749402"/>
            <a:ext cx="678430" cy="1126055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400" name="자유형: 도형 399"/>
          <p:cNvSpPr>
            <a:spLocks noChangeAspect="1"/>
          </p:cNvSpPr>
          <p:nvPr/>
        </p:nvSpPr>
        <p:spPr>
          <a:xfrm rot="10800000">
            <a:off x="7502523" y="1747514"/>
            <a:ext cx="678430" cy="1126055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375" name="직사각형 374"/>
          <p:cNvSpPr/>
          <p:nvPr/>
        </p:nvSpPr>
        <p:spPr>
          <a:xfrm>
            <a:off x="0" y="1"/>
            <a:ext cx="9144000" cy="122137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Індивідуальна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програма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розвитку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754036"/>
            <a:ext cx="9144000" cy="314534"/>
          </a:xfrm>
        </p:spPr>
        <p:txBody>
          <a:bodyPr/>
          <a:lstStyle/>
          <a:p>
            <a:r>
              <a:rPr lang="uk-UA" sz="2000" dirty="0">
                <a:solidFill>
                  <a:schemeClr val="bg1"/>
                </a:solidFill>
              </a:rPr>
              <a:t>Труднощі в обговоренні теми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7187" y="25735"/>
            <a:ext cx="5835880" cy="776530"/>
          </a:xfrm>
        </p:spPr>
        <p:txBody>
          <a:bodyPr/>
          <a:lstStyle/>
          <a:p>
            <a:r>
              <a:rPr lang="uk-UA" altLang="ko-KR" dirty="0"/>
              <a:t>Основні частини ІПР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907834" y="1741337"/>
            <a:ext cx="5311949" cy="271030"/>
            <a:chOff x="1907834" y="1781092"/>
            <a:chExt cx="5311949" cy="271030"/>
          </a:xfrm>
        </p:grpSpPr>
        <p:sp>
          <p:nvSpPr>
            <p:cNvPr id="4" name="Freeform 3"/>
            <p:cNvSpPr/>
            <p:nvPr/>
          </p:nvSpPr>
          <p:spPr>
            <a:xfrm>
              <a:off x="1907834" y="1896284"/>
              <a:ext cx="5311949" cy="155838"/>
            </a:xfrm>
            <a:custGeom>
              <a:avLst/>
              <a:gdLst>
                <a:gd name="connsiteX0" fmla="*/ 7951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-1" fmla="*/ 0 w 5327374"/>
                <a:gd name="connsiteY0-2" fmla="*/ 159026 h 159026"/>
                <a:gd name="connsiteX1-3" fmla="*/ 15903 w 5327374"/>
                <a:gd name="connsiteY1-4" fmla="*/ 0 h 159026"/>
                <a:gd name="connsiteX2-5" fmla="*/ 5327374 w 5327374"/>
                <a:gd name="connsiteY2-6" fmla="*/ 15903 h 159026"/>
                <a:gd name="connsiteX3-7" fmla="*/ 5319423 w 5327374"/>
                <a:gd name="connsiteY3-8" fmla="*/ 151075 h 159026"/>
                <a:gd name="connsiteX0-9" fmla="*/ 15902 w 5311471"/>
                <a:gd name="connsiteY0-10" fmla="*/ 159026 h 159026"/>
                <a:gd name="connsiteX1-11" fmla="*/ 0 w 5311471"/>
                <a:gd name="connsiteY1-12" fmla="*/ 0 h 159026"/>
                <a:gd name="connsiteX2-13" fmla="*/ 5311471 w 5311471"/>
                <a:gd name="connsiteY2-14" fmla="*/ 15903 h 159026"/>
                <a:gd name="connsiteX3-15" fmla="*/ 5303520 w 5311471"/>
                <a:gd name="connsiteY3-16" fmla="*/ 151075 h 159026"/>
                <a:gd name="connsiteX0-17" fmla="*/ 18604 w 5314173"/>
                <a:gd name="connsiteY0-18" fmla="*/ 159026 h 159026"/>
                <a:gd name="connsiteX1-19" fmla="*/ 0 w 5314173"/>
                <a:gd name="connsiteY1-20" fmla="*/ 140999 h 159026"/>
                <a:gd name="connsiteX2-21" fmla="*/ 2702 w 5314173"/>
                <a:gd name="connsiteY2-22" fmla="*/ 0 h 159026"/>
                <a:gd name="connsiteX3-23" fmla="*/ 5314173 w 5314173"/>
                <a:gd name="connsiteY3-24" fmla="*/ 15903 h 159026"/>
                <a:gd name="connsiteX4" fmla="*/ 5306222 w 5314173"/>
                <a:gd name="connsiteY4" fmla="*/ 151075 h 159026"/>
                <a:gd name="connsiteX0-25" fmla="*/ 0 w 5314173"/>
                <a:gd name="connsiteY0-26" fmla="*/ 140999 h 151075"/>
                <a:gd name="connsiteX1-27" fmla="*/ 2702 w 5314173"/>
                <a:gd name="connsiteY1-28" fmla="*/ 0 h 151075"/>
                <a:gd name="connsiteX2-29" fmla="*/ 5314173 w 5314173"/>
                <a:gd name="connsiteY2-30" fmla="*/ 15903 h 151075"/>
                <a:gd name="connsiteX3-31" fmla="*/ 5306222 w 5314173"/>
                <a:gd name="connsiteY3-32" fmla="*/ 151075 h 151075"/>
                <a:gd name="connsiteX0-33" fmla="*/ 8328 w 5311529"/>
                <a:gd name="connsiteY0-34" fmla="*/ 140999 h 151075"/>
                <a:gd name="connsiteX1-35" fmla="*/ 58 w 5311529"/>
                <a:gd name="connsiteY1-36" fmla="*/ 0 h 151075"/>
                <a:gd name="connsiteX2-37" fmla="*/ 5311529 w 5311529"/>
                <a:gd name="connsiteY2-38" fmla="*/ 15903 h 151075"/>
                <a:gd name="connsiteX3-39" fmla="*/ 5303578 w 5311529"/>
                <a:gd name="connsiteY3-40" fmla="*/ 151075 h 151075"/>
                <a:gd name="connsiteX0-41" fmla="*/ 0 w 5314174"/>
                <a:gd name="connsiteY0-42" fmla="*/ 140999 h 151075"/>
                <a:gd name="connsiteX1-43" fmla="*/ 2703 w 5314174"/>
                <a:gd name="connsiteY1-44" fmla="*/ 0 h 151075"/>
                <a:gd name="connsiteX2-45" fmla="*/ 5314174 w 5314174"/>
                <a:gd name="connsiteY2-46" fmla="*/ 15903 h 151075"/>
                <a:gd name="connsiteX3-47" fmla="*/ 5306223 w 5314174"/>
                <a:gd name="connsiteY3-48" fmla="*/ 151075 h 151075"/>
                <a:gd name="connsiteX0-49" fmla="*/ 874 w 5315048"/>
                <a:gd name="connsiteY0-50" fmla="*/ 140999 h 151075"/>
                <a:gd name="connsiteX1-51" fmla="*/ 3577 w 5315048"/>
                <a:gd name="connsiteY1-52" fmla="*/ 0 h 151075"/>
                <a:gd name="connsiteX2-53" fmla="*/ 5315048 w 5315048"/>
                <a:gd name="connsiteY2-54" fmla="*/ 15903 h 151075"/>
                <a:gd name="connsiteX3-55" fmla="*/ 5307097 w 5315048"/>
                <a:gd name="connsiteY3-56" fmla="*/ 151075 h 151075"/>
                <a:gd name="connsiteX0-57" fmla="*/ 8356 w 5311557"/>
                <a:gd name="connsiteY0-58" fmla="*/ 144656 h 151075"/>
                <a:gd name="connsiteX1-59" fmla="*/ 86 w 5311557"/>
                <a:gd name="connsiteY1-60" fmla="*/ 0 h 151075"/>
                <a:gd name="connsiteX2-61" fmla="*/ 5311557 w 5311557"/>
                <a:gd name="connsiteY2-62" fmla="*/ 15903 h 151075"/>
                <a:gd name="connsiteX3-63" fmla="*/ 5303606 w 5311557"/>
                <a:gd name="connsiteY3-64" fmla="*/ 151075 h 151075"/>
                <a:gd name="connsiteX0-65" fmla="*/ 8436 w 5311637"/>
                <a:gd name="connsiteY0-66" fmla="*/ 144656 h 151075"/>
                <a:gd name="connsiteX1-67" fmla="*/ 166 w 5311637"/>
                <a:gd name="connsiteY1-68" fmla="*/ 0 h 151075"/>
                <a:gd name="connsiteX2-69" fmla="*/ 5311637 w 5311637"/>
                <a:gd name="connsiteY2-70" fmla="*/ 15903 h 151075"/>
                <a:gd name="connsiteX3-71" fmla="*/ 5303686 w 5311637"/>
                <a:gd name="connsiteY3-72" fmla="*/ 151075 h 151075"/>
                <a:gd name="connsiteX0-73" fmla="*/ 3427 w 5313772"/>
                <a:gd name="connsiteY0-74" fmla="*/ 149419 h 151075"/>
                <a:gd name="connsiteX1-75" fmla="*/ 2301 w 5313772"/>
                <a:gd name="connsiteY1-76" fmla="*/ 0 h 151075"/>
                <a:gd name="connsiteX2-77" fmla="*/ 5313772 w 5313772"/>
                <a:gd name="connsiteY2-78" fmla="*/ 15903 h 151075"/>
                <a:gd name="connsiteX3-79" fmla="*/ 5305821 w 5313772"/>
                <a:gd name="connsiteY3-80" fmla="*/ 151075 h 151075"/>
                <a:gd name="connsiteX0-81" fmla="*/ 1604 w 5311949"/>
                <a:gd name="connsiteY0-82" fmla="*/ 149419 h 151075"/>
                <a:gd name="connsiteX1-83" fmla="*/ 478 w 5311949"/>
                <a:gd name="connsiteY1-84" fmla="*/ 0 h 151075"/>
                <a:gd name="connsiteX2-85" fmla="*/ 5311949 w 5311949"/>
                <a:gd name="connsiteY2-86" fmla="*/ 15903 h 151075"/>
                <a:gd name="connsiteX3-87" fmla="*/ 5303998 w 5311949"/>
                <a:gd name="connsiteY3-88" fmla="*/ 151075 h 151075"/>
                <a:gd name="connsiteX0-89" fmla="*/ 1604 w 5311949"/>
                <a:gd name="connsiteY0-90" fmla="*/ 149419 h 155838"/>
                <a:gd name="connsiteX1-91" fmla="*/ 478 w 5311949"/>
                <a:gd name="connsiteY1-92" fmla="*/ 0 h 155838"/>
                <a:gd name="connsiteX2-93" fmla="*/ 5311949 w 5311949"/>
                <a:gd name="connsiteY2-94" fmla="*/ 15903 h 155838"/>
                <a:gd name="connsiteX3-95" fmla="*/ 5311142 w 5311949"/>
                <a:gd name="connsiteY3-96" fmla="*/ 155838 h 155838"/>
                <a:gd name="connsiteX0-97" fmla="*/ 1604 w 5311949"/>
                <a:gd name="connsiteY0-98" fmla="*/ 149419 h 155838"/>
                <a:gd name="connsiteX1-99" fmla="*/ 478 w 5311949"/>
                <a:gd name="connsiteY1-100" fmla="*/ 0 h 155838"/>
                <a:gd name="connsiteX2-101" fmla="*/ 5311949 w 5311949"/>
                <a:gd name="connsiteY2-102" fmla="*/ 15903 h 155838"/>
                <a:gd name="connsiteX3-103" fmla="*/ 5311142 w 5311949"/>
                <a:gd name="connsiteY3-104" fmla="*/ 155838 h 1558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311949" h="155838">
                  <a:moveTo>
                    <a:pt x="1604" y="149419"/>
                  </a:moveTo>
                  <a:cubicBezTo>
                    <a:pt x="-49" y="-4985"/>
                    <a:pt x="-423" y="47000"/>
                    <a:pt x="478" y="0"/>
                  </a:cubicBezTo>
                  <a:lnTo>
                    <a:pt x="5311949" y="15903"/>
                  </a:lnTo>
                  <a:cubicBezTo>
                    <a:pt x="5311680" y="62548"/>
                    <a:pt x="5309030" y="68712"/>
                    <a:pt x="5311142" y="155838"/>
                  </a:cubicBez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4564049" y="1781092"/>
              <a:ext cx="0" cy="254442"/>
            </a:xfrm>
            <a:custGeom>
              <a:avLst/>
              <a:gdLst>
                <a:gd name="connsiteX0" fmla="*/ 0 w 0"/>
                <a:gd name="connsiteY0" fmla="*/ 0 h 254442"/>
                <a:gd name="connsiteX1" fmla="*/ 0 w 0"/>
                <a:gd name="connsiteY1" fmla="*/ 254442 h 25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442">
                  <a:moveTo>
                    <a:pt x="0" y="0"/>
                  </a:moveTo>
                  <a:lnTo>
                    <a:pt x="0" y="254442"/>
                  </a:ln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51462" y="2509815"/>
            <a:ext cx="26614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Необхідність застосування адаптованих/</a:t>
            </a:r>
            <a:endParaRPr lang="uk-UA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модифікованих навчальних програм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7976" y="3363838"/>
            <a:ext cx="1767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anose="020B0604020202020204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53431" y="1376962"/>
            <a:ext cx="3220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ko-K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Адаптації/модифікації</a:t>
            </a:r>
            <a:endParaRPr lang="ko-KR" altLang="en-US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9" name="Rectangle 16"/>
          <p:cNvSpPr/>
          <p:nvPr/>
        </p:nvSpPr>
        <p:spPr>
          <a:xfrm rot="2700000">
            <a:off x="1756799" y="2036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16"/>
          <p:cNvSpPr/>
          <p:nvPr/>
        </p:nvSpPr>
        <p:spPr>
          <a:xfrm rot="2700000">
            <a:off x="4405302" y="20344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6"/>
          <p:cNvSpPr/>
          <p:nvPr/>
        </p:nvSpPr>
        <p:spPr>
          <a:xfrm rot="2700000">
            <a:off x="7067534" y="20474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069204" y="2520113"/>
            <a:ext cx="3016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Адаптація/модифікація</a:t>
            </a:r>
            <a:endParaRPr lang="uk-UA" b="1" dirty="0"/>
          </a:p>
          <a:p>
            <a:pPr algn="ctr"/>
            <a:r>
              <a:rPr lang="uk-UA" b="1" dirty="0"/>
              <a:t>оточуючого середовища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300192" y="2509614"/>
            <a:ext cx="2302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Потреби в системі </a:t>
            </a:r>
            <a:endParaRPr lang="uk-UA" b="1" dirty="0"/>
          </a:p>
          <a:p>
            <a:pPr algn="ctr"/>
            <a:r>
              <a:rPr lang="uk-UA" b="1" dirty="0"/>
              <a:t>модифікації або </a:t>
            </a:r>
            <a:endParaRPr lang="uk-UA" b="1" dirty="0"/>
          </a:p>
          <a:p>
            <a:pPr algn="ctr"/>
            <a:r>
              <a:rPr lang="uk-UA" b="1" dirty="0"/>
              <a:t>корекції</a:t>
            </a:r>
            <a:endParaRPr lang="uk-UA" b="1" dirty="0"/>
          </a:p>
          <a:p>
            <a:pPr algn="ctr"/>
            <a:r>
              <a:rPr lang="uk-UA" b="1" dirty="0"/>
              <a:t>поведінки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0" y="0"/>
            <a:ext cx="4608512" cy="520142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Модифікації</a:t>
            </a:r>
            <a:endParaRPr lang="uk-UA" sz="2000" b="1" dirty="0"/>
          </a:p>
          <a:p>
            <a:pPr algn="ctr"/>
            <a:endParaRPr lang="uk-UA" dirty="0"/>
          </a:p>
          <a:p>
            <a:pPr marL="285750" indent="-285750" fontAlgn="base">
              <a:buFont typeface="Wingdings" panose="05000000000000000000" pitchFamily="2" charset="2"/>
              <a:buChar char="q"/>
            </a:pPr>
            <a:r>
              <a:rPr lang="uk-UA" sz="2000" dirty="0"/>
              <a:t>змінюють зміст або понятійну </a:t>
            </a:r>
            <a:endParaRPr lang="uk-UA" sz="2000" dirty="0"/>
          </a:p>
          <a:p>
            <a:pPr fontAlgn="base"/>
            <a:r>
              <a:rPr lang="uk-UA" sz="2000" dirty="0"/>
              <a:t>складність навчального завдання. </a:t>
            </a:r>
            <a:endParaRPr lang="uk-UA" sz="2000" dirty="0"/>
          </a:p>
          <a:p>
            <a:pPr fontAlgn="base"/>
            <a:r>
              <a:rPr lang="uk-UA" sz="2000" dirty="0"/>
              <a:t>Тобто </a:t>
            </a:r>
            <a:r>
              <a:rPr lang="uk-UA" sz="2000" b="1" u="sng" dirty="0"/>
              <a:t>змінюють характер навчання</a:t>
            </a:r>
            <a:r>
              <a:rPr lang="uk-UA" sz="2000" dirty="0"/>
              <a:t>: дитина вивчає </a:t>
            </a:r>
            <a:r>
              <a:rPr lang="uk-UA" sz="2000" b="1" dirty="0"/>
              <a:t>не те</a:t>
            </a:r>
            <a:r>
              <a:rPr lang="uk-UA" sz="2000" dirty="0"/>
              <a:t>, що вивчають усі діти в класі. </a:t>
            </a:r>
            <a:endParaRPr lang="uk-UA" sz="2000" dirty="0"/>
          </a:p>
          <a:p>
            <a:pPr fontAlgn="base"/>
            <a:endParaRPr lang="uk-UA" sz="2000" dirty="0"/>
          </a:p>
          <a:p>
            <a:pPr fontAlgn="base"/>
            <a:r>
              <a:rPr lang="uk-UA" sz="2000" dirty="0"/>
              <a:t>Використовуються при роботі з </a:t>
            </a:r>
            <a:endParaRPr lang="uk-UA" sz="2000" dirty="0"/>
          </a:p>
          <a:p>
            <a:pPr fontAlgn="base"/>
            <a:r>
              <a:rPr lang="uk-UA" sz="2000" dirty="0"/>
              <a:t>учнями, що мають значні когнітивні </a:t>
            </a:r>
            <a:endParaRPr lang="uk-UA" sz="2000" dirty="0"/>
          </a:p>
          <a:p>
            <a:pPr fontAlgn="base"/>
            <a:r>
              <a:rPr lang="uk-UA" sz="2000" dirty="0"/>
              <a:t>порушення.</a:t>
            </a:r>
            <a:endParaRPr lang="uk-UA" sz="2000" dirty="0"/>
          </a:p>
          <a:p>
            <a:pPr fontAlgn="base"/>
            <a:r>
              <a:rPr lang="uk-UA" sz="2000" dirty="0"/>
              <a:t>Інколи, учні можуть потребувати </a:t>
            </a:r>
            <a:endParaRPr lang="uk-UA" sz="2000" dirty="0"/>
          </a:p>
          <a:p>
            <a:pPr fontAlgn="base"/>
            <a:r>
              <a:rPr lang="uk-UA" sz="2000" dirty="0"/>
              <a:t>модифікованих програм тільки з </a:t>
            </a:r>
            <a:endParaRPr lang="uk-UA" sz="2000" dirty="0"/>
          </a:p>
          <a:p>
            <a:pPr fontAlgn="base"/>
            <a:r>
              <a:rPr lang="uk-UA" sz="2000" dirty="0"/>
              <a:t>окремих дисциплін.</a:t>
            </a:r>
            <a:endParaRPr lang="uk-UA" sz="2000" dirty="0"/>
          </a:p>
          <a:p>
            <a:pPr fontAlgn="base"/>
            <a:endParaRPr lang="uk-UA" dirty="0"/>
          </a:p>
          <a:p>
            <a:pPr fontAlgn="base"/>
            <a:endParaRPr lang="uk-UA" dirty="0"/>
          </a:p>
          <a:p>
            <a:pPr fontAlgn="base"/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/>
              <a:t>Адаптації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55526"/>
            <a:ext cx="4572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buFont typeface="Wingdings" panose="05000000000000000000" pitchFamily="2" charset="2"/>
              <a:buChar char="q"/>
            </a:pPr>
            <a:r>
              <a:rPr lang="uk-UA" b="1" dirty="0"/>
              <a:t> </a:t>
            </a:r>
            <a:r>
              <a:rPr lang="uk-UA" sz="2000" dirty="0"/>
              <a:t>змінює характер подання </a:t>
            </a:r>
            <a:endParaRPr lang="uk-UA" sz="2000" dirty="0"/>
          </a:p>
          <a:p>
            <a:pPr fontAlgn="base"/>
            <a:r>
              <a:rPr lang="uk-UA" sz="2000" dirty="0"/>
              <a:t>навчального матеріалу, але не </a:t>
            </a:r>
            <a:endParaRPr lang="uk-UA" sz="2000" dirty="0"/>
          </a:p>
          <a:p>
            <a:pPr fontAlgn="base"/>
            <a:r>
              <a:rPr lang="uk-UA" sz="2000" dirty="0"/>
              <a:t>змінює зміст або концептуальну </a:t>
            </a:r>
            <a:endParaRPr lang="uk-UA" sz="2000" dirty="0"/>
          </a:p>
          <a:p>
            <a:pPr fontAlgn="base"/>
            <a:r>
              <a:rPr lang="uk-UA" sz="2000" dirty="0"/>
              <a:t>складність навчального завдання.</a:t>
            </a:r>
            <a:endParaRPr lang="uk-UA" sz="2000" dirty="0"/>
          </a:p>
          <a:p>
            <a:pPr fontAlgn="base"/>
            <a:endParaRPr lang="uk-UA" sz="2000" dirty="0"/>
          </a:p>
          <a:p>
            <a:pPr fontAlgn="base"/>
            <a:r>
              <a:rPr lang="uk-UA" sz="2000" dirty="0"/>
              <a:t>Адаптація це зміна умов виконання </a:t>
            </a:r>
            <a:endParaRPr lang="uk-UA" sz="2000" dirty="0"/>
          </a:p>
          <a:p>
            <a:pPr fontAlgn="base"/>
            <a:r>
              <a:rPr lang="uk-UA" sz="2000" dirty="0"/>
              <a:t>завдання</a:t>
            </a:r>
            <a:endParaRPr lang="uk-UA" sz="2000" dirty="0"/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640" y="25735"/>
            <a:ext cx="6408712" cy="776530"/>
          </a:xfrm>
        </p:spPr>
        <p:txBody>
          <a:bodyPr/>
          <a:lstStyle/>
          <a:p>
            <a:r>
              <a:rPr lang="uk-UA" altLang="ko-KR" dirty="0"/>
              <a:t>Основні частини ІПР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907834" y="1741337"/>
            <a:ext cx="5311949" cy="271030"/>
            <a:chOff x="1907834" y="1781092"/>
            <a:chExt cx="5311949" cy="271030"/>
          </a:xfrm>
        </p:grpSpPr>
        <p:sp>
          <p:nvSpPr>
            <p:cNvPr id="4" name="Freeform 3"/>
            <p:cNvSpPr/>
            <p:nvPr/>
          </p:nvSpPr>
          <p:spPr>
            <a:xfrm>
              <a:off x="1907834" y="1896284"/>
              <a:ext cx="5311949" cy="155838"/>
            </a:xfrm>
            <a:custGeom>
              <a:avLst/>
              <a:gdLst>
                <a:gd name="connsiteX0" fmla="*/ 7951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-1" fmla="*/ 0 w 5327374"/>
                <a:gd name="connsiteY0-2" fmla="*/ 159026 h 159026"/>
                <a:gd name="connsiteX1-3" fmla="*/ 15903 w 5327374"/>
                <a:gd name="connsiteY1-4" fmla="*/ 0 h 159026"/>
                <a:gd name="connsiteX2-5" fmla="*/ 5327374 w 5327374"/>
                <a:gd name="connsiteY2-6" fmla="*/ 15903 h 159026"/>
                <a:gd name="connsiteX3-7" fmla="*/ 5319423 w 5327374"/>
                <a:gd name="connsiteY3-8" fmla="*/ 151075 h 159026"/>
                <a:gd name="connsiteX0-9" fmla="*/ 15902 w 5311471"/>
                <a:gd name="connsiteY0-10" fmla="*/ 159026 h 159026"/>
                <a:gd name="connsiteX1-11" fmla="*/ 0 w 5311471"/>
                <a:gd name="connsiteY1-12" fmla="*/ 0 h 159026"/>
                <a:gd name="connsiteX2-13" fmla="*/ 5311471 w 5311471"/>
                <a:gd name="connsiteY2-14" fmla="*/ 15903 h 159026"/>
                <a:gd name="connsiteX3-15" fmla="*/ 5303520 w 5311471"/>
                <a:gd name="connsiteY3-16" fmla="*/ 151075 h 159026"/>
                <a:gd name="connsiteX0-17" fmla="*/ 18604 w 5314173"/>
                <a:gd name="connsiteY0-18" fmla="*/ 159026 h 159026"/>
                <a:gd name="connsiteX1-19" fmla="*/ 0 w 5314173"/>
                <a:gd name="connsiteY1-20" fmla="*/ 140999 h 159026"/>
                <a:gd name="connsiteX2-21" fmla="*/ 2702 w 5314173"/>
                <a:gd name="connsiteY2-22" fmla="*/ 0 h 159026"/>
                <a:gd name="connsiteX3-23" fmla="*/ 5314173 w 5314173"/>
                <a:gd name="connsiteY3-24" fmla="*/ 15903 h 159026"/>
                <a:gd name="connsiteX4" fmla="*/ 5306222 w 5314173"/>
                <a:gd name="connsiteY4" fmla="*/ 151075 h 159026"/>
                <a:gd name="connsiteX0-25" fmla="*/ 0 w 5314173"/>
                <a:gd name="connsiteY0-26" fmla="*/ 140999 h 151075"/>
                <a:gd name="connsiteX1-27" fmla="*/ 2702 w 5314173"/>
                <a:gd name="connsiteY1-28" fmla="*/ 0 h 151075"/>
                <a:gd name="connsiteX2-29" fmla="*/ 5314173 w 5314173"/>
                <a:gd name="connsiteY2-30" fmla="*/ 15903 h 151075"/>
                <a:gd name="connsiteX3-31" fmla="*/ 5306222 w 5314173"/>
                <a:gd name="connsiteY3-32" fmla="*/ 151075 h 151075"/>
                <a:gd name="connsiteX0-33" fmla="*/ 8328 w 5311529"/>
                <a:gd name="connsiteY0-34" fmla="*/ 140999 h 151075"/>
                <a:gd name="connsiteX1-35" fmla="*/ 58 w 5311529"/>
                <a:gd name="connsiteY1-36" fmla="*/ 0 h 151075"/>
                <a:gd name="connsiteX2-37" fmla="*/ 5311529 w 5311529"/>
                <a:gd name="connsiteY2-38" fmla="*/ 15903 h 151075"/>
                <a:gd name="connsiteX3-39" fmla="*/ 5303578 w 5311529"/>
                <a:gd name="connsiteY3-40" fmla="*/ 151075 h 151075"/>
                <a:gd name="connsiteX0-41" fmla="*/ 0 w 5314174"/>
                <a:gd name="connsiteY0-42" fmla="*/ 140999 h 151075"/>
                <a:gd name="connsiteX1-43" fmla="*/ 2703 w 5314174"/>
                <a:gd name="connsiteY1-44" fmla="*/ 0 h 151075"/>
                <a:gd name="connsiteX2-45" fmla="*/ 5314174 w 5314174"/>
                <a:gd name="connsiteY2-46" fmla="*/ 15903 h 151075"/>
                <a:gd name="connsiteX3-47" fmla="*/ 5306223 w 5314174"/>
                <a:gd name="connsiteY3-48" fmla="*/ 151075 h 151075"/>
                <a:gd name="connsiteX0-49" fmla="*/ 874 w 5315048"/>
                <a:gd name="connsiteY0-50" fmla="*/ 140999 h 151075"/>
                <a:gd name="connsiteX1-51" fmla="*/ 3577 w 5315048"/>
                <a:gd name="connsiteY1-52" fmla="*/ 0 h 151075"/>
                <a:gd name="connsiteX2-53" fmla="*/ 5315048 w 5315048"/>
                <a:gd name="connsiteY2-54" fmla="*/ 15903 h 151075"/>
                <a:gd name="connsiteX3-55" fmla="*/ 5307097 w 5315048"/>
                <a:gd name="connsiteY3-56" fmla="*/ 151075 h 151075"/>
                <a:gd name="connsiteX0-57" fmla="*/ 8356 w 5311557"/>
                <a:gd name="connsiteY0-58" fmla="*/ 144656 h 151075"/>
                <a:gd name="connsiteX1-59" fmla="*/ 86 w 5311557"/>
                <a:gd name="connsiteY1-60" fmla="*/ 0 h 151075"/>
                <a:gd name="connsiteX2-61" fmla="*/ 5311557 w 5311557"/>
                <a:gd name="connsiteY2-62" fmla="*/ 15903 h 151075"/>
                <a:gd name="connsiteX3-63" fmla="*/ 5303606 w 5311557"/>
                <a:gd name="connsiteY3-64" fmla="*/ 151075 h 151075"/>
                <a:gd name="connsiteX0-65" fmla="*/ 8436 w 5311637"/>
                <a:gd name="connsiteY0-66" fmla="*/ 144656 h 151075"/>
                <a:gd name="connsiteX1-67" fmla="*/ 166 w 5311637"/>
                <a:gd name="connsiteY1-68" fmla="*/ 0 h 151075"/>
                <a:gd name="connsiteX2-69" fmla="*/ 5311637 w 5311637"/>
                <a:gd name="connsiteY2-70" fmla="*/ 15903 h 151075"/>
                <a:gd name="connsiteX3-71" fmla="*/ 5303686 w 5311637"/>
                <a:gd name="connsiteY3-72" fmla="*/ 151075 h 151075"/>
                <a:gd name="connsiteX0-73" fmla="*/ 3427 w 5313772"/>
                <a:gd name="connsiteY0-74" fmla="*/ 149419 h 151075"/>
                <a:gd name="connsiteX1-75" fmla="*/ 2301 w 5313772"/>
                <a:gd name="connsiteY1-76" fmla="*/ 0 h 151075"/>
                <a:gd name="connsiteX2-77" fmla="*/ 5313772 w 5313772"/>
                <a:gd name="connsiteY2-78" fmla="*/ 15903 h 151075"/>
                <a:gd name="connsiteX3-79" fmla="*/ 5305821 w 5313772"/>
                <a:gd name="connsiteY3-80" fmla="*/ 151075 h 151075"/>
                <a:gd name="connsiteX0-81" fmla="*/ 1604 w 5311949"/>
                <a:gd name="connsiteY0-82" fmla="*/ 149419 h 151075"/>
                <a:gd name="connsiteX1-83" fmla="*/ 478 w 5311949"/>
                <a:gd name="connsiteY1-84" fmla="*/ 0 h 151075"/>
                <a:gd name="connsiteX2-85" fmla="*/ 5311949 w 5311949"/>
                <a:gd name="connsiteY2-86" fmla="*/ 15903 h 151075"/>
                <a:gd name="connsiteX3-87" fmla="*/ 5303998 w 5311949"/>
                <a:gd name="connsiteY3-88" fmla="*/ 151075 h 151075"/>
                <a:gd name="connsiteX0-89" fmla="*/ 1604 w 5311949"/>
                <a:gd name="connsiteY0-90" fmla="*/ 149419 h 155838"/>
                <a:gd name="connsiteX1-91" fmla="*/ 478 w 5311949"/>
                <a:gd name="connsiteY1-92" fmla="*/ 0 h 155838"/>
                <a:gd name="connsiteX2-93" fmla="*/ 5311949 w 5311949"/>
                <a:gd name="connsiteY2-94" fmla="*/ 15903 h 155838"/>
                <a:gd name="connsiteX3-95" fmla="*/ 5311142 w 5311949"/>
                <a:gd name="connsiteY3-96" fmla="*/ 155838 h 155838"/>
                <a:gd name="connsiteX0-97" fmla="*/ 1604 w 5311949"/>
                <a:gd name="connsiteY0-98" fmla="*/ 149419 h 155838"/>
                <a:gd name="connsiteX1-99" fmla="*/ 478 w 5311949"/>
                <a:gd name="connsiteY1-100" fmla="*/ 0 h 155838"/>
                <a:gd name="connsiteX2-101" fmla="*/ 5311949 w 5311949"/>
                <a:gd name="connsiteY2-102" fmla="*/ 15903 h 155838"/>
                <a:gd name="connsiteX3-103" fmla="*/ 5311142 w 5311949"/>
                <a:gd name="connsiteY3-104" fmla="*/ 155838 h 1558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311949" h="155838">
                  <a:moveTo>
                    <a:pt x="1604" y="149419"/>
                  </a:moveTo>
                  <a:cubicBezTo>
                    <a:pt x="-49" y="-4985"/>
                    <a:pt x="-423" y="47000"/>
                    <a:pt x="478" y="0"/>
                  </a:cubicBezTo>
                  <a:lnTo>
                    <a:pt x="5311949" y="15903"/>
                  </a:lnTo>
                  <a:cubicBezTo>
                    <a:pt x="5311680" y="62548"/>
                    <a:pt x="5309030" y="68712"/>
                    <a:pt x="5311142" y="155838"/>
                  </a:cubicBez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4564049" y="1781092"/>
              <a:ext cx="0" cy="254442"/>
            </a:xfrm>
            <a:custGeom>
              <a:avLst/>
              <a:gdLst>
                <a:gd name="connsiteX0" fmla="*/ 0 w 0"/>
                <a:gd name="connsiteY0" fmla="*/ 0 h 254442"/>
                <a:gd name="connsiteX1" fmla="*/ 0 w 0"/>
                <a:gd name="connsiteY1" fmla="*/ 254442 h 25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442">
                  <a:moveTo>
                    <a:pt x="0" y="0"/>
                  </a:moveTo>
                  <a:lnTo>
                    <a:pt x="0" y="254442"/>
                  </a:ln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81166" y="2509708"/>
            <a:ext cx="3136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Графік зустрічей </a:t>
            </a:r>
            <a:endParaRPr lang="uk-UA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команди для перегляду та корегування програми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7976" y="3363838"/>
            <a:ext cx="1767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anose="020B0604020202020204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18182" y="1418171"/>
            <a:ext cx="6035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ko-K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 консультування та зустрічей команди</a:t>
            </a:r>
            <a:endParaRPr lang="ko-KR" altLang="en-US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9" name="Rectangle 16"/>
          <p:cNvSpPr/>
          <p:nvPr/>
        </p:nvSpPr>
        <p:spPr>
          <a:xfrm rot="2700000">
            <a:off x="1756799" y="2036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6"/>
          <p:cNvSpPr/>
          <p:nvPr/>
        </p:nvSpPr>
        <p:spPr>
          <a:xfrm rot="2700000">
            <a:off x="7067534" y="20474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5796136" y="2509614"/>
            <a:ext cx="2806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План консультування</a:t>
            </a:r>
            <a:endParaRPr lang="uk-UA" b="1" dirty="0"/>
          </a:p>
          <a:p>
            <a:pPr algn="ctr"/>
            <a:r>
              <a:rPr lang="uk-UA" b="1" dirty="0"/>
              <a:t>батьків</a:t>
            </a:r>
            <a:endParaRPr lang="en-US" b="1" dirty="0"/>
          </a:p>
          <a:p>
            <a:pPr algn="ctr"/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25735"/>
            <a:ext cx="5544616" cy="776530"/>
          </a:xfrm>
        </p:spPr>
        <p:txBody>
          <a:bodyPr/>
          <a:lstStyle/>
          <a:p>
            <a:r>
              <a:rPr lang="uk-UA" altLang="ko-KR" dirty="0"/>
              <a:t>Основні частини ІПР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907834" y="1741337"/>
            <a:ext cx="5311949" cy="271030"/>
            <a:chOff x="1907834" y="1781092"/>
            <a:chExt cx="5311949" cy="271030"/>
          </a:xfrm>
        </p:grpSpPr>
        <p:sp>
          <p:nvSpPr>
            <p:cNvPr id="4" name="Freeform 3"/>
            <p:cNvSpPr/>
            <p:nvPr/>
          </p:nvSpPr>
          <p:spPr>
            <a:xfrm>
              <a:off x="1907834" y="1896284"/>
              <a:ext cx="5311949" cy="155838"/>
            </a:xfrm>
            <a:custGeom>
              <a:avLst/>
              <a:gdLst>
                <a:gd name="connsiteX0" fmla="*/ 7951 w 5311471"/>
                <a:gd name="connsiteY0" fmla="*/ 159026 h 159026"/>
                <a:gd name="connsiteX1" fmla="*/ 0 w 5311471"/>
                <a:gd name="connsiteY1" fmla="*/ 0 h 159026"/>
                <a:gd name="connsiteX2" fmla="*/ 5311471 w 5311471"/>
                <a:gd name="connsiteY2" fmla="*/ 15903 h 159026"/>
                <a:gd name="connsiteX3" fmla="*/ 5303520 w 5311471"/>
                <a:gd name="connsiteY3" fmla="*/ 151075 h 159026"/>
                <a:gd name="connsiteX0-1" fmla="*/ 0 w 5327374"/>
                <a:gd name="connsiteY0-2" fmla="*/ 159026 h 159026"/>
                <a:gd name="connsiteX1-3" fmla="*/ 15903 w 5327374"/>
                <a:gd name="connsiteY1-4" fmla="*/ 0 h 159026"/>
                <a:gd name="connsiteX2-5" fmla="*/ 5327374 w 5327374"/>
                <a:gd name="connsiteY2-6" fmla="*/ 15903 h 159026"/>
                <a:gd name="connsiteX3-7" fmla="*/ 5319423 w 5327374"/>
                <a:gd name="connsiteY3-8" fmla="*/ 151075 h 159026"/>
                <a:gd name="connsiteX0-9" fmla="*/ 15902 w 5311471"/>
                <a:gd name="connsiteY0-10" fmla="*/ 159026 h 159026"/>
                <a:gd name="connsiteX1-11" fmla="*/ 0 w 5311471"/>
                <a:gd name="connsiteY1-12" fmla="*/ 0 h 159026"/>
                <a:gd name="connsiteX2-13" fmla="*/ 5311471 w 5311471"/>
                <a:gd name="connsiteY2-14" fmla="*/ 15903 h 159026"/>
                <a:gd name="connsiteX3-15" fmla="*/ 5303520 w 5311471"/>
                <a:gd name="connsiteY3-16" fmla="*/ 151075 h 159026"/>
                <a:gd name="connsiteX0-17" fmla="*/ 18604 w 5314173"/>
                <a:gd name="connsiteY0-18" fmla="*/ 159026 h 159026"/>
                <a:gd name="connsiteX1-19" fmla="*/ 0 w 5314173"/>
                <a:gd name="connsiteY1-20" fmla="*/ 140999 h 159026"/>
                <a:gd name="connsiteX2-21" fmla="*/ 2702 w 5314173"/>
                <a:gd name="connsiteY2-22" fmla="*/ 0 h 159026"/>
                <a:gd name="connsiteX3-23" fmla="*/ 5314173 w 5314173"/>
                <a:gd name="connsiteY3-24" fmla="*/ 15903 h 159026"/>
                <a:gd name="connsiteX4" fmla="*/ 5306222 w 5314173"/>
                <a:gd name="connsiteY4" fmla="*/ 151075 h 159026"/>
                <a:gd name="connsiteX0-25" fmla="*/ 0 w 5314173"/>
                <a:gd name="connsiteY0-26" fmla="*/ 140999 h 151075"/>
                <a:gd name="connsiteX1-27" fmla="*/ 2702 w 5314173"/>
                <a:gd name="connsiteY1-28" fmla="*/ 0 h 151075"/>
                <a:gd name="connsiteX2-29" fmla="*/ 5314173 w 5314173"/>
                <a:gd name="connsiteY2-30" fmla="*/ 15903 h 151075"/>
                <a:gd name="connsiteX3-31" fmla="*/ 5306222 w 5314173"/>
                <a:gd name="connsiteY3-32" fmla="*/ 151075 h 151075"/>
                <a:gd name="connsiteX0-33" fmla="*/ 8328 w 5311529"/>
                <a:gd name="connsiteY0-34" fmla="*/ 140999 h 151075"/>
                <a:gd name="connsiteX1-35" fmla="*/ 58 w 5311529"/>
                <a:gd name="connsiteY1-36" fmla="*/ 0 h 151075"/>
                <a:gd name="connsiteX2-37" fmla="*/ 5311529 w 5311529"/>
                <a:gd name="connsiteY2-38" fmla="*/ 15903 h 151075"/>
                <a:gd name="connsiteX3-39" fmla="*/ 5303578 w 5311529"/>
                <a:gd name="connsiteY3-40" fmla="*/ 151075 h 151075"/>
                <a:gd name="connsiteX0-41" fmla="*/ 0 w 5314174"/>
                <a:gd name="connsiteY0-42" fmla="*/ 140999 h 151075"/>
                <a:gd name="connsiteX1-43" fmla="*/ 2703 w 5314174"/>
                <a:gd name="connsiteY1-44" fmla="*/ 0 h 151075"/>
                <a:gd name="connsiteX2-45" fmla="*/ 5314174 w 5314174"/>
                <a:gd name="connsiteY2-46" fmla="*/ 15903 h 151075"/>
                <a:gd name="connsiteX3-47" fmla="*/ 5306223 w 5314174"/>
                <a:gd name="connsiteY3-48" fmla="*/ 151075 h 151075"/>
                <a:gd name="connsiteX0-49" fmla="*/ 874 w 5315048"/>
                <a:gd name="connsiteY0-50" fmla="*/ 140999 h 151075"/>
                <a:gd name="connsiteX1-51" fmla="*/ 3577 w 5315048"/>
                <a:gd name="connsiteY1-52" fmla="*/ 0 h 151075"/>
                <a:gd name="connsiteX2-53" fmla="*/ 5315048 w 5315048"/>
                <a:gd name="connsiteY2-54" fmla="*/ 15903 h 151075"/>
                <a:gd name="connsiteX3-55" fmla="*/ 5307097 w 5315048"/>
                <a:gd name="connsiteY3-56" fmla="*/ 151075 h 151075"/>
                <a:gd name="connsiteX0-57" fmla="*/ 8356 w 5311557"/>
                <a:gd name="connsiteY0-58" fmla="*/ 144656 h 151075"/>
                <a:gd name="connsiteX1-59" fmla="*/ 86 w 5311557"/>
                <a:gd name="connsiteY1-60" fmla="*/ 0 h 151075"/>
                <a:gd name="connsiteX2-61" fmla="*/ 5311557 w 5311557"/>
                <a:gd name="connsiteY2-62" fmla="*/ 15903 h 151075"/>
                <a:gd name="connsiteX3-63" fmla="*/ 5303606 w 5311557"/>
                <a:gd name="connsiteY3-64" fmla="*/ 151075 h 151075"/>
                <a:gd name="connsiteX0-65" fmla="*/ 8436 w 5311637"/>
                <a:gd name="connsiteY0-66" fmla="*/ 144656 h 151075"/>
                <a:gd name="connsiteX1-67" fmla="*/ 166 w 5311637"/>
                <a:gd name="connsiteY1-68" fmla="*/ 0 h 151075"/>
                <a:gd name="connsiteX2-69" fmla="*/ 5311637 w 5311637"/>
                <a:gd name="connsiteY2-70" fmla="*/ 15903 h 151075"/>
                <a:gd name="connsiteX3-71" fmla="*/ 5303686 w 5311637"/>
                <a:gd name="connsiteY3-72" fmla="*/ 151075 h 151075"/>
                <a:gd name="connsiteX0-73" fmla="*/ 3427 w 5313772"/>
                <a:gd name="connsiteY0-74" fmla="*/ 149419 h 151075"/>
                <a:gd name="connsiteX1-75" fmla="*/ 2301 w 5313772"/>
                <a:gd name="connsiteY1-76" fmla="*/ 0 h 151075"/>
                <a:gd name="connsiteX2-77" fmla="*/ 5313772 w 5313772"/>
                <a:gd name="connsiteY2-78" fmla="*/ 15903 h 151075"/>
                <a:gd name="connsiteX3-79" fmla="*/ 5305821 w 5313772"/>
                <a:gd name="connsiteY3-80" fmla="*/ 151075 h 151075"/>
                <a:gd name="connsiteX0-81" fmla="*/ 1604 w 5311949"/>
                <a:gd name="connsiteY0-82" fmla="*/ 149419 h 151075"/>
                <a:gd name="connsiteX1-83" fmla="*/ 478 w 5311949"/>
                <a:gd name="connsiteY1-84" fmla="*/ 0 h 151075"/>
                <a:gd name="connsiteX2-85" fmla="*/ 5311949 w 5311949"/>
                <a:gd name="connsiteY2-86" fmla="*/ 15903 h 151075"/>
                <a:gd name="connsiteX3-87" fmla="*/ 5303998 w 5311949"/>
                <a:gd name="connsiteY3-88" fmla="*/ 151075 h 151075"/>
                <a:gd name="connsiteX0-89" fmla="*/ 1604 w 5311949"/>
                <a:gd name="connsiteY0-90" fmla="*/ 149419 h 155838"/>
                <a:gd name="connsiteX1-91" fmla="*/ 478 w 5311949"/>
                <a:gd name="connsiteY1-92" fmla="*/ 0 h 155838"/>
                <a:gd name="connsiteX2-93" fmla="*/ 5311949 w 5311949"/>
                <a:gd name="connsiteY2-94" fmla="*/ 15903 h 155838"/>
                <a:gd name="connsiteX3-95" fmla="*/ 5311142 w 5311949"/>
                <a:gd name="connsiteY3-96" fmla="*/ 155838 h 155838"/>
                <a:gd name="connsiteX0-97" fmla="*/ 1604 w 5311949"/>
                <a:gd name="connsiteY0-98" fmla="*/ 149419 h 155838"/>
                <a:gd name="connsiteX1-99" fmla="*/ 478 w 5311949"/>
                <a:gd name="connsiteY1-100" fmla="*/ 0 h 155838"/>
                <a:gd name="connsiteX2-101" fmla="*/ 5311949 w 5311949"/>
                <a:gd name="connsiteY2-102" fmla="*/ 15903 h 155838"/>
                <a:gd name="connsiteX3-103" fmla="*/ 5311142 w 5311949"/>
                <a:gd name="connsiteY3-104" fmla="*/ 155838 h 1558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311949" h="155838">
                  <a:moveTo>
                    <a:pt x="1604" y="149419"/>
                  </a:moveTo>
                  <a:cubicBezTo>
                    <a:pt x="-49" y="-4985"/>
                    <a:pt x="-423" y="47000"/>
                    <a:pt x="478" y="0"/>
                  </a:cubicBezTo>
                  <a:lnTo>
                    <a:pt x="5311949" y="15903"/>
                  </a:lnTo>
                  <a:cubicBezTo>
                    <a:pt x="5311680" y="62548"/>
                    <a:pt x="5309030" y="68712"/>
                    <a:pt x="5311142" y="155838"/>
                  </a:cubicBez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4"/>
            <p:cNvSpPr/>
            <p:nvPr/>
          </p:nvSpPr>
          <p:spPr>
            <a:xfrm>
              <a:off x="4564049" y="1781092"/>
              <a:ext cx="0" cy="254442"/>
            </a:xfrm>
            <a:custGeom>
              <a:avLst/>
              <a:gdLst>
                <a:gd name="connsiteX0" fmla="*/ 0 w 0"/>
                <a:gd name="connsiteY0" fmla="*/ 0 h 254442"/>
                <a:gd name="connsiteX1" fmla="*/ 0 w 0"/>
                <a:gd name="connsiteY1" fmla="*/ 254442 h 254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442">
                  <a:moveTo>
                    <a:pt x="0" y="0"/>
                  </a:moveTo>
                  <a:lnTo>
                    <a:pt x="0" y="254442"/>
                  </a:lnTo>
                </a:path>
              </a:pathLst>
            </a:cu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51462" y="2509815"/>
            <a:ext cx="2302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Моніторинг стану</a:t>
            </a:r>
            <a:endParaRPr lang="uk-UA" altLang="ko-KR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розвитку учня 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7976" y="3363838"/>
            <a:ext cx="1767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anose="020B0604020202020204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1296145"/>
            <a:ext cx="1707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ko-K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Моніторинг</a:t>
            </a:r>
            <a:endParaRPr lang="ko-KR" altLang="en-US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9" name="Rectangle 16"/>
          <p:cNvSpPr/>
          <p:nvPr/>
        </p:nvSpPr>
        <p:spPr>
          <a:xfrm rot="2700000">
            <a:off x="1756799" y="20365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16"/>
          <p:cNvSpPr/>
          <p:nvPr/>
        </p:nvSpPr>
        <p:spPr>
          <a:xfrm rot="2700000">
            <a:off x="4405302" y="20344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6"/>
          <p:cNvSpPr/>
          <p:nvPr/>
        </p:nvSpPr>
        <p:spPr>
          <a:xfrm rot="2700000">
            <a:off x="7067534" y="204749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243773" y="2520113"/>
            <a:ext cx="2666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Динаміка навчальних</a:t>
            </a:r>
            <a:endParaRPr lang="uk-UA" b="1" dirty="0"/>
          </a:p>
          <a:p>
            <a:pPr algn="ctr"/>
            <a:r>
              <a:rPr lang="uk-UA" b="1" dirty="0"/>
              <a:t>досягнень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910722" y="2509614"/>
            <a:ext cx="2981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Система та способи </a:t>
            </a:r>
            <a:endParaRPr lang="uk-UA" b="1" dirty="0"/>
          </a:p>
          <a:p>
            <a:pPr algn="ctr"/>
            <a:r>
              <a:rPr lang="uk-UA" b="1" dirty="0"/>
              <a:t>оцінювання</a:t>
            </a:r>
            <a:endParaRPr lang="uk-UA" b="1" dirty="0"/>
          </a:p>
          <a:p>
            <a:pPr algn="ctr"/>
            <a:r>
              <a:rPr lang="uk-UA" b="1" dirty="0"/>
              <a:t>знань, умінь, навичок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0675" y="231904"/>
            <a:ext cx="6434914" cy="776530"/>
          </a:xfrm>
        </p:spPr>
        <p:txBody>
          <a:bodyPr/>
          <a:lstStyle/>
          <a:p>
            <a:r>
              <a:rPr lang="uk-UA" altLang="ko-KR" dirty="0">
                <a:solidFill>
                  <a:schemeClr val="accent3"/>
                </a:solidFill>
              </a:rPr>
              <a:t>Етапи роботи над ІПР</a:t>
            </a:r>
            <a:endParaRPr lang="ko-KR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197407" y="2685486"/>
            <a:ext cx="1440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/>
          <p:cNvSpPr/>
          <p:nvPr/>
        </p:nvSpPr>
        <p:spPr>
          <a:xfrm>
            <a:off x="2638132" y="2685486"/>
            <a:ext cx="144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078857" y="2685486"/>
            <a:ext cx="1440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>
            <a:off x="5519582" y="2685486"/>
            <a:ext cx="1440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6960307" y="2685486"/>
            <a:ext cx="1309304" cy="360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 Same Side Corner Rectangle 39"/>
          <p:cNvSpPr/>
          <p:nvPr/>
        </p:nvSpPr>
        <p:spPr>
          <a:xfrm rot="18900000">
            <a:off x="7329474" y="2403801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2374832" y="2589599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2457407" y="2672174"/>
            <a:ext cx="360000" cy="360000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815557" y="2595298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3898132" y="2677873"/>
            <a:ext cx="360000" cy="360000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256282" y="2600997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5338857" y="2683572"/>
            <a:ext cx="360000" cy="360000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697007" y="2606696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6779582" y="2689271"/>
            <a:ext cx="360000" cy="3600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934832" y="2595298"/>
            <a:ext cx="540000" cy="540000"/>
          </a:xfrm>
          <a:prstGeom prst="ellipse">
            <a:avLst/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1017407" y="2677873"/>
            <a:ext cx="360000" cy="360000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03107" y="1746737"/>
            <a:ext cx="92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Проект ІПР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96024" y="1794306"/>
            <a:ext cx="128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Реалізація програми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8236" y="1763230"/>
            <a:ext cx="132915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1600" b="1" dirty="0">
                <a:cs typeface="Arial" panose="020B0604020202020204" pitchFamily="34" charset="0"/>
              </a:rPr>
              <a:t>Збір інформації</a:t>
            </a:r>
            <a:endParaRPr lang="ko-KR" altLang="en-US" sz="1600" b="1" dirty="0"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67607" y="1628177"/>
            <a:ext cx="1421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280161" y="1348522"/>
            <a:ext cx="12420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ko-KR" sz="1600" b="1" dirty="0">
                <a:cs typeface="Arial" panose="020B0604020202020204" pitchFamily="34" charset="0"/>
              </a:rPr>
              <a:t>Перегляд, оцінка, внесення змін</a:t>
            </a:r>
            <a:endParaRPr lang="ko-KR" altLang="en-US" sz="1600" b="1" dirty="0"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217834" y="1409989"/>
            <a:ext cx="16392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1600" b="1" dirty="0"/>
              <a:t>Зустріч </a:t>
            </a:r>
            <a:endParaRPr lang="uk-UA" sz="1600" b="1" dirty="0"/>
          </a:p>
          <a:p>
            <a:pPr algn="ctr"/>
            <a:r>
              <a:rPr lang="uk-UA" sz="1600" b="1" dirty="0"/>
              <a:t>команди ППС,</a:t>
            </a:r>
            <a:endParaRPr lang="uk-UA" sz="1600" b="1" dirty="0"/>
          </a:p>
          <a:p>
            <a:pPr algn="ctr"/>
            <a:r>
              <a:rPr lang="uk-UA" sz="1600" b="1" dirty="0"/>
              <a:t>Затвердження</a:t>
            </a:r>
            <a:endParaRPr lang="uk-UA" sz="1600" b="1" dirty="0"/>
          </a:p>
          <a:p>
            <a:pPr algn="ctr"/>
            <a:r>
              <a:rPr lang="uk-UA" sz="1600" b="1" dirty="0"/>
              <a:t>ІПР</a:t>
            </a:r>
            <a:endParaRPr lang="en-US" sz="16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fond-p.gif"/>
          <p:cNvPicPr/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-2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280143"/>
            <a:ext cx="1447800" cy="640080"/>
          </a:xfrm>
          <a:prstGeom prst="rect">
            <a:avLst/>
          </a:prstGeom>
        </p:spPr>
      </p:pic>
      <p:pic>
        <p:nvPicPr>
          <p:cNvPr id="8" name="Рисунок 7" descr="D:\Users\KUKHARENKO\Documents\Мои документы\Official documents\irf_logos-2018\Logotype Ukr\Png\logotype_vidrodzhennia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54864"/>
            <a:ext cx="981075" cy="98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MON LOGO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19872" y="569093"/>
            <a:ext cx="1933575" cy="449580"/>
          </a:xfrm>
          <a:prstGeom prst="rect">
            <a:avLst/>
          </a:prstGeom>
        </p:spPr>
      </p:pic>
      <p:pic>
        <p:nvPicPr>
          <p:cNvPr id="10" name="Рисунок 9" descr="D:\Users\KUKHARENKO\WinLiveMail\WLMDSS.tmp\WLMC2A1.tmp\Logo Krok za krokom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81629"/>
            <a:ext cx="730885" cy="92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-1" y="2197792"/>
            <a:ext cx="9144000" cy="540000"/>
          </a:xfrm>
          <a:prstGeom prst="rect">
            <a:avLst/>
          </a:prstGeom>
        </p:spPr>
        <p:txBody>
          <a:bodyPr/>
          <a:lstStyle/>
          <a:p>
            <a:r>
              <a:rPr lang="uk-UA" altLang="ko-KR" sz="2600" cap="all" dirty="0">
                <a:solidFill>
                  <a:schemeClr val="tx2"/>
                </a:solidFill>
              </a:rPr>
              <a:t>Дякую за увагу</a:t>
            </a:r>
            <a:endParaRPr lang="ko-KR" altLang="en-US" sz="2600" cap="all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6793" y="405980"/>
            <a:ext cx="892744" cy="6126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15816" y="339502"/>
            <a:ext cx="5832648" cy="936104"/>
          </a:xfrm>
        </p:spPr>
        <p:txBody>
          <a:bodyPr/>
          <a:lstStyle/>
          <a:p>
            <a:r>
              <a:rPr lang="uk-UA" altLang="ko-KR" sz="2800" b="1" dirty="0"/>
              <a:t>Тема тренінгу: індивідуальна програма розвитку</a:t>
            </a:r>
            <a:endParaRPr lang="ko-KR" altLang="en-US" sz="28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939792" y="1746453"/>
            <a:ext cx="5328592" cy="1008112"/>
          </a:xfrm>
          <a:prstGeom prst="rect">
            <a:avLst/>
          </a:prstGeom>
        </p:spPr>
        <p:txBody>
          <a:bodyPr/>
          <a:lstStyle/>
          <a:p>
            <a:r>
              <a:rPr lang="uk-UA" altLang="ko-KR" sz="2800" b="1" dirty="0">
                <a:solidFill>
                  <a:schemeClr val="tx1"/>
                </a:solidFill>
              </a:rPr>
              <a:t>Подати список нормативних документів до теми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51"/>
          <p:cNvSpPr/>
          <p:nvPr/>
        </p:nvSpPr>
        <p:spPr>
          <a:xfrm rot="16200000" flipH="1">
            <a:off x="390063" y="878506"/>
            <a:ext cx="2365099" cy="2210137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5816" y="3214232"/>
            <a:ext cx="5112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/>
              <a:t>Підібрати формат тренінгу відповідно до аудиторії</a:t>
            </a:r>
            <a:endParaRPr lang="en-US" sz="28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ko-KR" dirty="0"/>
              <a:t>Питання для обговорення</a:t>
            </a:r>
            <a:endParaRPr lang="ko-KR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1547664" y="950318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2298094" y="1031249"/>
            <a:ext cx="6116031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1626224" y="1041051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1626224" y="1075014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ko-KR" alt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2"/>
          <p:cNvSpPr txBox="1"/>
          <p:nvPr/>
        </p:nvSpPr>
        <p:spPr bwMode="auto">
          <a:xfrm>
            <a:off x="2492364" y="1060824"/>
            <a:ext cx="5821160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altLang="ko-K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Поняття індивідуальної програми розвитку </a:t>
            </a:r>
            <a:endParaRPr lang="ko-KR" altLang="en-US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536927" y="1765141"/>
            <a:ext cx="702000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/>
        </p:nvSpPr>
        <p:spPr>
          <a:xfrm>
            <a:off x="2323684" y="1859612"/>
            <a:ext cx="6116031" cy="4603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A0C458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609063" y="1829417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629583" y="1858308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ko-KR" altLang="en-US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12"/>
          <p:cNvSpPr txBox="1"/>
          <p:nvPr/>
        </p:nvSpPr>
        <p:spPr bwMode="auto">
          <a:xfrm>
            <a:off x="2320389" y="1903928"/>
            <a:ext cx="6119326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k-UA" altLang="ko-KR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Типова форма ІПР (загальні характеристики)</a:t>
            </a:r>
            <a:endParaRPr lang="ko-KR" altLang="en-US" sz="1600" dirty="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37414" y="2568016"/>
            <a:ext cx="3294784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Rectangle 35"/>
          <p:cNvSpPr/>
          <p:nvPr/>
        </p:nvSpPr>
        <p:spPr>
          <a:xfrm>
            <a:off x="1619506" y="2631723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1626224" y="2651005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ko-KR" altLang="en-US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138887" y="2575174"/>
            <a:ext cx="3418040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ectangle 41"/>
          <p:cNvSpPr/>
          <p:nvPr/>
        </p:nvSpPr>
        <p:spPr>
          <a:xfrm>
            <a:off x="5220073" y="2631723"/>
            <a:ext cx="626097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5252328" y="2651005"/>
            <a:ext cx="54491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ko-KR" altLang="en-US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4949820"/>
            <a:ext cx="9144000" cy="207749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endParaRPr lang="ko-KR" altLang="en-US" sz="750" dirty="0">
              <a:solidFill>
                <a:srgbClr val="F26D9A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4910354"/>
            <a:ext cx="9144000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557913" y="3370605"/>
            <a:ext cx="3274285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Rectangle 44"/>
          <p:cNvSpPr/>
          <p:nvPr/>
        </p:nvSpPr>
        <p:spPr>
          <a:xfrm>
            <a:off x="1626224" y="3453065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1632942" y="3474231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ko-KR" altLang="en-US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129252" y="3366318"/>
            <a:ext cx="3427675" cy="630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8" name="Rectangle 47"/>
          <p:cNvSpPr/>
          <p:nvPr/>
        </p:nvSpPr>
        <p:spPr>
          <a:xfrm>
            <a:off x="5218784" y="3421001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48"/>
          <p:cNvSpPr txBox="1"/>
          <p:nvPr/>
        </p:nvSpPr>
        <p:spPr>
          <a:xfrm>
            <a:off x="5212719" y="3443103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ko-KR" altLang="en-US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318422" y="2640016"/>
            <a:ext cx="2371268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1600" dirty="0">
                <a:solidFill>
                  <a:schemeClr val="tx1"/>
                </a:solidFill>
              </a:rPr>
              <a:t>Методики по збору інформації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298094" y="3453064"/>
            <a:ext cx="2437485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1400" dirty="0">
                <a:solidFill>
                  <a:schemeClr val="tx1"/>
                </a:solidFill>
              </a:rPr>
              <a:t>Індивідуальний навчальний план/</a:t>
            </a:r>
            <a:endParaRPr lang="uk-UA" altLang="ko-KR" sz="1400" dirty="0">
              <a:solidFill>
                <a:schemeClr val="tx1"/>
              </a:solidFill>
            </a:endParaRPr>
          </a:p>
          <a:p>
            <a:pPr algn="ctr"/>
            <a:r>
              <a:rPr lang="uk-UA" altLang="ko-KR" sz="1400" dirty="0">
                <a:solidFill>
                  <a:schemeClr val="tx1"/>
                </a:solidFill>
              </a:rPr>
              <a:t>програма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920316" y="2640016"/>
            <a:ext cx="2474658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1600" dirty="0">
                <a:solidFill>
                  <a:schemeClr val="tx1"/>
                </a:solidFill>
              </a:rPr>
              <a:t>Визначення навчальних цілей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920316" y="3431897"/>
            <a:ext cx="2517398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dirty="0">
                <a:solidFill>
                  <a:schemeClr val="tx1"/>
                </a:solidFill>
              </a:rPr>
              <a:t>Адаптації/модифікації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557913" y="4151850"/>
            <a:ext cx="3274285" cy="64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6" name="Rectangle 55"/>
          <p:cNvSpPr/>
          <p:nvPr/>
        </p:nvSpPr>
        <p:spPr>
          <a:xfrm>
            <a:off x="1626224" y="4214177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1632942" y="4227499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ko-KR" altLang="en-US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323684" y="4239813"/>
            <a:ext cx="2437485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sz="1400" dirty="0">
                <a:solidFill>
                  <a:schemeClr val="tx1"/>
                </a:solidFill>
              </a:rPr>
              <a:t>Залучення батьків</a:t>
            </a:r>
            <a:endParaRPr lang="uk-UA" altLang="ko-KR" sz="1400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154860" y="4159160"/>
            <a:ext cx="3427675" cy="6300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508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Rectangle 59"/>
          <p:cNvSpPr/>
          <p:nvPr/>
        </p:nvSpPr>
        <p:spPr>
          <a:xfrm>
            <a:off x="5243037" y="4214177"/>
            <a:ext cx="612000" cy="50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5213288" y="4227498"/>
            <a:ext cx="6052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altLang="ko-KR" sz="2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ko-KR" altLang="en-US" sz="24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967190" y="4206330"/>
            <a:ext cx="2517398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ko-KR" dirty="0">
                <a:solidFill>
                  <a:schemeClr val="tx1"/>
                </a:solidFill>
              </a:rPr>
              <a:t>Моніторинг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1995686"/>
            <a:ext cx="7195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/>
              <a:t>Що ж таке індивідуальна програма розвитку?</a:t>
            </a:r>
            <a:endParaRPr lang="en-US" sz="2400" b="1" dirty="0"/>
          </a:p>
        </p:txBody>
      </p:sp>
      <p:sp>
        <p:nvSpPr>
          <p:cNvPr id="6" name="Rectangle 7"/>
          <p:cNvSpPr/>
          <p:nvPr/>
        </p:nvSpPr>
        <p:spPr>
          <a:xfrm rot="18900000">
            <a:off x="4354210" y="500039"/>
            <a:ext cx="350937" cy="734427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eft Arrow 1"/>
          <p:cNvSpPr>
            <a:spLocks noChangeAspect="1"/>
          </p:cNvSpPr>
          <p:nvPr/>
        </p:nvSpPr>
        <p:spPr>
          <a:xfrm>
            <a:off x="1619672" y="980178"/>
            <a:ext cx="554603" cy="522084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30"/>
          <p:cNvSpPr/>
          <p:nvPr/>
        </p:nvSpPr>
        <p:spPr>
          <a:xfrm>
            <a:off x="6699603" y="1088624"/>
            <a:ext cx="461225" cy="41363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1707654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У широкому розумінні – це процес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53952" y="1707654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У вузькому розумінні – це документ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470576" y="670989"/>
            <a:ext cx="2202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/>
              <a:t>Що таке ІПР?</a:t>
            </a:r>
            <a:endParaRPr lang="en-US" sz="2400" b="1" dirty="0"/>
          </a:p>
        </p:txBody>
      </p:sp>
      <p:sp>
        <p:nvSpPr>
          <p:cNvPr id="14" name="Rounded Rectangle 51"/>
          <p:cNvSpPr/>
          <p:nvPr/>
        </p:nvSpPr>
        <p:spPr>
          <a:xfrm rot="16200000" flipH="1">
            <a:off x="4299162" y="68745"/>
            <a:ext cx="545676" cy="53331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250222"/>
            <a:ext cx="45539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/>
              <a:t>Процес роботи команди людей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Процес забезпечення права на </a:t>
            </a:r>
            <a:endParaRPr lang="uk-UA" dirty="0"/>
          </a:p>
          <a:p>
            <a:r>
              <a:rPr lang="uk-UA" dirty="0"/>
              <a:t>якісну освіту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Процес планування/реалізації освітніх</a:t>
            </a:r>
            <a:endParaRPr lang="uk-UA" dirty="0"/>
          </a:p>
          <a:p>
            <a:r>
              <a:rPr lang="uk-UA" dirty="0"/>
              <a:t>стратегій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71999" y="2250222"/>
            <a:ext cx="43921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uk-UA" dirty="0"/>
              <a:t>Письмовий документ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Закріплює вимоги до організації </a:t>
            </a:r>
            <a:endParaRPr lang="uk-UA" dirty="0"/>
          </a:p>
          <a:p>
            <a:r>
              <a:rPr lang="uk-UA" dirty="0"/>
              <a:t>навчання дитини з ООП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«Контракт» між школою та батьками</a:t>
            </a:r>
            <a:endParaRPr lang="uk-UA" dirty="0"/>
          </a:p>
          <a:p>
            <a:r>
              <a:rPr lang="uk-UA" dirty="0"/>
              <a:t>дитини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1560" y="123478"/>
            <a:ext cx="7128792" cy="5760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1347614"/>
            <a:ext cx="266124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r>
              <a:rPr lang="uk-UA" dirty="0"/>
              <a:t>Постанова Кабміну</a:t>
            </a:r>
            <a:endParaRPr lang="uk-UA" dirty="0"/>
          </a:p>
          <a:p>
            <a:r>
              <a:rPr lang="uk-UA" dirty="0"/>
              <a:t>Про затвердження</a:t>
            </a:r>
            <a:endParaRPr lang="uk-UA" dirty="0"/>
          </a:p>
          <a:p>
            <a:r>
              <a:rPr lang="uk-UA" dirty="0"/>
              <a:t>Порядку організації</a:t>
            </a:r>
            <a:endParaRPr lang="uk-UA" dirty="0"/>
          </a:p>
          <a:p>
            <a:r>
              <a:rPr lang="uk-UA" dirty="0"/>
              <a:t>інклюзивного навчання</a:t>
            </a:r>
            <a:endParaRPr lang="uk-UA" dirty="0"/>
          </a:p>
          <a:p>
            <a:r>
              <a:rPr lang="uk-UA" dirty="0"/>
              <a:t>у загальноосвітніх</a:t>
            </a:r>
            <a:endParaRPr lang="uk-UA" dirty="0"/>
          </a:p>
          <a:p>
            <a:r>
              <a:rPr lang="uk-UA" dirty="0"/>
              <a:t>навчальних закладах,</a:t>
            </a:r>
            <a:endParaRPr lang="uk-UA" dirty="0"/>
          </a:p>
          <a:p>
            <a:r>
              <a:rPr lang="uk-UA" dirty="0"/>
              <a:t>№ 588, зі змінами від</a:t>
            </a:r>
            <a:endParaRPr lang="uk-UA" dirty="0"/>
          </a:p>
          <a:p>
            <a:r>
              <a:rPr lang="uk-UA" dirty="0"/>
              <a:t>09.08.2017</a:t>
            </a:r>
            <a:endParaRPr lang="uk-UA" dirty="0"/>
          </a:p>
          <a:p>
            <a:r>
              <a:rPr lang="uk-UA" dirty="0"/>
              <a:t>(додаток)  </a:t>
            </a: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1582055" y="134761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-1" fmla="*/ 833935 w 3239999"/>
              <a:gd name="connsiteY0-2" fmla="*/ 22 h 3032924"/>
              <a:gd name="connsiteX1-3" fmla="*/ 1576606 w 3239999"/>
              <a:gd name="connsiteY1-4" fmla="*/ 402054 h 3032924"/>
              <a:gd name="connsiteX2-5" fmla="*/ 1576606 w 3239999"/>
              <a:gd name="connsiteY2-6" fmla="*/ 430441 h 3032924"/>
              <a:gd name="connsiteX3-7" fmla="*/ 1576606 w 3239999"/>
              <a:gd name="connsiteY3-8" fmla="*/ 526981 h 3032924"/>
              <a:gd name="connsiteX4-9" fmla="*/ 1576606 w 3239999"/>
              <a:gd name="connsiteY4-10" fmla="*/ 2765302 h 3032924"/>
              <a:gd name="connsiteX5-11" fmla="*/ 378630 w 3239999"/>
              <a:gd name="connsiteY5-12" fmla="*/ 2472117 h 3032924"/>
              <a:gd name="connsiteX6-13" fmla="*/ 384918 w 3239999"/>
              <a:gd name="connsiteY6-14" fmla="*/ 526981 h 3032924"/>
              <a:gd name="connsiteX7-15" fmla="*/ 239143 w 3239999"/>
              <a:gd name="connsiteY7-16" fmla="*/ 526981 h 3032924"/>
              <a:gd name="connsiteX8-17" fmla="*/ 239143 w 3239999"/>
              <a:gd name="connsiteY8-18" fmla="*/ 2776423 h 3032924"/>
              <a:gd name="connsiteX9-19" fmla="*/ 1576606 w 3239999"/>
              <a:gd name="connsiteY9-20" fmla="*/ 2776423 h 3032924"/>
              <a:gd name="connsiteX10-21" fmla="*/ 1576606 w 3239999"/>
              <a:gd name="connsiteY10-22" fmla="*/ 2778202 h 3032924"/>
              <a:gd name="connsiteX11-23" fmla="*/ 1663394 w 3239999"/>
              <a:gd name="connsiteY11-24" fmla="*/ 2778202 h 3032924"/>
              <a:gd name="connsiteX12-25" fmla="*/ 1663394 w 3239999"/>
              <a:gd name="connsiteY12-26" fmla="*/ 2776423 h 3032924"/>
              <a:gd name="connsiteX13-27" fmla="*/ 3000856 w 3239999"/>
              <a:gd name="connsiteY13-28" fmla="*/ 2776423 h 3032924"/>
              <a:gd name="connsiteX14-29" fmla="*/ 3000856 w 3239999"/>
              <a:gd name="connsiteY14-30" fmla="*/ 526981 h 3032924"/>
              <a:gd name="connsiteX15-31" fmla="*/ 2855082 w 3239999"/>
              <a:gd name="connsiteY15-32" fmla="*/ 526981 h 3032924"/>
              <a:gd name="connsiteX16-33" fmla="*/ 2861369 w 3239999"/>
              <a:gd name="connsiteY16-34" fmla="*/ 2472117 h 3032924"/>
              <a:gd name="connsiteX17-35" fmla="*/ 1663394 w 3239999"/>
              <a:gd name="connsiteY17-36" fmla="*/ 2765302 h 3032924"/>
              <a:gd name="connsiteX18-37" fmla="*/ 1663394 w 3239999"/>
              <a:gd name="connsiteY18-38" fmla="*/ 526981 h 3032924"/>
              <a:gd name="connsiteX19-39" fmla="*/ 1663394 w 3239999"/>
              <a:gd name="connsiteY19-40" fmla="*/ 430441 h 3032924"/>
              <a:gd name="connsiteX20-41" fmla="*/ 1663394 w 3239999"/>
              <a:gd name="connsiteY20-42" fmla="*/ 402054 h 3032924"/>
              <a:gd name="connsiteX21-43" fmla="*/ 2406065 w 3239999"/>
              <a:gd name="connsiteY21-44" fmla="*/ 22 h 3032924"/>
              <a:gd name="connsiteX22-45" fmla="*/ 2853673 w 3239999"/>
              <a:gd name="connsiteY22-46" fmla="*/ 91100 h 3032924"/>
              <a:gd name="connsiteX23-47" fmla="*/ 2854770 w 3239999"/>
              <a:gd name="connsiteY23-48" fmla="*/ 430441 h 3032924"/>
              <a:gd name="connsiteX24-49" fmla="*/ 3120669 w 3239999"/>
              <a:gd name="connsiteY24-50" fmla="*/ 428517 h 3032924"/>
              <a:gd name="connsiteX25-51" fmla="*/ 3120669 w 3239999"/>
              <a:gd name="connsiteY25-52" fmla="*/ 738345 h 3032924"/>
              <a:gd name="connsiteX26-53" fmla="*/ 3239999 w 3239999"/>
              <a:gd name="connsiteY26-54" fmla="*/ 738345 h 3032924"/>
              <a:gd name="connsiteX27-55" fmla="*/ 3239999 w 3239999"/>
              <a:gd name="connsiteY27-56" fmla="*/ 3032924 h 3032924"/>
              <a:gd name="connsiteX28-57" fmla="*/ 0 w 3239999"/>
              <a:gd name="connsiteY28-58" fmla="*/ 3032924 h 3032924"/>
              <a:gd name="connsiteX29-59" fmla="*/ 0 w 3239999"/>
              <a:gd name="connsiteY29-60" fmla="*/ 738345 h 3032924"/>
              <a:gd name="connsiteX30-61" fmla="*/ 102477 w 3239999"/>
              <a:gd name="connsiteY30-62" fmla="*/ 738345 h 3032924"/>
              <a:gd name="connsiteX31-63" fmla="*/ 102477 w 3239999"/>
              <a:gd name="connsiteY31-64" fmla="*/ 428517 h 3032924"/>
              <a:gd name="connsiteX32-65" fmla="*/ 385229 w 3239999"/>
              <a:gd name="connsiteY32-66" fmla="*/ 430441 h 3032924"/>
              <a:gd name="connsiteX33-67" fmla="*/ 386326 w 3239999"/>
              <a:gd name="connsiteY33-68" fmla="*/ 91100 h 3032924"/>
              <a:gd name="connsiteX34-69" fmla="*/ 833935 w 3239999"/>
              <a:gd name="connsiteY34-70" fmla="*/ 22 h 3032924"/>
              <a:gd name="connsiteX0-71" fmla="*/ 833935 w 3239999"/>
              <a:gd name="connsiteY0-72" fmla="*/ 22 h 3032924"/>
              <a:gd name="connsiteX1-73" fmla="*/ 1576606 w 3239999"/>
              <a:gd name="connsiteY1-74" fmla="*/ 402054 h 3032924"/>
              <a:gd name="connsiteX2-75" fmla="*/ 1576606 w 3239999"/>
              <a:gd name="connsiteY2-76" fmla="*/ 430441 h 3032924"/>
              <a:gd name="connsiteX3-77" fmla="*/ 1576606 w 3239999"/>
              <a:gd name="connsiteY3-78" fmla="*/ 526981 h 3032924"/>
              <a:gd name="connsiteX4-79" fmla="*/ 1576606 w 3239999"/>
              <a:gd name="connsiteY4-80" fmla="*/ 2765302 h 3032924"/>
              <a:gd name="connsiteX5-81" fmla="*/ 378630 w 3239999"/>
              <a:gd name="connsiteY5-82" fmla="*/ 2472117 h 3032924"/>
              <a:gd name="connsiteX6-83" fmla="*/ 384918 w 3239999"/>
              <a:gd name="connsiteY6-84" fmla="*/ 526981 h 3032924"/>
              <a:gd name="connsiteX7-85" fmla="*/ 239143 w 3239999"/>
              <a:gd name="connsiteY7-86" fmla="*/ 526981 h 3032924"/>
              <a:gd name="connsiteX8-87" fmla="*/ 239143 w 3239999"/>
              <a:gd name="connsiteY8-88" fmla="*/ 2776423 h 3032924"/>
              <a:gd name="connsiteX9-89" fmla="*/ 1576606 w 3239999"/>
              <a:gd name="connsiteY9-90" fmla="*/ 2776423 h 3032924"/>
              <a:gd name="connsiteX10-91" fmla="*/ 1576606 w 3239999"/>
              <a:gd name="connsiteY10-92" fmla="*/ 2778202 h 3032924"/>
              <a:gd name="connsiteX11-93" fmla="*/ 1663394 w 3239999"/>
              <a:gd name="connsiteY11-94" fmla="*/ 2778202 h 3032924"/>
              <a:gd name="connsiteX12-95" fmla="*/ 1663394 w 3239999"/>
              <a:gd name="connsiteY12-96" fmla="*/ 2776423 h 3032924"/>
              <a:gd name="connsiteX13-97" fmla="*/ 3000856 w 3239999"/>
              <a:gd name="connsiteY13-98" fmla="*/ 2776423 h 3032924"/>
              <a:gd name="connsiteX14-99" fmla="*/ 3000856 w 3239999"/>
              <a:gd name="connsiteY14-100" fmla="*/ 526981 h 3032924"/>
              <a:gd name="connsiteX15-101" fmla="*/ 2855082 w 3239999"/>
              <a:gd name="connsiteY15-102" fmla="*/ 526981 h 3032924"/>
              <a:gd name="connsiteX16-103" fmla="*/ 2861369 w 3239999"/>
              <a:gd name="connsiteY16-104" fmla="*/ 2472117 h 3032924"/>
              <a:gd name="connsiteX17-105" fmla="*/ 1663394 w 3239999"/>
              <a:gd name="connsiteY17-106" fmla="*/ 2765302 h 3032924"/>
              <a:gd name="connsiteX18-107" fmla="*/ 1663394 w 3239999"/>
              <a:gd name="connsiteY18-108" fmla="*/ 526981 h 3032924"/>
              <a:gd name="connsiteX19-109" fmla="*/ 1663394 w 3239999"/>
              <a:gd name="connsiteY19-110" fmla="*/ 430441 h 3032924"/>
              <a:gd name="connsiteX20-111" fmla="*/ 1663394 w 3239999"/>
              <a:gd name="connsiteY20-112" fmla="*/ 402054 h 3032924"/>
              <a:gd name="connsiteX21-113" fmla="*/ 2406065 w 3239999"/>
              <a:gd name="connsiteY21-114" fmla="*/ 22 h 3032924"/>
              <a:gd name="connsiteX22-115" fmla="*/ 2853673 w 3239999"/>
              <a:gd name="connsiteY22-116" fmla="*/ 91100 h 3032924"/>
              <a:gd name="connsiteX23-117" fmla="*/ 2854770 w 3239999"/>
              <a:gd name="connsiteY23-118" fmla="*/ 430441 h 3032924"/>
              <a:gd name="connsiteX24-119" fmla="*/ 3120669 w 3239999"/>
              <a:gd name="connsiteY24-120" fmla="*/ 428517 h 3032924"/>
              <a:gd name="connsiteX25-121" fmla="*/ 3120669 w 3239999"/>
              <a:gd name="connsiteY25-122" fmla="*/ 738345 h 3032924"/>
              <a:gd name="connsiteX26-123" fmla="*/ 3239999 w 3239999"/>
              <a:gd name="connsiteY26-124" fmla="*/ 738345 h 3032924"/>
              <a:gd name="connsiteX27-125" fmla="*/ 3239999 w 3239999"/>
              <a:gd name="connsiteY27-126" fmla="*/ 3032924 h 3032924"/>
              <a:gd name="connsiteX28-127" fmla="*/ 0 w 3239999"/>
              <a:gd name="connsiteY28-128" fmla="*/ 3032924 h 3032924"/>
              <a:gd name="connsiteX29-129" fmla="*/ 0 w 3239999"/>
              <a:gd name="connsiteY29-130" fmla="*/ 738345 h 3032924"/>
              <a:gd name="connsiteX30-131" fmla="*/ 102477 w 3239999"/>
              <a:gd name="connsiteY30-132" fmla="*/ 738345 h 3032924"/>
              <a:gd name="connsiteX31-133" fmla="*/ 102477 w 3239999"/>
              <a:gd name="connsiteY31-134" fmla="*/ 428517 h 3032924"/>
              <a:gd name="connsiteX32-135" fmla="*/ 385229 w 3239999"/>
              <a:gd name="connsiteY32-136" fmla="*/ 430441 h 3032924"/>
              <a:gd name="connsiteX33-137" fmla="*/ 386326 w 3239999"/>
              <a:gd name="connsiteY33-138" fmla="*/ 91100 h 3032924"/>
              <a:gd name="connsiteX34-139" fmla="*/ 833935 w 3239999"/>
              <a:gd name="connsiteY34-140" fmla="*/ 22 h 3032924"/>
              <a:gd name="connsiteX0-141" fmla="*/ 1576606 w 3239999"/>
              <a:gd name="connsiteY0-142" fmla="*/ 2778202 h 3032924"/>
              <a:gd name="connsiteX1-143" fmla="*/ 1663394 w 3239999"/>
              <a:gd name="connsiteY1-144" fmla="*/ 2778202 h 3032924"/>
              <a:gd name="connsiteX2-145" fmla="*/ 1663394 w 3239999"/>
              <a:gd name="connsiteY2-146" fmla="*/ 2776423 h 3032924"/>
              <a:gd name="connsiteX3-147" fmla="*/ 3000856 w 3239999"/>
              <a:gd name="connsiteY3-148" fmla="*/ 2776423 h 3032924"/>
              <a:gd name="connsiteX4-149" fmla="*/ 3000856 w 3239999"/>
              <a:gd name="connsiteY4-150" fmla="*/ 526981 h 3032924"/>
              <a:gd name="connsiteX5-151" fmla="*/ 2855082 w 3239999"/>
              <a:gd name="connsiteY5-152" fmla="*/ 526981 h 3032924"/>
              <a:gd name="connsiteX6-153" fmla="*/ 2861369 w 3239999"/>
              <a:gd name="connsiteY6-154" fmla="*/ 2472117 h 3032924"/>
              <a:gd name="connsiteX7-155" fmla="*/ 1663394 w 3239999"/>
              <a:gd name="connsiteY7-156" fmla="*/ 2765302 h 3032924"/>
              <a:gd name="connsiteX8-157" fmla="*/ 1663394 w 3239999"/>
              <a:gd name="connsiteY8-158" fmla="*/ 526981 h 3032924"/>
              <a:gd name="connsiteX9-159" fmla="*/ 1663394 w 3239999"/>
              <a:gd name="connsiteY9-160" fmla="*/ 430441 h 3032924"/>
              <a:gd name="connsiteX10-161" fmla="*/ 1663394 w 3239999"/>
              <a:gd name="connsiteY10-162" fmla="*/ 402054 h 3032924"/>
              <a:gd name="connsiteX11-163" fmla="*/ 2406065 w 3239999"/>
              <a:gd name="connsiteY11-164" fmla="*/ 22 h 3032924"/>
              <a:gd name="connsiteX12-165" fmla="*/ 2853673 w 3239999"/>
              <a:gd name="connsiteY12-166" fmla="*/ 91100 h 3032924"/>
              <a:gd name="connsiteX13-167" fmla="*/ 2854770 w 3239999"/>
              <a:gd name="connsiteY13-168" fmla="*/ 430441 h 3032924"/>
              <a:gd name="connsiteX14-169" fmla="*/ 3120669 w 3239999"/>
              <a:gd name="connsiteY14-170" fmla="*/ 428517 h 3032924"/>
              <a:gd name="connsiteX15-171" fmla="*/ 3120669 w 3239999"/>
              <a:gd name="connsiteY15-172" fmla="*/ 738345 h 3032924"/>
              <a:gd name="connsiteX16-173" fmla="*/ 3239999 w 3239999"/>
              <a:gd name="connsiteY16-174" fmla="*/ 738345 h 3032924"/>
              <a:gd name="connsiteX17-175" fmla="*/ 3239999 w 3239999"/>
              <a:gd name="connsiteY17-176" fmla="*/ 3032924 h 3032924"/>
              <a:gd name="connsiteX18-177" fmla="*/ 0 w 3239999"/>
              <a:gd name="connsiteY18-178" fmla="*/ 3032924 h 3032924"/>
              <a:gd name="connsiteX19-179" fmla="*/ 0 w 3239999"/>
              <a:gd name="connsiteY19-180" fmla="*/ 738345 h 3032924"/>
              <a:gd name="connsiteX20-181" fmla="*/ 102477 w 3239999"/>
              <a:gd name="connsiteY20-182" fmla="*/ 738345 h 3032924"/>
              <a:gd name="connsiteX21-183" fmla="*/ 102477 w 3239999"/>
              <a:gd name="connsiteY21-184" fmla="*/ 428517 h 3032924"/>
              <a:gd name="connsiteX22-185" fmla="*/ 385229 w 3239999"/>
              <a:gd name="connsiteY22-186" fmla="*/ 430441 h 3032924"/>
              <a:gd name="connsiteX23-187" fmla="*/ 386326 w 3239999"/>
              <a:gd name="connsiteY23-188" fmla="*/ 91100 h 3032924"/>
              <a:gd name="connsiteX24-189" fmla="*/ 833935 w 3239999"/>
              <a:gd name="connsiteY24-190" fmla="*/ 22 h 3032924"/>
              <a:gd name="connsiteX25-191" fmla="*/ 1576606 w 3239999"/>
              <a:gd name="connsiteY25-192" fmla="*/ 402054 h 3032924"/>
              <a:gd name="connsiteX26-193" fmla="*/ 1576606 w 3239999"/>
              <a:gd name="connsiteY26-194" fmla="*/ 430441 h 3032924"/>
              <a:gd name="connsiteX27-195" fmla="*/ 1576606 w 3239999"/>
              <a:gd name="connsiteY27-196" fmla="*/ 526981 h 3032924"/>
              <a:gd name="connsiteX28-197" fmla="*/ 1576606 w 3239999"/>
              <a:gd name="connsiteY28-198" fmla="*/ 2765302 h 3032924"/>
              <a:gd name="connsiteX29-199" fmla="*/ 378630 w 3239999"/>
              <a:gd name="connsiteY29-200" fmla="*/ 2472117 h 3032924"/>
              <a:gd name="connsiteX30-201" fmla="*/ 384918 w 3239999"/>
              <a:gd name="connsiteY30-202" fmla="*/ 526981 h 3032924"/>
              <a:gd name="connsiteX31-203" fmla="*/ 239143 w 3239999"/>
              <a:gd name="connsiteY31-204" fmla="*/ 526981 h 3032924"/>
              <a:gd name="connsiteX32-205" fmla="*/ 239143 w 3239999"/>
              <a:gd name="connsiteY32-206" fmla="*/ 2776423 h 3032924"/>
              <a:gd name="connsiteX33-207" fmla="*/ 1576606 w 3239999"/>
              <a:gd name="connsiteY33-208" fmla="*/ 2776423 h 3032924"/>
              <a:gd name="connsiteX34-209" fmla="*/ 1668046 w 3239999"/>
              <a:gd name="connsiteY34-210" fmla="*/ 2869642 h 3032924"/>
              <a:gd name="connsiteX0-211" fmla="*/ 1576606 w 3239999"/>
              <a:gd name="connsiteY0-212" fmla="*/ 2778202 h 3032924"/>
              <a:gd name="connsiteX1-213" fmla="*/ 1663394 w 3239999"/>
              <a:gd name="connsiteY1-214" fmla="*/ 2778202 h 3032924"/>
              <a:gd name="connsiteX2-215" fmla="*/ 1663394 w 3239999"/>
              <a:gd name="connsiteY2-216" fmla="*/ 2776423 h 3032924"/>
              <a:gd name="connsiteX3-217" fmla="*/ 3000856 w 3239999"/>
              <a:gd name="connsiteY3-218" fmla="*/ 2776423 h 3032924"/>
              <a:gd name="connsiteX4-219" fmla="*/ 3000856 w 3239999"/>
              <a:gd name="connsiteY4-220" fmla="*/ 526981 h 3032924"/>
              <a:gd name="connsiteX5-221" fmla="*/ 2855082 w 3239999"/>
              <a:gd name="connsiteY5-222" fmla="*/ 526981 h 3032924"/>
              <a:gd name="connsiteX6-223" fmla="*/ 2861369 w 3239999"/>
              <a:gd name="connsiteY6-224" fmla="*/ 2472117 h 3032924"/>
              <a:gd name="connsiteX7-225" fmla="*/ 1663394 w 3239999"/>
              <a:gd name="connsiteY7-226" fmla="*/ 2765302 h 3032924"/>
              <a:gd name="connsiteX8-227" fmla="*/ 1663394 w 3239999"/>
              <a:gd name="connsiteY8-228" fmla="*/ 526981 h 3032924"/>
              <a:gd name="connsiteX9-229" fmla="*/ 1663394 w 3239999"/>
              <a:gd name="connsiteY9-230" fmla="*/ 430441 h 3032924"/>
              <a:gd name="connsiteX10-231" fmla="*/ 1663394 w 3239999"/>
              <a:gd name="connsiteY10-232" fmla="*/ 402054 h 3032924"/>
              <a:gd name="connsiteX11-233" fmla="*/ 2406065 w 3239999"/>
              <a:gd name="connsiteY11-234" fmla="*/ 22 h 3032924"/>
              <a:gd name="connsiteX12-235" fmla="*/ 2853673 w 3239999"/>
              <a:gd name="connsiteY12-236" fmla="*/ 91100 h 3032924"/>
              <a:gd name="connsiteX13-237" fmla="*/ 2854770 w 3239999"/>
              <a:gd name="connsiteY13-238" fmla="*/ 430441 h 3032924"/>
              <a:gd name="connsiteX14-239" fmla="*/ 3120669 w 3239999"/>
              <a:gd name="connsiteY14-240" fmla="*/ 428517 h 3032924"/>
              <a:gd name="connsiteX15-241" fmla="*/ 3120669 w 3239999"/>
              <a:gd name="connsiteY15-242" fmla="*/ 738345 h 3032924"/>
              <a:gd name="connsiteX16-243" fmla="*/ 3239999 w 3239999"/>
              <a:gd name="connsiteY16-244" fmla="*/ 738345 h 3032924"/>
              <a:gd name="connsiteX17-245" fmla="*/ 3239999 w 3239999"/>
              <a:gd name="connsiteY17-246" fmla="*/ 3032924 h 3032924"/>
              <a:gd name="connsiteX18-247" fmla="*/ 0 w 3239999"/>
              <a:gd name="connsiteY18-248" fmla="*/ 3032924 h 3032924"/>
              <a:gd name="connsiteX19-249" fmla="*/ 0 w 3239999"/>
              <a:gd name="connsiteY19-250" fmla="*/ 738345 h 3032924"/>
              <a:gd name="connsiteX20-251" fmla="*/ 102477 w 3239999"/>
              <a:gd name="connsiteY20-252" fmla="*/ 738345 h 3032924"/>
              <a:gd name="connsiteX21-253" fmla="*/ 102477 w 3239999"/>
              <a:gd name="connsiteY21-254" fmla="*/ 428517 h 3032924"/>
              <a:gd name="connsiteX22-255" fmla="*/ 385229 w 3239999"/>
              <a:gd name="connsiteY22-256" fmla="*/ 430441 h 3032924"/>
              <a:gd name="connsiteX23-257" fmla="*/ 386326 w 3239999"/>
              <a:gd name="connsiteY23-258" fmla="*/ 91100 h 3032924"/>
              <a:gd name="connsiteX24-259" fmla="*/ 833935 w 3239999"/>
              <a:gd name="connsiteY24-260" fmla="*/ 22 h 3032924"/>
              <a:gd name="connsiteX25-261" fmla="*/ 1576606 w 3239999"/>
              <a:gd name="connsiteY25-262" fmla="*/ 402054 h 3032924"/>
              <a:gd name="connsiteX26-263" fmla="*/ 1576606 w 3239999"/>
              <a:gd name="connsiteY26-264" fmla="*/ 430441 h 3032924"/>
              <a:gd name="connsiteX27-265" fmla="*/ 1576606 w 3239999"/>
              <a:gd name="connsiteY27-266" fmla="*/ 526981 h 3032924"/>
              <a:gd name="connsiteX28-267" fmla="*/ 1576606 w 3239999"/>
              <a:gd name="connsiteY28-268" fmla="*/ 2765302 h 3032924"/>
              <a:gd name="connsiteX29-269" fmla="*/ 378630 w 3239999"/>
              <a:gd name="connsiteY29-270" fmla="*/ 2472117 h 3032924"/>
              <a:gd name="connsiteX30-271" fmla="*/ 384918 w 3239999"/>
              <a:gd name="connsiteY30-272" fmla="*/ 526981 h 3032924"/>
              <a:gd name="connsiteX31-273" fmla="*/ 239143 w 3239999"/>
              <a:gd name="connsiteY31-274" fmla="*/ 526981 h 3032924"/>
              <a:gd name="connsiteX32-275" fmla="*/ 239143 w 3239999"/>
              <a:gd name="connsiteY32-276" fmla="*/ 2776423 h 3032924"/>
              <a:gd name="connsiteX33-277" fmla="*/ 1576606 w 3239999"/>
              <a:gd name="connsiteY33-278" fmla="*/ 2776423 h 3032924"/>
              <a:gd name="connsiteX34-279" fmla="*/ 1668046 w 3239999"/>
              <a:gd name="connsiteY34-280" fmla="*/ 2869642 h 3032924"/>
              <a:gd name="connsiteX0-281" fmla="*/ 1576606 w 3239999"/>
              <a:gd name="connsiteY0-282" fmla="*/ 2778202 h 3032924"/>
              <a:gd name="connsiteX1-283" fmla="*/ 1663394 w 3239999"/>
              <a:gd name="connsiteY1-284" fmla="*/ 2778202 h 3032924"/>
              <a:gd name="connsiteX2-285" fmla="*/ 1663394 w 3239999"/>
              <a:gd name="connsiteY2-286" fmla="*/ 2776423 h 3032924"/>
              <a:gd name="connsiteX3-287" fmla="*/ 3000856 w 3239999"/>
              <a:gd name="connsiteY3-288" fmla="*/ 2776423 h 3032924"/>
              <a:gd name="connsiteX4-289" fmla="*/ 3000856 w 3239999"/>
              <a:gd name="connsiteY4-290" fmla="*/ 526981 h 3032924"/>
              <a:gd name="connsiteX5-291" fmla="*/ 2855082 w 3239999"/>
              <a:gd name="connsiteY5-292" fmla="*/ 526981 h 3032924"/>
              <a:gd name="connsiteX6-293" fmla="*/ 2861369 w 3239999"/>
              <a:gd name="connsiteY6-294" fmla="*/ 2472117 h 3032924"/>
              <a:gd name="connsiteX7-295" fmla="*/ 1663394 w 3239999"/>
              <a:gd name="connsiteY7-296" fmla="*/ 2765302 h 3032924"/>
              <a:gd name="connsiteX8-297" fmla="*/ 1663394 w 3239999"/>
              <a:gd name="connsiteY8-298" fmla="*/ 526981 h 3032924"/>
              <a:gd name="connsiteX9-299" fmla="*/ 1663394 w 3239999"/>
              <a:gd name="connsiteY9-300" fmla="*/ 430441 h 3032924"/>
              <a:gd name="connsiteX10-301" fmla="*/ 1663394 w 3239999"/>
              <a:gd name="connsiteY10-302" fmla="*/ 402054 h 3032924"/>
              <a:gd name="connsiteX11-303" fmla="*/ 2406065 w 3239999"/>
              <a:gd name="connsiteY11-304" fmla="*/ 22 h 3032924"/>
              <a:gd name="connsiteX12-305" fmla="*/ 2853673 w 3239999"/>
              <a:gd name="connsiteY12-306" fmla="*/ 91100 h 3032924"/>
              <a:gd name="connsiteX13-307" fmla="*/ 2854770 w 3239999"/>
              <a:gd name="connsiteY13-308" fmla="*/ 430441 h 3032924"/>
              <a:gd name="connsiteX14-309" fmla="*/ 3120669 w 3239999"/>
              <a:gd name="connsiteY14-310" fmla="*/ 428517 h 3032924"/>
              <a:gd name="connsiteX15-311" fmla="*/ 3120669 w 3239999"/>
              <a:gd name="connsiteY15-312" fmla="*/ 738345 h 3032924"/>
              <a:gd name="connsiteX16-313" fmla="*/ 3239999 w 3239999"/>
              <a:gd name="connsiteY16-314" fmla="*/ 738345 h 3032924"/>
              <a:gd name="connsiteX17-315" fmla="*/ 3239999 w 3239999"/>
              <a:gd name="connsiteY17-316" fmla="*/ 3032924 h 3032924"/>
              <a:gd name="connsiteX18-317" fmla="*/ 0 w 3239999"/>
              <a:gd name="connsiteY18-318" fmla="*/ 3032924 h 3032924"/>
              <a:gd name="connsiteX19-319" fmla="*/ 0 w 3239999"/>
              <a:gd name="connsiteY19-320" fmla="*/ 738345 h 3032924"/>
              <a:gd name="connsiteX20-321" fmla="*/ 102477 w 3239999"/>
              <a:gd name="connsiteY20-322" fmla="*/ 738345 h 3032924"/>
              <a:gd name="connsiteX21-323" fmla="*/ 102477 w 3239999"/>
              <a:gd name="connsiteY21-324" fmla="*/ 428517 h 3032924"/>
              <a:gd name="connsiteX22-325" fmla="*/ 385229 w 3239999"/>
              <a:gd name="connsiteY22-326" fmla="*/ 430441 h 3032924"/>
              <a:gd name="connsiteX23-327" fmla="*/ 386326 w 3239999"/>
              <a:gd name="connsiteY23-328" fmla="*/ 91100 h 3032924"/>
              <a:gd name="connsiteX24-329" fmla="*/ 833935 w 3239999"/>
              <a:gd name="connsiteY24-330" fmla="*/ 22 h 3032924"/>
              <a:gd name="connsiteX25-331" fmla="*/ 1576606 w 3239999"/>
              <a:gd name="connsiteY25-332" fmla="*/ 402054 h 3032924"/>
              <a:gd name="connsiteX26-333" fmla="*/ 1576606 w 3239999"/>
              <a:gd name="connsiteY26-334" fmla="*/ 430441 h 3032924"/>
              <a:gd name="connsiteX27-335" fmla="*/ 1576606 w 3239999"/>
              <a:gd name="connsiteY27-336" fmla="*/ 526981 h 3032924"/>
              <a:gd name="connsiteX28-337" fmla="*/ 1576606 w 3239999"/>
              <a:gd name="connsiteY28-338" fmla="*/ 2765302 h 3032924"/>
              <a:gd name="connsiteX29-339" fmla="*/ 378630 w 3239999"/>
              <a:gd name="connsiteY29-340" fmla="*/ 2472117 h 3032924"/>
              <a:gd name="connsiteX30-341" fmla="*/ 384918 w 3239999"/>
              <a:gd name="connsiteY30-342" fmla="*/ 526981 h 3032924"/>
              <a:gd name="connsiteX31-343" fmla="*/ 239143 w 3239999"/>
              <a:gd name="connsiteY31-344" fmla="*/ 526981 h 3032924"/>
              <a:gd name="connsiteX32-345" fmla="*/ 239143 w 3239999"/>
              <a:gd name="connsiteY32-346" fmla="*/ 2776423 h 3032924"/>
              <a:gd name="connsiteX33-347" fmla="*/ 1576606 w 3239999"/>
              <a:gd name="connsiteY33-348" fmla="*/ 2776423 h 3032924"/>
              <a:gd name="connsiteX34-349" fmla="*/ 1668046 w 3239999"/>
              <a:gd name="connsiteY34-350" fmla="*/ 2869642 h 3032924"/>
              <a:gd name="connsiteX0-351" fmla="*/ 1576606 w 3239999"/>
              <a:gd name="connsiteY0-352" fmla="*/ 2778202 h 3032924"/>
              <a:gd name="connsiteX1-353" fmla="*/ 1663394 w 3239999"/>
              <a:gd name="connsiteY1-354" fmla="*/ 2778202 h 3032924"/>
              <a:gd name="connsiteX2-355" fmla="*/ 1663394 w 3239999"/>
              <a:gd name="connsiteY2-356" fmla="*/ 2776423 h 3032924"/>
              <a:gd name="connsiteX3-357" fmla="*/ 3000856 w 3239999"/>
              <a:gd name="connsiteY3-358" fmla="*/ 2776423 h 3032924"/>
              <a:gd name="connsiteX4-359" fmla="*/ 3000856 w 3239999"/>
              <a:gd name="connsiteY4-360" fmla="*/ 526981 h 3032924"/>
              <a:gd name="connsiteX5-361" fmla="*/ 2855082 w 3239999"/>
              <a:gd name="connsiteY5-362" fmla="*/ 526981 h 3032924"/>
              <a:gd name="connsiteX6-363" fmla="*/ 2861369 w 3239999"/>
              <a:gd name="connsiteY6-364" fmla="*/ 2472117 h 3032924"/>
              <a:gd name="connsiteX7-365" fmla="*/ 1663394 w 3239999"/>
              <a:gd name="connsiteY7-366" fmla="*/ 2765302 h 3032924"/>
              <a:gd name="connsiteX8-367" fmla="*/ 1663394 w 3239999"/>
              <a:gd name="connsiteY8-368" fmla="*/ 526981 h 3032924"/>
              <a:gd name="connsiteX9-369" fmla="*/ 1663394 w 3239999"/>
              <a:gd name="connsiteY9-370" fmla="*/ 430441 h 3032924"/>
              <a:gd name="connsiteX10-371" fmla="*/ 1663394 w 3239999"/>
              <a:gd name="connsiteY10-372" fmla="*/ 402054 h 3032924"/>
              <a:gd name="connsiteX11-373" fmla="*/ 2406065 w 3239999"/>
              <a:gd name="connsiteY11-374" fmla="*/ 22 h 3032924"/>
              <a:gd name="connsiteX12-375" fmla="*/ 2853673 w 3239999"/>
              <a:gd name="connsiteY12-376" fmla="*/ 91100 h 3032924"/>
              <a:gd name="connsiteX13-377" fmla="*/ 2854770 w 3239999"/>
              <a:gd name="connsiteY13-378" fmla="*/ 430441 h 3032924"/>
              <a:gd name="connsiteX14-379" fmla="*/ 3120669 w 3239999"/>
              <a:gd name="connsiteY14-380" fmla="*/ 428517 h 3032924"/>
              <a:gd name="connsiteX15-381" fmla="*/ 3120669 w 3239999"/>
              <a:gd name="connsiteY15-382" fmla="*/ 738345 h 3032924"/>
              <a:gd name="connsiteX16-383" fmla="*/ 3239999 w 3239999"/>
              <a:gd name="connsiteY16-384" fmla="*/ 738345 h 3032924"/>
              <a:gd name="connsiteX17-385" fmla="*/ 3239999 w 3239999"/>
              <a:gd name="connsiteY17-386" fmla="*/ 3032924 h 3032924"/>
              <a:gd name="connsiteX18-387" fmla="*/ 0 w 3239999"/>
              <a:gd name="connsiteY18-388" fmla="*/ 3032924 h 3032924"/>
              <a:gd name="connsiteX19-389" fmla="*/ 0 w 3239999"/>
              <a:gd name="connsiteY19-390" fmla="*/ 738345 h 3032924"/>
              <a:gd name="connsiteX20-391" fmla="*/ 102477 w 3239999"/>
              <a:gd name="connsiteY20-392" fmla="*/ 738345 h 3032924"/>
              <a:gd name="connsiteX21-393" fmla="*/ 102477 w 3239999"/>
              <a:gd name="connsiteY21-394" fmla="*/ 428517 h 3032924"/>
              <a:gd name="connsiteX22-395" fmla="*/ 385229 w 3239999"/>
              <a:gd name="connsiteY22-396" fmla="*/ 430441 h 3032924"/>
              <a:gd name="connsiteX23-397" fmla="*/ 386326 w 3239999"/>
              <a:gd name="connsiteY23-398" fmla="*/ 91100 h 3032924"/>
              <a:gd name="connsiteX24-399" fmla="*/ 833935 w 3239999"/>
              <a:gd name="connsiteY24-400" fmla="*/ 22 h 3032924"/>
              <a:gd name="connsiteX25-401" fmla="*/ 1576606 w 3239999"/>
              <a:gd name="connsiteY25-402" fmla="*/ 402054 h 3032924"/>
              <a:gd name="connsiteX26-403" fmla="*/ 1576606 w 3239999"/>
              <a:gd name="connsiteY26-404" fmla="*/ 430441 h 3032924"/>
              <a:gd name="connsiteX27-405" fmla="*/ 1576606 w 3239999"/>
              <a:gd name="connsiteY27-406" fmla="*/ 526981 h 3032924"/>
              <a:gd name="connsiteX28-407" fmla="*/ 1576606 w 3239999"/>
              <a:gd name="connsiteY28-408" fmla="*/ 2765302 h 3032924"/>
              <a:gd name="connsiteX29-409" fmla="*/ 378630 w 3239999"/>
              <a:gd name="connsiteY29-410" fmla="*/ 2472117 h 3032924"/>
              <a:gd name="connsiteX30-411" fmla="*/ 384918 w 3239999"/>
              <a:gd name="connsiteY30-412" fmla="*/ 526981 h 3032924"/>
              <a:gd name="connsiteX31-413" fmla="*/ 239143 w 3239999"/>
              <a:gd name="connsiteY31-414" fmla="*/ 526981 h 3032924"/>
              <a:gd name="connsiteX32-415" fmla="*/ 239143 w 3239999"/>
              <a:gd name="connsiteY32-416" fmla="*/ 2776423 h 3032924"/>
              <a:gd name="connsiteX33-417" fmla="*/ 1576606 w 3239999"/>
              <a:gd name="connsiteY33-418" fmla="*/ 2776423 h 3032924"/>
              <a:gd name="connsiteX34-419" fmla="*/ 1668046 w 3239999"/>
              <a:gd name="connsiteY34-420" fmla="*/ 2869642 h 3032924"/>
              <a:gd name="connsiteX0-421" fmla="*/ 1576606 w 3239999"/>
              <a:gd name="connsiteY0-422" fmla="*/ 2778202 h 3032924"/>
              <a:gd name="connsiteX1-423" fmla="*/ 1663394 w 3239999"/>
              <a:gd name="connsiteY1-424" fmla="*/ 2778202 h 3032924"/>
              <a:gd name="connsiteX2-425" fmla="*/ 1663394 w 3239999"/>
              <a:gd name="connsiteY2-426" fmla="*/ 2776423 h 3032924"/>
              <a:gd name="connsiteX3-427" fmla="*/ 3000856 w 3239999"/>
              <a:gd name="connsiteY3-428" fmla="*/ 2776423 h 3032924"/>
              <a:gd name="connsiteX4-429" fmla="*/ 3000856 w 3239999"/>
              <a:gd name="connsiteY4-430" fmla="*/ 526981 h 3032924"/>
              <a:gd name="connsiteX5-431" fmla="*/ 2855082 w 3239999"/>
              <a:gd name="connsiteY5-432" fmla="*/ 526981 h 3032924"/>
              <a:gd name="connsiteX6-433" fmla="*/ 2861369 w 3239999"/>
              <a:gd name="connsiteY6-434" fmla="*/ 2472117 h 3032924"/>
              <a:gd name="connsiteX7-435" fmla="*/ 1663394 w 3239999"/>
              <a:gd name="connsiteY7-436" fmla="*/ 2765302 h 3032924"/>
              <a:gd name="connsiteX8-437" fmla="*/ 1663394 w 3239999"/>
              <a:gd name="connsiteY8-438" fmla="*/ 526981 h 3032924"/>
              <a:gd name="connsiteX9-439" fmla="*/ 1663394 w 3239999"/>
              <a:gd name="connsiteY9-440" fmla="*/ 430441 h 3032924"/>
              <a:gd name="connsiteX10-441" fmla="*/ 1663394 w 3239999"/>
              <a:gd name="connsiteY10-442" fmla="*/ 402054 h 3032924"/>
              <a:gd name="connsiteX11-443" fmla="*/ 2406065 w 3239999"/>
              <a:gd name="connsiteY11-444" fmla="*/ 22 h 3032924"/>
              <a:gd name="connsiteX12-445" fmla="*/ 2853673 w 3239999"/>
              <a:gd name="connsiteY12-446" fmla="*/ 91100 h 3032924"/>
              <a:gd name="connsiteX13-447" fmla="*/ 2854770 w 3239999"/>
              <a:gd name="connsiteY13-448" fmla="*/ 430441 h 3032924"/>
              <a:gd name="connsiteX14-449" fmla="*/ 3120669 w 3239999"/>
              <a:gd name="connsiteY14-450" fmla="*/ 428517 h 3032924"/>
              <a:gd name="connsiteX15-451" fmla="*/ 3120669 w 3239999"/>
              <a:gd name="connsiteY15-452" fmla="*/ 738345 h 3032924"/>
              <a:gd name="connsiteX16-453" fmla="*/ 3239999 w 3239999"/>
              <a:gd name="connsiteY16-454" fmla="*/ 738345 h 3032924"/>
              <a:gd name="connsiteX17-455" fmla="*/ 3239999 w 3239999"/>
              <a:gd name="connsiteY17-456" fmla="*/ 3032924 h 3032924"/>
              <a:gd name="connsiteX18-457" fmla="*/ 0 w 3239999"/>
              <a:gd name="connsiteY18-458" fmla="*/ 3032924 h 3032924"/>
              <a:gd name="connsiteX19-459" fmla="*/ 0 w 3239999"/>
              <a:gd name="connsiteY19-460" fmla="*/ 738345 h 3032924"/>
              <a:gd name="connsiteX20-461" fmla="*/ 102477 w 3239999"/>
              <a:gd name="connsiteY20-462" fmla="*/ 738345 h 3032924"/>
              <a:gd name="connsiteX21-463" fmla="*/ 102477 w 3239999"/>
              <a:gd name="connsiteY21-464" fmla="*/ 428517 h 3032924"/>
              <a:gd name="connsiteX22-465" fmla="*/ 385229 w 3239999"/>
              <a:gd name="connsiteY22-466" fmla="*/ 430441 h 3032924"/>
              <a:gd name="connsiteX23-467" fmla="*/ 386326 w 3239999"/>
              <a:gd name="connsiteY23-468" fmla="*/ 91100 h 3032924"/>
              <a:gd name="connsiteX24-469" fmla="*/ 833935 w 3239999"/>
              <a:gd name="connsiteY24-470" fmla="*/ 22 h 3032924"/>
              <a:gd name="connsiteX25-471" fmla="*/ 1576606 w 3239999"/>
              <a:gd name="connsiteY25-472" fmla="*/ 402054 h 3032924"/>
              <a:gd name="connsiteX26-473" fmla="*/ 1576606 w 3239999"/>
              <a:gd name="connsiteY26-474" fmla="*/ 430441 h 3032924"/>
              <a:gd name="connsiteX27-475" fmla="*/ 1576606 w 3239999"/>
              <a:gd name="connsiteY27-476" fmla="*/ 526981 h 3032924"/>
              <a:gd name="connsiteX28-477" fmla="*/ 1576606 w 3239999"/>
              <a:gd name="connsiteY28-478" fmla="*/ 2765302 h 3032924"/>
              <a:gd name="connsiteX29-479" fmla="*/ 378630 w 3239999"/>
              <a:gd name="connsiteY29-480" fmla="*/ 2472117 h 3032924"/>
              <a:gd name="connsiteX30-481" fmla="*/ 384918 w 3239999"/>
              <a:gd name="connsiteY30-482" fmla="*/ 526981 h 3032924"/>
              <a:gd name="connsiteX31-483" fmla="*/ 239143 w 3239999"/>
              <a:gd name="connsiteY31-484" fmla="*/ 526981 h 3032924"/>
              <a:gd name="connsiteX32-485" fmla="*/ 239143 w 3239999"/>
              <a:gd name="connsiteY32-486" fmla="*/ 2776423 h 3032924"/>
              <a:gd name="connsiteX33-487" fmla="*/ 1576606 w 3239999"/>
              <a:gd name="connsiteY33-488" fmla="*/ 2776423 h 3032924"/>
              <a:gd name="connsiteX34-489" fmla="*/ 1668046 w 3239999"/>
              <a:gd name="connsiteY34-490" fmla="*/ 2869642 h 3032924"/>
              <a:gd name="connsiteX0-491" fmla="*/ 1576606 w 3239999"/>
              <a:gd name="connsiteY0-492" fmla="*/ 2778202 h 3032924"/>
              <a:gd name="connsiteX1-493" fmla="*/ 1663394 w 3239999"/>
              <a:gd name="connsiteY1-494" fmla="*/ 2778202 h 3032924"/>
              <a:gd name="connsiteX2-495" fmla="*/ 1663394 w 3239999"/>
              <a:gd name="connsiteY2-496" fmla="*/ 2776423 h 3032924"/>
              <a:gd name="connsiteX3-497" fmla="*/ 3000856 w 3239999"/>
              <a:gd name="connsiteY3-498" fmla="*/ 2776423 h 3032924"/>
              <a:gd name="connsiteX4-499" fmla="*/ 3000856 w 3239999"/>
              <a:gd name="connsiteY4-500" fmla="*/ 526981 h 3032924"/>
              <a:gd name="connsiteX5-501" fmla="*/ 2855082 w 3239999"/>
              <a:gd name="connsiteY5-502" fmla="*/ 526981 h 3032924"/>
              <a:gd name="connsiteX6-503" fmla="*/ 2861369 w 3239999"/>
              <a:gd name="connsiteY6-504" fmla="*/ 2472117 h 3032924"/>
              <a:gd name="connsiteX7-505" fmla="*/ 1663394 w 3239999"/>
              <a:gd name="connsiteY7-506" fmla="*/ 2765302 h 3032924"/>
              <a:gd name="connsiteX8-507" fmla="*/ 1663394 w 3239999"/>
              <a:gd name="connsiteY8-508" fmla="*/ 526981 h 3032924"/>
              <a:gd name="connsiteX9-509" fmla="*/ 1663394 w 3239999"/>
              <a:gd name="connsiteY9-510" fmla="*/ 430441 h 3032924"/>
              <a:gd name="connsiteX10-511" fmla="*/ 1663394 w 3239999"/>
              <a:gd name="connsiteY10-512" fmla="*/ 402054 h 3032924"/>
              <a:gd name="connsiteX11-513" fmla="*/ 2406065 w 3239999"/>
              <a:gd name="connsiteY11-514" fmla="*/ 22 h 3032924"/>
              <a:gd name="connsiteX12-515" fmla="*/ 2853673 w 3239999"/>
              <a:gd name="connsiteY12-516" fmla="*/ 91100 h 3032924"/>
              <a:gd name="connsiteX13-517" fmla="*/ 2854770 w 3239999"/>
              <a:gd name="connsiteY13-518" fmla="*/ 430441 h 3032924"/>
              <a:gd name="connsiteX14-519" fmla="*/ 3120669 w 3239999"/>
              <a:gd name="connsiteY14-520" fmla="*/ 428517 h 3032924"/>
              <a:gd name="connsiteX15-521" fmla="*/ 3120669 w 3239999"/>
              <a:gd name="connsiteY15-522" fmla="*/ 738345 h 3032924"/>
              <a:gd name="connsiteX16-523" fmla="*/ 3239999 w 3239999"/>
              <a:gd name="connsiteY16-524" fmla="*/ 738345 h 3032924"/>
              <a:gd name="connsiteX17-525" fmla="*/ 3239999 w 3239999"/>
              <a:gd name="connsiteY17-526" fmla="*/ 3032924 h 3032924"/>
              <a:gd name="connsiteX18-527" fmla="*/ 0 w 3239999"/>
              <a:gd name="connsiteY18-528" fmla="*/ 3032924 h 3032924"/>
              <a:gd name="connsiteX19-529" fmla="*/ 0 w 3239999"/>
              <a:gd name="connsiteY19-530" fmla="*/ 738345 h 3032924"/>
              <a:gd name="connsiteX20-531" fmla="*/ 102477 w 3239999"/>
              <a:gd name="connsiteY20-532" fmla="*/ 738345 h 3032924"/>
              <a:gd name="connsiteX21-533" fmla="*/ 102477 w 3239999"/>
              <a:gd name="connsiteY21-534" fmla="*/ 428517 h 3032924"/>
              <a:gd name="connsiteX22-535" fmla="*/ 385229 w 3239999"/>
              <a:gd name="connsiteY22-536" fmla="*/ 430441 h 3032924"/>
              <a:gd name="connsiteX23-537" fmla="*/ 386326 w 3239999"/>
              <a:gd name="connsiteY23-538" fmla="*/ 91100 h 3032924"/>
              <a:gd name="connsiteX24-539" fmla="*/ 833935 w 3239999"/>
              <a:gd name="connsiteY24-540" fmla="*/ 22 h 3032924"/>
              <a:gd name="connsiteX25-541" fmla="*/ 1576606 w 3239999"/>
              <a:gd name="connsiteY25-542" fmla="*/ 402054 h 3032924"/>
              <a:gd name="connsiteX26-543" fmla="*/ 1576606 w 3239999"/>
              <a:gd name="connsiteY26-544" fmla="*/ 430441 h 3032924"/>
              <a:gd name="connsiteX27-545" fmla="*/ 1576606 w 3239999"/>
              <a:gd name="connsiteY27-546" fmla="*/ 526981 h 3032924"/>
              <a:gd name="connsiteX28-547" fmla="*/ 1576606 w 3239999"/>
              <a:gd name="connsiteY28-548" fmla="*/ 2765302 h 3032924"/>
              <a:gd name="connsiteX29-549" fmla="*/ 378630 w 3239999"/>
              <a:gd name="connsiteY29-550" fmla="*/ 2472117 h 3032924"/>
              <a:gd name="connsiteX30-551" fmla="*/ 384918 w 3239999"/>
              <a:gd name="connsiteY30-552" fmla="*/ 526981 h 3032924"/>
              <a:gd name="connsiteX31-553" fmla="*/ 239143 w 3239999"/>
              <a:gd name="connsiteY31-554" fmla="*/ 526981 h 3032924"/>
              <a:gd name="connsiteX32-555" fmla="*/ 239143 w 3239999"/>
              <a:gd name="connsiteY32-556" fmla="*/ 2776423 h 3032924"/>
              <a:gd name="connsiteX33-557" fmla="*/ 1576606 w 3239999"/>
              <a:gd name="connsiteY33-558" fmla="*/ 2776423 h 3032924"/>
              <a:gd name="connsiteX34-559" fmla="*/ 1668046 w 3239999"/>
              <a:gd name="connsiteY34-560" fmla="*/ 2869642 h 3032924"/>
              <a:gd name="connsiteX0-561" fmla="*/ 1576606 w 3239999"/>
              <a:gd name="connsiteY0-562" fmla="*/ 2778202 h 3032924"/>
              <a:gd name="connsiteX1-563" fmla="*/ 1663394 w 3239999"/>
              <a:gd name="connsiteY1-564" fmla="*/ 2778202 h 3032924"/>
              <a:gd name="connsiteX2-565" fmla="*/ 1663394 w 3239999"/>
              <a:gd name="connsiteY2-566" fmla="*/ 2776423 h 3032924"/>
              <a:gd name="connsiteX3-567" fmla="*/ 3000856 w 3239999"/>
              <a:gd name="connsiteY3-568" fmla="*/ 2776423 h 3032924"/>
              <a:gd name="connsiteX4-569" fmla="*/ 3000856 w 3239999"/>
              <a:gd name="connsiteY4-570" fmla="*/ 526981 h 3032924"/>
              <a:gd name="connsiteX5-571" fmla="*/ 2855082 w 3239999"/>
              <a:gd name="connsiteY5-572" fmla="*/ 526981 h 3032924"/>
              <a:gd name="connsiteX6-573" fmla="*/ 2861369 w 3239999"/>
              <a:gd name="connsiteY6-574" fmla="*/ 2472117 h 3032924"/>
              <a:gd name="connsiteX7-575" fmla="*/ 1663394 w 3239999"/>
              <a:gd name="connsiteY7-576" fmla="*/ 2765302 h 3032924"/>
              <a:gd name="connsiteX8-577" fmla="*/ 1663394 w 3239999"/>
              <a:gd name="connsiteY8-578" fmla="*/ 526981 h 3032924"/>
              <a:gd name="connsiteX9-579" fmla="*/ 1663394 w 3239999"/>
              <a:gd name="connsiteY9-580" fmla="*/ 430441 h 3032924"/>
              <a:gd name="connsiteX10-581" fmla="*/ 1663394 w 3239999"/>
              <a:gd name="connsiteY10-582" fmla="*/ 402054 h 3032924"/>
              <a:gd name="connsiteX11-583" fmla="*/ 2406065 w 3239999"/>
              <a:gd name="connsiteY11-584" fmla="*/ 22 h 3032924"/>
              <a:gd name="connsiteX12-585" fmla="*/ 2853673 w 3239999"/>
              <a:gd name="connsiteY12-586" fmla="*/ 91100 h 3032924"/>
              <a:gd name="connsiteX13-587" fmla="*/ 2854770 w 3239999"/>
              <a:gd name="connsiteY13-588" fmla="*/ 430441 h 3032924"/>
              <a:gd name="connsiteX14-589" fmla="*/ 3120669 w 3239999"/>
              <a:gd name="connsiteY14-590" fmla="*/ 428517 h 3032924"/>
              <a:gd name="connsiteX15-591" fmla="*/ 3120669 w 3239999"/>
              <a:gd name="connsiteY15-592" fmla="*/ 738345 h 3032924"/>
              <a:gd name="connsiteX16-593" fmla="*/ 3239999 w 3239999"/>
              <a:gd name="connsiteY16-594" fmla="*/ 738345 h 3032924"/>
              <a:gd name="connsiteX17-595" fmla="*/ 3239999 w 3239999"/>
              <a:gd name="connsiteY17-596" fmla="*/ 3032924 h 3032924"/>
              <a:gd name="connsiteX18-597" fmla="*/ 0 w 3239999"/>
              <a:gd name="connsiteY18-598" fmla="*/ 3032924 h 3032924"/>
              <a:gd name="connsiteX19-599" fmla="*/ 0 w 3239999"/>
              <a:gd name="connsiteY19-600" fmla="*/ 738345 h 3032924"/>
              <a:gd name="connsiteX20-601" fmla="*/ 102477 w 3239999"/>
              <a:gd name="connsiteY20-602" fmla="*/ 738345 h 3032924"/>
              <a:gd name="connsiteX21-603" fmla="*/ 102477 w 3239999"/>
              <a:gd name="connsiteY21-604" fmla="*/ 428517 h 3032924"/>
              <a:gd name="connsiteX22-605" fmla="*/ 385229 w 3239999"/>
              <a:gd name="connsiteY22-606" fmla="*/ 430441 h 3032924"/>
              <a:gd name="connsiteX23-607" fmla="*/ 386326 w 3239999"/>
              <a:gd name="connsiteY23-608" fmla="*/ 91100 h 3032924"/>
              <a:gd name="connsiteX24-609" fmla="*/ 833935 w 3239999"/>
              <a:gd name="connsiteY24-610" fmla="*/ 22 h 3032924"/>
              <a:gd name="connsiteX25-611" fmla="*/ 1576606 w 3239999"/>
              <a:gd name="connsiteY25-612" fmla="*/ 402054 h 3032924"/>
              <a:gd name="connsiteX26-613" fmla="*/ 1576606 w 3239999"/>
              <a:gd name="connsiteY26-614" fmla="*/ 430441 h 3032924"/>
              <a:gd name="connsiteX27-615" fmla="*/ 1576606 w 3239999"/>
              <a:gd name="connsiteY27-616" fmla="*/ 526981 h 3032924"/>
              <a:gd name="connsiteX28-617" fmla="*/ 1576606 w 3239999"/>
              <a:gd name="connsiteY28-618" fmla="*/ 2765302 h 3032924"/>
              <a:gd name="connsiteX29-619" fmla="*/ 378630 w 3239999"/>
              <a:gd name="connsiteY29-620" fmla="*/ 2472117 h 3032924"/>
              <a:gd name="connsiteX30-621" fmla="*/ 384918 w 3239999"/>
              <a:gd name="connsiteY30-622" fmla="*/ 526981 h 3032924"/>
              <a:gd name="connsiteX31-623" fmla="*/ 239143 w 3239999"/>
              <a:gd name="connsiteY31-624" fmla="*/ 526981 h 3032924"/>
              <a:gd name="connsiteX32-625" fmla="*/ 239143 w 3239999"/>
              <a:gd name="connsiteY32-626" fmla="*/ 2776423 h 3032924"/>
              <a:gd name="connsiteX33-627" fmla="*/ 1576606 w 3239999"/>
              <a:gd name="connsiteY33-628" fmla="*/ 2776423 h 3032924"/>
              <a:gd name="connsiteX34-629" fmla="*/ 1668046 w 3239999"/>
              <a:gd name="connsiteY34-630" fmla="*/ 2869642 h 3032924"/>
              <a:gd name="connsiteX0-631" fmla="*/ 1576606 w 3239999"/>
              <a:gd name="connsiteY0-632" fmla="*/ 2778202 h 3032924"/>
              <a:gd name="connsiteX1-633" fmla="*/ 1663394 w 3239999"/>
              <a:gd name="connsiteY1-634" fmla="*/ 2778202 h 3032924"/>
              <a:gd name="connsiteX2-635" fmla="*/ 1663394 w 3239999"/>
              <a:gd name="connsiteY2-636" fmla="*/ 2776423 h 3032924"/>
              <a:gd name="connsiteX3-637" fmla="*/ 3000856 w 3239999"/>
              <a:gd name="connsiteY3-638" fmla="*/ 2776423 h 3032924"/>
              <a:gd name="connsiteX4-639" fmla="*/ 3000856 w 3239999"/>
              <a:gd name="connsiteY4-640" fmla="*/ 526981 h 3032924"/>
              <a:gd name="connsiteX5-641" fmla="*/ 2855082 w 3239999"/>
              <a:gd name="connsiteY5-642" fmla="*/ 526981 h 3032924"/>
              <a:gd name="connsiteX6-643" fmla="*/ 2861369 w 3239999"/>
              <a:gd name="connsiteY6-644" fmla="*/ 2472117 h 3032924"/>
              <a:gd name="connsiteX7-645" fmla="*/ 1663394 w 3239999"/>
              <a:gd name="connsiteY7-646" fmla="*/ 2765302 h 3032924"/>
              <a:gd name="connsiteX8-647" fmla="*/ 1663394 w 3239999"/>
              <a:gd name="connsiteY8-648" fmla="*/ 526981 h 3032924"/>
              <a:gd name="connsiteX9-649" fmla="*/ 1663394 w 3239999"/>
              <a:gd name="connsiteY9-650" fmla="*/ 430441 h 3032924"/>
              <a:gd name="connsiteX10-651" fmla="*/ 1663394 w 3239999"/>
              <a:gd name="connsiteY10-652" fmla="*/ 402054 h 3032924"/>
              <a:gd name="connsiteX11-653" fmla="*/ 2406065 w 3239999"/>
              <a:gd name="connsiteY11-654" fmla="*/ 22 h 3032924"/>
              <a:gd name="connsiteX12-655" fmla="*/ 2853673 w 3239999"/>
              <a:gd name="connsiteY12-656" fmla="*/ 91100 h 3032924"/>
              <a:gd name="connsiteX13-657" fmla="*/ 2854770 w 3239999"/>
              <a:gd name="connsiteY13-658" fmla="*/ 430441 h 3032924"/>
              <a:gd name="connsiteX14-659" fmla="*/ 3120669 w 3239999"/>
              <a:gd name="connsiteY14-660" fmla="*/ 428517 h 3032924"/>
              <a:gd name="connsiteX15-661" fmla="*/ 3120669 w 3239999"/>
              <a:gd name="connsiteY15-662" fmla="*/ 738345 h 3032924"/>
              <a:gd name="connsiteX16-663" fmla="*/ 3239999 w 3239999"/>
              <a:gd name="connsiteY16-664" fmla="*/ 738345 h 3032924"/>
              <a:gd name="connsiteX17-665" fmla="*/ 3239999 w 3239999"/>
              <a:gd name="connsiteY17-666" fmla="*/ 3032924 h 3032924"/>
              <a:gd name="connsiteX18-667" fmla="*/ 0 w 3239999"/>
              <a:gd name="connsiteY18-668" fmla="*/ 3032924 h 3032924"/>
              <a:gd name="connsiteX19-669" fmla="*/ 0 w 3239999"/>
              <a:gd name="connsiteY19-670" fmla="*/ 738345 h 3032924"/>
              <a:gd name="connsiteX20-671" fmla="*/ 102477 w 3239999"/>
              <a:gd name="connsiteY20-672" fmla="*/ 738345 h 3032924"/>
              <a:gd name="connsiteX21-673" fmla="*/ 102477 w 3239999"/>
              <a:gd name="connsiteY21-674" fmla="*/ 428517 h 3032924"/>
              <a:gd name="connsiteX22-675" fmla="*/ 385229 w 3239999"/>
              <a:gd name="connsiteY22-676" fmla="*/ 430441 h 3032924"/>
              <a:gd name="connsiteX23-677" fmla="*/ 386326 w 3239999"/>
              <a:gd name="connsiteY23-678" fmla="*/ 91100 h 3032924"/>
              <a:gd name="connsiteX24-679" fmla="*/ 833935 w 3239999"/>
              <a:gd name="connsiteY24-680" fmla="*/ 22 h 3032924"/>
              <a:gd name="connsiteX25-681" fmla="*/ 1576606 w 3239999"/>
              <a:gd name="connsiteY25-682" fmla="*/ 402054 h 3032924"/>
              <a:gd name="connsiteX26-683" fmla="*/ 1576606 w 3239999"/>
              <a:gd name="connsiteY26-684" fmla="*/ 430441 h 3032924"/>
              <a:gd name="connsiteX27-685" fmla="*/ 1576606 w 3239999"/>
              <a:gd name="connsiteY27-686" fmla="*/ 526981 h 3032924"/>
              <a:gd name="connsiteX28-687" fmla="*/ 1576606 w 3239999"/>
              <a:gd name="connsiteY28-688" fmla="*/ 2765302 h 3032924"/>
              <a:gd name="connsiteX29-689" fmla="*/ 378630 w 3239999"/>
              <a:gd name="connsiteY29-690" fmla="*/ 2472117 h 3032924"/>
              <a:gd name="connsiteX30-691" fmla="*/ 384918 w 3239999"/>
              <a:gd name="connsiteY30-692" fmla="*/ 526981 h 3032924"/>
              <a:gd name="connsiteX31-693" fmla="*/ 239143 w 3239999"/>
              <a:gd name="connsiteY31-694" fmla="*/ 526981 h 3032924"/>
              <a:gd name="connsiteX32-695" fmla="*/ 239143 w 3239999"/>
              <a:gd name="connsiteY32-696" fmla="*/ 2776423 h 3032924"/>
              <a:gd name="connsiteX33-697" fmla="*/ 1576606 w 3239999"/>
              <a:gd name="connsiteY33-698" fmla="*/ 2776423 h 3032924"/>
              <a:gd name="connsiteX34-699" fmla="*/ 1668046 w 3239999"/>
              <a:gd name="connsiteY34-700" fmla="*/ 2869642 h 3032924"/>
              <a:gd name="connsiteX0-701" fmla="*/ 1576606 w 3239999"/>
              <a:gd name="connsiteY0-702" fmla="*/ 2778202 h 3032924"/>
              <a:gd name="connsiteX1-703" fmla="*/ 1663394 w 3239999"/>
              <a:gd name="connsiteY1-704" fmla="*/ 2778202 h 3032924"/>
              <a:gd name="connsiteX2-705" fmla="*/ 1663394 w 3239999"/>
              <a:gd name="connsiteY2-706" fmla="*/ 2776423 h 3032924"/>
              <a:gd name="connsiteX3-707" fmla="*/ 3000856 w 3239999"/>
              <a:gd name="connsiteY3-708" fmla="*/ 2776423 h 3032924"/>
              <a:gd name="connsiteX4-709" fmla="*/ 3000856 w 3239999"/>
              <a:gd name="connsiteY4-710" fmla="*/ 526981 h 3032924"/>
              <a:gd name="connsiteX5-711" fmla="*/ 2855082 w 3239999"/>
              <a:gd name="connsiteY5-712" fmla="*/ 526981 h 3032924"/>
              <a:gd name="connsiteX6-713" fmla="*/ 2861369 w 3239999"/>
              <a:gd name="connsiteY6-714" fmla="*/ 2472117 h 3032924"/>
              <a:gd name="connsiteX7-715" fmla="*/ 1663394 w 3239999"/>
              <a:gd name="connsiteY7-716" fmla="*/ 2765302 h 3032924"/>
              <a:gd name="connsiteX8-717" fmla="*/ 1663394 w 3239999"/>
              <a:gd name="connsiteY8-718" fmla="*/ 526981 h 3032924"/>
              <a:gd name="connsiteX9-719" fmla="*/ 1663394 w 3239999"/>
              <a:gd name="connsiteY9-720" fmla="*/ 430441 h 3032924"/>
              <a:gd name="connsiteX10-721" fmla="*/ 1663394 w 3239999"/>
              <a:gd name="connsiteY10-722" fmla="*/ 402054 h 3032924"/>
              <a:gd name="connsiteX11-723" fmla="*/ 2406065 w 3239999"/>
              <a:gd name="connsiteY11-724" fmla="*/ 22 h 3032924"/>
              <a:gd name="connsiteX12-725" fmla="*/ 2853673 w 3239999"/>
              <a:gd name="connsiteY12-726" fmla="*/ 91100 h 3032924"/>
              <a:gd name="connsiteX13-727" fmla="*/ 2854770 w 3239999"/>
              <a:gd name="connsiteY13-728" fmla="*/ 430441 h 3032924"/>
              <a:gd name="connsiteX14-729" fmla="*/ 3120669 w 3239999"/>
              <a:gd name="connsiteY14-730" fmla="*/ 428517 h 3032924"/>
              <a:gd name="connsiteX15-731" fmla="*/ 3120669 w 3239999"/>
              <a:gd name="connsiteY15-732" fmla="*/ 738345 h 3032924"/>
              <a:gd name="connsiteX16-733" fmla="*/ 3239999 w 3239999"/>
              <a:gd name="connsiteY16-734" fmla="*/ 738345 h 3032924"/>
              <a:gd name="connsiteX17-735" fmla="*/ 3239999 w 3239999"/>
              <a:gd name="connsiteY17-736" fmla="*/ 3032924 h 3032924"/>
              <a:gd name="connsiteX18-737" fmla="*/ 0 w 3239999"/>
              <a:gd name="connsiteY18-738" fmla="*/ 3032924 h 3032924"/>
              <a:gd name="connsiteX19-739" fmla="*/ 0 w 3239999"/>
              <a:gd name="connsiteY19-740" fmla="*/ 738345 h 3032924"/>
              <a:gd name="connsiteX20-741" fmla="*/ 102477 w 3239999"/>
              <a:gd name="connsiteY20-742" fmla="*/ 738345 h 3032924"/>
              <a:gd name="connsiteX21-743" fmla="*/ 102477 w 3239999"/>
              <a:gd name="connsiteY21-744" fmla="*/ 428517 h 3032924"/>
              <a:gd name="connsiteX22-745" fmla="*/ 385229 w 3239999"/>
              <a:gd name="connsiteY22-746" fmla="*/ 430441 h 3032924"/>
              <a:gd name="connsiteX23-747" fmla="*/ 386326 w 3239999"/>
              <a:gd name="connsiteY23-748" fmla="*/ 91100 h 3032924"/>
              <a:gd name="connsiteX24-749" fmla="*/ 833935 w 3239999"/>
              <a:gd name="connsiteY24-750" fmla="*/ 22 h 3032924"/>
              <a:gd name="connsiteX25-751" fmla="*/ 1576606 w 3239999"/>
              <a:gd name="connsiteY25-752" fmla="*/ 402054 h 3032924"/>
              <a:gd name="connsiteX26-753" fmla="*/ 1576606 w 3239999"/>
              <a:gd name="connsiteY26-754" fmla="*/ 430441 h 3032924"/>
              <a:gd name="connsiteX27-755" fmla="*/ 1576606 w 3239999"/>
              <a:gd name="connsiteY27-756" fmla="*/ 526981 h 3032924"/>
              <a:gd name="connsiteX28-757" fmla="*/ 1576606 w 3239999"/>
              <a:gd name="connsiteY28-758" fmla="*/ 2765302 h 3032924"/>
              <a:gd name="connsiteX29-759" fmla="*/ 378630 w 3239999"/>
              <a:gd name="connsiteY29-760" fmla="*/ 2472117 h 3032924"/>
              <a:gd name="connsiteX30-761" fmla="*/ 384918 w 3239999"/>
              <a:gd name="connsiteY30-762" fmla="*/ 526981 h 3032924"/>
              <a:gd name="connsiteX31-763" fmla="*/ 239143 w 3239999"/>
              <a:gd name="connsiteY31-764" fmla="*/ 526981 h 3032924"/>
              <a:gd name="connsiteX32-765" fmla="*/ 239143 w 3239999"/>
              <a:gd name="connsiteY32-766" fmla="*/ 2776423 h 3032924"/>
              <a:gd name="connsiteX33-767" fmla="*/ 1576606 w 3239999"/>
              <a:gd name="connsiteY33-768" fmla="*/ 2776423 h 3032924"/>
              <a:gd name="connsiteX34-769" fmla="*/ 1668046 w 3239999"/>
              <a:gd name="connsiteY34-770" fmla="*/ 2869642 h 3032924"/>
              <a:gd name="connsiteX0-771" fmla="*/ 1576606 w 3239999"/>
              <a:gd name="connsiteY0-772" fmla="*/ 2778202 h 3032924"/>
              <a:gd name="connsiteX1-773" fmla="*/ 1663394 w 3239999"/>
              <a:gd name="connsiteY1-774" fmla="*/ 2778202 h 3032924"/>
              <a:gd name="connsiteX2-775" fmla="*/ 1663394 w 3239999"/>
              <a:gd name="connsiteY2-776" fmla="*/ 2776423 h 3032924"/>
              <a:gd name="connsiteX3-777" fmla="*/ 3000856 w 3239999"/>
              <a:gd name="connsiteY3-778" fmla="*/ 2776423 h 3032924"/>
              <a:gd name="connsiteX4-779" fmla="*/ 3000856 w 3239999"/>
              <a:gd name="connsiteY4-780" fmla="*/ 526981 h 3032924"/>
              <a:gd name="connsiteX5-781" fmla="*/ 2855082 w 3239999"/>
              <a:gd name="connsiteY5-782" fmla="*/ 526981 h 3032924"/>
              <a:gd name="connsiteX6-783" fmla="*/ 2861369 w 3239999"/>
              <a:gd name="connsiteY6-784" fmla="*/ 2472117 h 3032924"/>
              <a:gd name="connsiteX7-785" fmla="*/ 1663394 w 3239999"/>
              <a:gd name="connsiteY7-786" fmla="*/ 2765302 h 3032924"/>
              <a:gd name="connsiteX8-787" fmla="*/ 1663394 w 3239999"/>
              <a:gd name="connsiteY8-788" fmla="*/ 526981 h 3032924"/>
              <a:gd name="connsiteX9-789" fmla="*/ 1663394 w 3239999"/>
              <a:gd name="connsiteY9-790" fmla="*/ 430441 h 3032924"/>
              <a:gd name="connsiteX10-791" fmla="*/ 1663394 w 3239999"/>
              <a:gd name="connsiteY10-792" fmla="*/ 402054 h 3032924"/>
              <a:gd name="connsiteX11-793" fmla="*/ 2406065 w 3239999"/>
              <a:gd name="connsiteY11-794" fmla="*/ 22 h 3032924"/>
              <a:gd name="connsiteX12-795" fmla="*/ 2853673 w 3239999"/>
              <a:gd name="connsiteY12-796" fmla="*/ 91100 h 3032924"/>
              <a:gd name="connsiteX13-797" fmla="*/ 2854770 w 3239999"/>
              <a:gd name="connsiteY13-798" fmla="*/ 430441 h 3032924"/>
              <a:gd name="connsiteX14-799" fmla="*/ 3120669 w 3239999"/>
              <a:gd name="connsiteY14-800" fmla="*/ 428517 h 3032924"/>
              <a:gd name="connsiteX15-801" fmla="*/ 3120669 w 3239999"/>
              <a:gd name="connsiteY15-802" fmla="*/ 738345 h 3032924"/>
              <a:gd name="connsiteX16-803" fmla="*/ 3239999 w 3239999"/>
              <a:gd name="connsiteY16-804" fmla="*/ 738345 h 3032924"/>
              <a:gd name="connsiteX17-805" fmla="*/ 3239999 w 3239999"/>
              <a:gd name="connsiteY17-806" fmla="*/ 3032924 h 3032924"/>
              <a:gd name="connsiteX18-807" fmla="*/ 0 w 3239999"/>
              <a:gd name="connsiteY18-808" fmla="*/ 3032924 h 3032924"/>
              <a:gd name="connsiteX19-809" fmla="*/ 0 w 3239999"/>
              <a:gd name="connsiteY19-810" fmla="*/ 738345 h 3032924"/>
              <a:gd name="connsiteX20-811" fmla="*/ 102477 w 3239999"/>
              <a:gd name="connsiteY20-812" fmla="*/ 738345 h 3032924"/>
              <a:gd name="connsiteX21-813" fmla="*/ 102477 w 3239999"/>
              <a:gd name="connsiteY21-814" fmla="*/ 428517 h 3032924"/>
              <a:gd name="connsiteX22-815" fmla="*/ 385229 w 3239999"/>
              <a:gd name="connsiteY22-816" fmla="*/ 430441 h 3032924"/>
              <a:gd name="connsiteX23-817" fmla="*/ 386326 w 3239999"/>
              <a:gd name="connsiteY23-818" fmla="*/ 91100 h 3032924"/>
              <a:gd name="connsiteX24-819" fmla="*/ 833935 w 3239999"/>
              <a:gd name="connsiteY24-820" fmla="*/ 22 h 3032924"/>
              <a:gd name="connsiteX25-821" fmla="*/ 1576606 w 3239999"/>
              <a:gd name="connsiteY25-822" fmla="*/ 402054 h 3032924"/>
              <a:gd name="connsiteX26-823" fmla="*/ 1576606 w 3239999"/>
              <a:gd name="connsiteY26-824" fmla="*/ 430441 h 3032924"/>
              <a:gd name="connsiteX27-825" fmla="*/ 1576606 w 3239999"/>
              <a:gd name="connsiteY27-826" fmla="*/ 526981 h 3032924"/>
              <a:gd name="connsiteX28-827" fmla="*/ 1576606 w 3239999"/>
              <a:gd name="connsiteY28-828" fmla="*/ 2765302 h 3032924"/>
              <a:gd name="connsiteX29-829" fmla="*/ 378630 w 3239999"/>
              <a:gd name="connsiteY29-830" fmla="*/ 2472117 h 3032924"/>
              <a:gd name="connsiteX30-831" fmla="*/ 384918 w 3239999"/>
              <a:gd name="connsiteY30-832" fmla="*/ 526981 h 3032924"/>
              <a:gd name="connsiteX31-833" fmla="*/ 239143 w 3239999"/>
              <a:gd name="connsiteY31-834" fmla="*/ 526981 h 3032924"/>
              <a:gd name="connsiteX32-835" fmla="*/ 239143 w 3239999"/>
              <a:gd name="connsiteY32-836" fmla="*/ 2776423 h 3032924"/>
              <a:gd name="connsiteX33-837" fmla="*/ 1576606 w 3239999"/>
              <a:gd name="connsiteY33-838" fmla="*/ 2776423 h 3032924"/>
              <a:gd name="connsiteX34-839" fmla="*/ 1668046 w 3239999"/>
              <a:gd name="connsiteY34-840" fmla="*/ 2869642 h 3032924"/>
              <a:gd name="connsiteX0-841" fmla="*/ 1576606 w 3239999"/>
              <a:gd name="connsiteY0-842" fmla="*/ 2778202 h 3032924"/>
              <a:gd name="connsiteX1-843" fmla="*/ 1663394 w 3239999"/>
              <a:gd name="connsiteY1-844" fmla="*/ 2778202 h 3032924"/>
              <a:gd name="connsiteX2-845" fmla="*/ 1663394 w 3239999"/>
              <a:gd name="connsiteY2-846" fmla="*/ 2776423 h 3032924"/>
              <a:gd name="connsiteX3-847" fmla="*/ 3000856 w 3239999"/>
              <a:gd name="connsiteY3-848" fmla="*/ 2776423 h 3032924"/>
              <a:gd name="connsiteX4-849" fmla="*/ 3000856 w 3239999"/>
              <a:gd name="connsiteY4-850" fmla="*/ 526981 h 3032924"/>
              <a:gd name="connsiteX5-851" fmla="*/ 2855082 w 3239999"/>
              <a:gd name="connsiteY5-852" fmla="*/ 526981 h 3032924"/>
              <a:gd name="connsiteX6-853" fmla="*/ 2861369 w 3239999"/>
              <a:gd name="connsiteY6-854" fmla="*/ 2472117 h 3032924"/>
              <a:gd name="connsiteX7-855" fmla="*/ 1663394 w 3239999"/>
              <a:gd name="connsiteY7-856" fmla="*/ 2765302 h 3032924"/>
              <a:gd name="connsiteX8-857" fmla="*/ 1663394 w 3239999"/>
              <a:gd name="connsiteY8-858" fmla="*/ 526981 h 3032924"/>
              <a:gd name="connsiteX9-859" fmla="*/ 1663394 w 3239999"/>
              <a:gd name="connsiteY9-860" fmla="*/ 430441 h 3032924"/>
              <a:gd name="connsiteX10-861" fmla="*/ 1663394 w 3239999"/>
              <a:gd name="connsiteY10-862" fmla="*/ 402054 h 3032924"/>
              <a:gd name="connsiteX11-863" fmla="*/ 2406065 w 3239999"/>
              <a:gd name="connsiteY11-864" fmla="*/ 22 h 3032924"/>
              <a:gd name="connsiteX12-865" fmla="*/ 2853673 w 3239999"/>
              <a:gd name="connsiteY12-866" fmla="*/ 91100 h 3032924"/>
              <a:gd name="connsiteX13-867" fmla="*/ 2854770 w 3239999"/>
              <a:gd name="connsiteY13-868" fmla="*/ 430441 h 3032924"/>
              <a:gd name="connsiteX14-869" fmla="*/ 3120669 w 3239999"/>
              <a:gd name="connsiteY14-870" fmla="*/ 428517 h 3032924"/>
              <a:gd name="connsiteX15-871" fmla="*/ 3120669 w 3239999"/>
              <a:gd name="connsiteY15-872" fmla="*/ 738345 h 3032924"/>
              <a:gd name="connsiteX16-873" fmla="*/ 3239999 w 3239999"/>
              <a:gd name="connsiteY16-874" fmla="*/ 738345 h 3032924"/>
              <a:gd name="connsiteX17-875" fmla="*/ 3239999 w 3239999"/>
              <a:gd name="connsiteY17-876" fmla="*/ 3032924 h 3032924"/>
              <a:gd name="connsiteX18-877" fmla="*/ 0 w 3239999"/>
              <a:gd name="connsiteY18-878" fmla="*/ 3032924 h 3032924"/>
              <a:gd name="connsiteX19-879" fmla="*/ 0 w 3239999"/>
              <a:gd name="connsiteY19-880" fmla="*/ 738345 h 3032924"/>
              <a:gd name="connsiteX20-881" fmla="*/ 102477 w 3239999"/>
              <a:gd name="connsiteY20-882" fmla="*/ 738345 h 3032924"/>
              <a:gd name="connsiteX21-883" fmla="*/ 102477 w 3239999"/>
              <a:gd name="connsiteY21-884" fmla="*/ 428517 h 3032924"/>
              <a:gd name="connsiteX22-885" fmla="*/ 385229 w 3239999"/>
              <a:gd name="connsiteY22-886" fmla="*/ 430441 h 3032924"/>
              <a:gd name="connsiteX23-887" fmla="*/ 386326 w 3239999"/>
              <a:gd name="connsiteY23-888" fmla="*/ 91100 h 3032924"/>
              <a:gd name="connsiteX24-889" fmla="*/ 833935 w 3239999"/>
              <a:gd name="connsiteY24-890" fmla="*/ 22 h 3032924"/>
              <a:gd name="connsiteX25-891" fmla="*/ 1576606 w 3239999"/>
              <a:gd name="connsiteY25-892" fmla="*/ 402054 h 3032924"/>
              <a:gd name="connsiteX26-893" fmla="*/ 1576606 w 3239999"/>
              <a:gd name="connsiteY26-894" fmla="*/ 430441 h 3032924"/>
              <a:gd name="connsiteX27-895" fmla="*/ 1576606 w 3239999"/>
              <a:gd name="connsiteY27-896" fmla="*/ 526981 h 3032924"/>
              <a:gd name="connsiteX28-897" fmla="*/ 1576606 w 3239999"/>
              <a:gd name="connsiteY28-898" fmla="*/ 2765302 h 3032924"/>
              <a:gd name="connsiteX29-899" fmla="*/ 378630 w 3239999"/>
              <a:gd name="connsiteY29-900" fmla="*/ 2472117 h 3032924"/>
              <a:gd name="connsiteX30-901" fmla="*/ 384918 w 3239999"/>
              <a:gd name="connsiteY30-902" fmla="*/ 526981 h 3032924"/>
              <a:gd name="connsiteX31-903" fmla="*/ 239143 w 3239999"/>
              <a:gd name="connsiteY31-904" fmla="*/ 526981 h 3032924"/>
              <a:gd name="connsiteX32-905" fmla="*/ 239143 w 3239999"/>
              <a:gd name="connsiteY32-906" fmla="*/ 2776423 h 3032924"/>
              <a:gd name="connsiteX33-907" fmla="*/ 1576606 w 3239999"/>
              <a:gd name="connsiteY33-908" fmla="*/ 2776423 h 3032924"/>
              <a:gd name="connsiteX34-909" fmla="*/ 1668046 w 3239999"/>
              <a:gd name="connsiteY34-910" fmla="*/ 2869642 h 3032924"/>
              <a:gd name="connsiteX0-911" fmla="*/ 1576606 w 3239999"/>
              <a:gd name="connsiteY0-912" fmla="*/ 2778202 h 3032924"/>
              <a:gd name="connsiteX1-913" fmla="*/ 1663394 w 3239999"/>
              <a:gd name="connsiteY1-914" fmla="*/ 2778202 h 3032924"/>
              <a:gd name="connsiteX2-915" fmla="*/ 1663394 w 3239999"/>
              <a:gd name="connsiteY2-916" fmla="*/ 2776423 h 3032924"/>
              <a:gd name="connsiteX3-917" fmla="*/ 3000856 w 3239999"/>
              <a:gd name="connsiteY3-918" fmla="*/ 2776423 h 3032924"/>
              <a:gd name="connsiteX4-919" fmla="*/ 3000856 w 3239999"/>
              <a:gd name="connsiteY4-920" fmla="*/ 526981 h 3032924"/>
              <a:gd name="connsiteX5-921" fmla="*/ 2855082 w 3239999"/>
              <a:gd name="connsiteY5-922" fmla="*/ 526981 h 3032924"/>
              <a:gd name="connsiteX6-923" fmla="*/ 2861369 w 3239999"/>
              <a:gd name="connsiteY6-924" fmla="*/ 2472117 h 3032924"/>
              <a:gd name="connsiteX7-925" fmla="*/ 1663394 w 3239999"/>
              <a:gd name="connsiteY7-926" fmla="*/ 2765302 h 3032924"/>
              <a:gd name="connsiteX8-927" fmla="*/ 1663394 w 3239999"/>
              <a:gd name="connsiteY8-928" fmla="*/ 526981 h 3032924"/>
              <a:gd name="connsiteX9-929" fmla="*/ 1663394 w 3239999"/>
              <a:gd name="connsiteY9-930" fmla="*/ 430441 h 3032924"/>
              <a:gd name="connsiteX10-931" fmla="*/ 1663394 w 3239999"/>
              <a:gd name="connsiteY10-932" fmla="*/ 402054 h 3032924"/>
              <a:gd name="connsiteX11-933" fmla="*/ 2406065 w 3239999"/>
              <a:gd name="connsiteY11-934" fmla="*/ 22 h 3032924"/>
              <a:gd name="connsiteX12-935" fmla="*/ 2853673 w 3239999"/>
              <a:gd name="connsiteY12-936" fmla="*/ 91100 h 3032924"/>
              <a:gd name="connsiteX13-937" fmla="*/ 2854770 w 3239999"/>
              <a:gd name="connsiteY13-938" fmla="*/ 430441 h 3032924"/>
              <a:gd name="connsiteX14-939" fmla="*/ 3120669 w 3239999"/>
              <a:gd name="connsiteY14-940" fmla="*/ 428517 h 3032924"/>
              <a:gd name="connsiteX15-941" fmla="*/ 3120669 w 3239999"/>
              <a:gd name="connsiteY15-942" fmla="*/ 738345 h 3032924"/>
              <a:gd name="connsiteX16-943" fmla="*/ 3239999 w 3239999"/>
              <a:gd name="connsiteY16-944" fmla="*/ 738345 h 3032924"/>
              <a:gd name="connsiteX17-945" fmla="*/ 3239999 w 3239999"/>
              <a:gd name="connsiteY17-946" fmla="*/ 3032924 h 3032924"/>
              <a:gd name="connsiteX18-947" fmla="*/ 0 w 3239999"/>
              <a:gd name="connsiteY18-948" fmla="*/ 3032924 h 3032924"/>
              <a:gd name="connsiteX19-949" fmla="*/ 0 w 3239999"/>
              <a:gd name="connsiteY19-950" fmla="*/ 738345 h 3032924"/>
              <a:gd name="connsiteX20-951" fmla="*/ 102477 w 3239999"/>
              <a:gd name="connsiteY20-952" fmla="*/ 738345 h 3032924"/>
              <a:gd name="connsiteX21-953" fmla="*/ 102477 w 3239999"/>
              <a:gd name="connsiteY21-954" fmla="*/ 428517 h 3032924"/>
              <a:gd name="connsiteX22-955" fmla="*/ 385229 w 3239999"/>
              <a:gd name="connsiteY22-956" fmla="*/ 430441 h 3032924"/>
              <a:gd name="connsiteX23-957" fmla="*/ 386326 w 3239999"/>
              <a:gd name="connsiteY23-958" fmla="*/ 91100 h 3032924"/>
              <a:gd name="connsiteX24-959" fmla="*/ 833935 w 3239999"/>
              <a:gd name="connsiteY24-960" fmla="*/ 22 h 3032924"/>
              <a:gd name="connsiteX25-961" fmla="*/ 1576606 w 3239999"/>
              <a:gd name="connsiteY25-962" fmla="*/ 402054 h 3032924"/>
              <a:gd name="connsiteX26-963" fmla="*/ 1576606 w 3239999"/>
              <a:gd name="connsiteY26-964" fmla="*/ 430441 h 3032924"/>
              <a:gd name="connsiteX27-965" fmla="*/ 1576606 w 3239999"/>
              <a:gd name="connsiteY27-966" fmla="*/ 526981 h 3032924"/>
              <a:gd name="connsiteX28-967" fmla="*/ 1576606 w 3239999"/>
              <a:gd name="connsiteY28-968" fmla="*/ 2765302 h 3032924"/>
              <a:gd name="connsiteX29-969" fmla="*/ 378630 w 3239999"/>
              <a:gd name="connsiteY29-970" fmla="*/ 2472117 h 3032924"/>
              <a:gd name="connsiteX30-971" fmla="*/ 384918 w 3239999"/>
              <a:gd name="connsiteY30-972" fmla="*/ 526981 h 3032924"/>
              <a:gd name="connsiteX31-973" fmla="*/ 239143 w 3239999"/>
              <a:gd name="connsiteY31-974" fmla="*/ 526981 h 3032924"/>
              <a:gd name="connsiteX32-975" fmla="*/ 239143 w 3239999"/>
              <a:gd name="connsiteY32-976" fmla="*/ 2776423 h 3032924"/>
              <a:gd name="connsiteX33-977" fmla="*/ 1576606 w 3239999"/>
              <a:gd name="connsiteY33-978" fmla="*/ 2776423 h 3032924"/>
              <a:gd name="connsiteX34-979" fmla="*/ 1668046 w 3239999"/>
              <a:gd name="connsiteY34-980" fmla="*/ 2869642 h 3032924"/>
              <a:gd name="connsiteX0-981" fmla="*/ 1576606 w 3239999"/>
              <a:gd name="connsiteY0-982" fmla="*/ 2778202 h 3032924"/>
              <a:gd name="connsiteX1-983" fmla="*/ 1663394 w 3239999"/>
              <a:gd name="connsiteY1-984" fmla="*/ 2778202 h 3032924"/>
              <a:gd name="connsiteX2-985" fmla="*/ 1663394 w 3239999"/>
              <a:gd name="connsiteY2-986" fmla="*/ 2776423 h 3032924"/>
              <a:gd name="connsiteX3-987" fmla="*/ 3000856 w 3239999"/>
              <a:gd name="connsiteY3-988" fmla="*/ 2776423 h 3032924"/>
              <a:gd name="connsiteX4-989" fmla="*/ 3000856 w 3239999"/>
              <a:gd name="connsiteY4-990" fmla="*/ 526981 h 3032924"/>
              <a:gd name="connsiteX5-991" fmla="*/ 2855082 w 3239999"/>
              <a:gd name="connsiteY5-992" fmla="*/ 526981 h 3032924"/>
              <a:gd name="connsiteX6-993" fmla="*/ 2861369 w 3239999"/>
              <a:gd name="connsiteY6-994" fmla="*/ 2472117 h 3032924"/>
              <a:gd name="connsiteX7-995" fmla="*/ 1663394 w 3239999"/>
              <a:gd name="connsiteY7-996" fmla="*/ 2765302 h 3032924"/>
              <a:gd name="connsiteX8-997" fmla="*/ 1663394 w 3239999"/>
              <a:gd name="connsiteY8-998" fmla="*/ 526981 h 3032924"/>
              <a:gd name="connsiteX9-999" fmla="*/ 1663394 w 3239999"/>
              <a:gd name="connsiteY9-1000" fmla="*/ 430441 h 3032924"/>
              <a:gd name="connsiteX10-1001" fmla="*/ 1663394 w 3239999"/>
              <a:gd name="connsiteY10-1002" fmla="*/ 402054 h 3032924"/>
              <a:gd name="connsiteX11-1003" fmla="*/ 2406065 w 3239999"/>
              <a:gd name="connsiteY11-1004" fmla="*/ 22 h 3032924"/>
              <a:gd name="connsiteX12-1005" fmla="*/ 2853673 w 3239999"/>
              <a:gd name="connsiteY12-1006" fmla="*/ 91100 h 3032924"/>
              <a:gd name="connsiteX13-1007" fmla="*/ 2854770 w 3239999"/>
              <a:gd name="connsiteY13-1008" fmla="*/ 430441 h 3032924"/>
              <a:gd name="connsiteX14-1009" fmla="*/ 3120669 w 3239999"/>
              <a:gd name="connsiteY14-1010" fmla="*/ 428517 h 3032924"/>
              <a:gd name="connsiteX15-1011" fmla="*/ 3120669 w 3239999"/>
              <a:gd name="connsiteY15-1012" fmla="*/ 738345 h 3032924"/>
              <a:gd name="connsiteX16-1013" fmla="*/ 3239999 w 3239999"/>
              <a:gd name="connsiteY16-1014" fmla="*/ 738345 h 3032924"/>
              <a:gd name="connsiteX17-1015" fmla="*/ 3239999 w 3239999"/>
              <a:gd name="connsiteY17-1016" fmla="*/ 3032924 h 3032924"/>
              <a:gd name="connsiteX18-1017" fmla="*/ 0 w 3239999"/>
              <a:gd name="connsiteY18-1018" fmla="*/ 3032924 h 3032924"/>
              <a:gd name="connsiteX19-1019" fmla="*/ 0 w 3239999"/>
              <a:gd name="connsiteY19-1020" fmla="*/ 738345 h 3032924"/>
              <a:gd name="connsiteX20-1021" fmla="*/ 102477 w 3239999"/>
              <a:gd name="connsiteY20-1022" fmla="*/ 738345 h 3032924"/>
              <a:gd name="connsiteX21-1023" fmla="*/ 102477 w 3239999"/>
              <a:gd name="connsiteY21-1024" fmla="*/ 428517 h 3032924"/>
              <a:gd name="connsiteX22-1025" fmla="*/ 385229 w 3239999"/>
              <a:gd name="connsiteY22-1026" fmla="*/ 430441 h 3032924"/>
              <a:gd name="connsiteX23-1027" fmla="*/ 386326 w 3239999"/>
              <a:gd name="connsiteY23-1028" fmla="*/ 91100 h 3032924"/>
              <a:gd name="connsiteX24-1029" fmla="*/ 833935 w 3239999"/>
              <a:gd name="connsiteY24-1030" fmla="*/ 22 h 3032924"/>
              <a:gd name="connsiteX25-1031" fmla="*/ 1576606 w 3239999"/>
              <a:gd name="connsiteY25-1032" fmla="*/ 402054 h 3032924"/>
              <a:gd name="connsiteX26-1033" fmla="*/ 1576606 w 3239999"/>
              <a:gd name="connsiteY26-1034" fmla="*/ 430441 h 3032924"/>
              <a:gd name="connsiteX27-1035" fmla="*/ 1576606 w 3239999"/>
              <a:gd name="connsiteY27-1036" fmla="*/ 526981 h 3032924"/>
              <a:gd name="connsiteX28-1037" fmla="*/ 1576606 w 3239999"/>
              <a:gd name="connsiteY28-1038" fmla="*/ 2765302 h 3032924"/>
              <a:gd name="connsiteX29-1039" fmla="*/ 378630 w 3239999"/>
              <a:gd name="connsiteY29-1040" fmla="*/ 2472117 h 3032924"/>
              <a:gd name="connsiteX30-1041" fmla="*/ 384918 w 3239999"/>
              <a:gd name="connsiteY30-1042" fmla="*/ 526981 h 3032924"/>
              <a:gd name="connsiteX31-1043" fmla="*/ 239143 w 3239999"/>
              <a:gd name="connsiteY31-1044" fmla="*/ 526981 h 3032924"/>
              <a:gd name="connsiteX32-1045" fmla="*/ 239143 w 3239999"/>
              <a:gd name="connsiteY32-1046" fmla="*/ 2776423 h 3032924"/>
              <a:gd name="connsiteX33-1047" fmla="*/ 1576606 w 3239999"/>
              <a:gd name="connsiteY33-1048" fmla="*/ 2776423 h 3032924"/>
              <a:gd name="connsiteX34-1049" fmla="*/ 1668046 w 3239999"/>
              <a:gd name="connsiteY34-1050" fmla="*/ 2869642 h 3032924"/>
              <a:gd name="connsiteX0-1051" fmla="*/ 1576606 w 3239999"/>
              <a:gd name="connsiteY0-1052" fmla="*/ 2778202 h 3032924"/>
              <a:gd name="connsiteX1-1053" fmla="*/ 1663394 w 3239999"/>
              <a:gd name="connsiteY1-1054" fmla="*/ 2778202 h 3032924"/>
              <a:gd name="connsiteX2-1055" fmla="*/ 1663394 w 3239999"/>
              <a:gd name="connsiteY2-1056" fmla="*/ 2776423 h 3032924"/>
              <a:gd name="connsiteX3-1057" fmla="*/ 3000856 w 3239999"/>
              <a:gd name="connsiteY3-1058" fmla="*/ 2776423 h 3032924"/>
              <a:gd name="connsiteX4-1059" fmla="*/ 3000856 w 3239999"/>
              <a:gd name="connsiteY4-1060" fmla="*/ 526981 h 3032924"/>
              <a:gd name="connsiteX5-1061" fmla="*/ 2855082 w 3239999"/>
              <a:gd name="connsiteY5-1062" fmla="*/ 526981 h 3032924"/>
              <a:gd name="connsiteX6-1063" fmla="*/ 2861369 w 3239999"/>
              <a:gd name="connsiteY6-1064" fmla="*/ 2472117 h 3032924"/>
              <a:gd name="connsiteX7-1065" fmla="*/ 1663394 w 3239999"/>
              <a:gd name="connsiteY7-1066" fmla="*/ 2765302 h 3032924"/>
              <a:gd name="connsiteX8-1067" fmla="*/ 1663394 w 3239999"/>
              <a:gd name="connsiteY8-1068" fmla="*/ 526981 h 3032924"/>
              <a:gd name="connsiteX9-1069" fmla="*/ 1663394 w 3239999"/>
              <a:gd name="connsiteY9-1070" fmla="*/ 430441 h 3032924"/>
              <a:gd name="connsiteX10-1071" fmla="*/ 1663394 w 3239999"/>
              <a:gd name="connsiteY10-1072" fmla="*/ 402054 h 3032924"/>
              <a:gd name="connsiteX11-1073" fmla="*/ 2406065 w 3239999"/>
              <a:gd name="connsiteY11-1074" fmla="*/ 22 h 3032924"/>
              <a:gd name="connsiteX12-1075" fmla="*/ 2853673 w 3239999"/>
              <a:gd name="connsiteY12-1076" fmla="*/ 91100 h 3032924"/>
              <a:gd name="connsiteX13-1077" fmla="*/ 2854770 w 3239999"/>
              <a:gd name="connsiteY13-1078" fmla="*/ 430441 h 3032924"/>
              <a:gd name="connsiteX14-1079" fmla="*/ 3120669 w 3239999"/>
              <a:gd name="connsiteY14-1080" fmla="*/ 428517 h 3032924"/>
              <a:gd name="connsiteX15-1081" fmla="*/ 3120669 w 3239999"/>
              <a:gd name="connsiteY15-1082" fmla="*/ 738345 h 3032924"/>
              <a:gd name="connsiteX16-1083" fmla="*/ 3239999 w 3239999"/>
              <a:gd name="connsiteY16-1084" fmla="*/ 738345 h 3032924"/>
              <a:gd name="connsiteX17-1085" fmla="*/ 3239999 w 3239999"/>
              <a:gd name="connsiteY17-1086" fmla="*/ 3032924 h 3032924"/>
              <a:gd name="connsiteX18-1087" fmla="*/ 0 w 3239999"/>
              <a:gd name="connsiteY18-1088" fmla="*/ 3032924 h 3032924"/>
              <a:gd name="connsiteX19-1089" fmla="*/ 0 w 3239999"/>
              <a:gd name="connsiteY19-1090" fmla="*/ 738345 h 3032924"/>
              <a:gd name="connsiteX20-1091" fmla="*/ 102477 w 3239999"/>
              <a:gd name="connsiteY20-1092" fmla="*/ 738345 h 3032924"/>
              <a:gd name="connsiteX21-1093" fmla="*/ 102477 w 3239999"/>
              <a:gd name="connsiteY21-1094" fmla="*/ 428517 h 3032924"/>
              <a:gd name="connsiteX22-1095" fmla="*/ 385229 w 3239999"/>
              <a:gd name="connsiteY22-1096" fmla="*/ 430441 h 3032924"/>
              <a:gd name="connsiteX23-1097" fmla="*/ 386326 w 3239999"/>
              <a:gd name="connsiteY23-1098" fmla="*/ 91100 h 3032924"/>
              <a:gd name="connsiteX24-1099" fmla="*/ 833935 w 3239999"/>
              <a:gd name="connsiteY24-1100" fmla="*/ 22 h 3032924"/>
              <a:gd name="connsiteX25-1101" fmla="*/ 1576606 w 3239999"/>
              <a:gd name="connsiteY25-1102" fmla="*/ 402054 h 3032924"/>
              <a:gd name="connsiteX26-1103" fmla="*/ 1576606 w 3239999"/>
              <a:gd name="connsiteY26-1104" fmla="*/ 430441 h 3032924"/>
              <a:gd name="connsiteX27-1105" fmla="*/ 1576606 w 3239999"/>
              <a:gd name="connsiteY27-1106" fmla="*/ 526981 h 3032924"/>
              <a:gd name="connsiteX28-1107" fmla="*/ 1576606 w 3239999"/>
              <a:gd name="connsiteY28-1108" fmla="*/ 2765302 h 3032924"/>
              <a:gd name="connsiteX29-1109" fmla="*/ 378630 w 3239999"/>
              <a:gd name="connsiteY29-1110" fmla="*/ 2472117 h 3032924"/>
              <a:gd name="connsiteX30-1111" fmla="*/ 384918 w 3239999"/>
              <a:gd name="connsiteY30-1112" fmla="*/ 526981 h 3032924"/>
              <a:gd name="connsiteX31-1113" fmla="*/ 239143 w 3239999"/>
              <a:gd name="connsiteY31-1114" fmla="*/ 526981 h 3032924"/>
              <a:gd name="connsiteX32-1115" fmla="*/ 239143 w 3239999"/>
              <a:gd name="connsiteY32-1116" fmla="*/ 2776423 h 3032924"/>
              <a:gd name="connsiteX33-1117" fmla="*/ 1576606 w 3239999"/>
              <a:gd name="connsiteY33-1118" fmla="*/ 2776423 h 3032924"/>
              <a:gd name="connsiteX0-1119" fmla="*/ 1576606 w 3239999"/>
              <a:gd name="connsiteY0-1120" fmla="*/ 2778202 h 3032924"/>
              <a:gd name="connsiteX1-1121" fmla="*/ 1663394 w 3239999"/>
              <a:gd name="connsiteY1-1122" fmla="*/ 2778202 h 3032924"/>
              <a:gd name="connsiteX2-1123" fmla="*/ 1663394 w 3239999"/>
              <a:gd name="connsiteY2-1124" fmla="*/ 2776423 h 3032924"/>
              <a:gd name="connsiteX3-1125" fmla="*/ 3000856 w 3239999"/>
              <a:gd name="connsiteY3-1126" fmla="*/ 2776423 h 3032924"/>
              <a:gd name="connsiteX4-1127" fmla="*/ 3000856 w 3239999"/>
              <a:gd name="connsiteY4-1128" fmla="*/ 526981 h 3032924"/>
              <a:gd name="connsiteX5-1129" fmla="*/ 2855082 w 3239999"/>
              <a:gd name="connsiteY5-1130" fmla="*/ 526981 h 3032924"/>
              <a:gd name="connsiteX6-1131" fmla="*/ 2861369 w 3239999"/>
              <a:gd name="connsiteY6-1132" fmla="*/ 2472117 h 3032924"/>
              <a:gd name="connsiteX7-1133" fmla="*/ 1663394 w 3239999"/>
              <a:gd name="connsiteY7-1134" fmla="*/ 2765302 h 3032924"/>
              <a:gd name="connsiteX8-1135" fmla="*/ 1663394 w 3239999"/>
              <a:gd name="connsiteY8-1136" fmla="*/ 526981 h 3032924"/>
              <a:gd name="connsiteX9-1137" fmla="*/ 1663394 w 3239999"/>
              <a:gd name="connsiteY9-1138" fmla="*/ 430441 h 3032924"/>
              <a:gd name="connsiteX10-1139" fmla="*/ 1663394 w 3239999"/>
              <a:gd name="connsiteY10-1140" fmla="*/ 402054 h 3032924"/>
              <a:gd name="connsiteX11-1141" fmla="*/ 2406065 w 3239999"/>
              <a:gd name="connsiteY11-1142" fmla="*/ 22 h 3032924"/>
              <a:gd name="connsiteX12-1143" fmla="*/ 2853673 w 3239999"/>
              <a:gd name="connsiteY12-1144" fmla="*/ 91100 h 3032924"/>
              <a:gd name="connsiteX13-1145" fmla="*/ 2854770 w 3239999"/>
              <a:gd name="connsiteY13-1146" fmla="*/ 430441 h 3032924"/>
              <a:gd name="connsiteX14-1147" fmla="*/ 3120669 w 3239999"/>
              <a:gd name="connsiteY14-1148" fmla="*/ 428517 h 3032924"/>
              <a:gd name="connsiteX15-1149" fmla="*/ 3120669 w 3239999"/>
              <a:gd name="connsiteY15-1150" fmla="*/ 738345 h 3032924"/>
              <a:gd name="connsiteX16-1151" fmla="*/ 3239999 w 3239999"/>
              <a:gd name="connsiteY16-1152" fmla="*/ 738345 h 3032924"/>
              <a:gd name="connsiteX17-1153" fmla="*/ 3239999 w 3239999"/>
              <a:gd name="connsiteY17-1154" fmla="*/ 3032924 h 3032924"/>
              <a:gd name="connsiteX18-1155" fmla="*/ 0 w 3239999"/>
              <a:gd name="connsiteY18-1156" fmla="*/ 3032924 h 3032924"/>
              <a:gd name="connsiteX19-1157" fmla="*/ 0 w 3239999"/>
              <a:gd name="connsiteY19-1158" fmla="*/ 738345 h 3032924"/>
              <a:gd name="connsiteX20-1159" fmla="*/ 102477 w 3239999"/>
              <a:gd name="connsiteY20-1160" fmla="*/ 738345 h 3032924"/>
              <a:gd name="connsiteX21-1161" fmla="*/ 102477 w 3239999"/>
              <a:gd name="connsiteY21-1162" fmla="*/ 428517 h 3032924"/>
              <a:gd name="connsiteX22-1163" fmla="*/ 385229 w 3239999"/>
              <a:gd name="connsiteY22-1164" fmla="*/ 430441 h 3032924"/>
              <a:gd name="connsiteX23-1165" fmla="*/ 386326 w 3239999"/>
              <a:gd name="connsiteY23-1166" fmla="*/ 91100 h 3032924"/>
              <a:gd name="connsiteX24-1167" fmla="*/ 833935 w 3239999"/>
              <a:gd name="connsiteY24-1168" fmla="*/ 22 h 3032924"/>
              <a:gd name="connsiteX25-1169" fmla="*/ 1576606 w 3239999"/>
              <a:gd name="connsiteY25-1170" fmla="*/ 402054 h 3032924"/>
              <a:gd name="connsiteX26-1171" fmla="*/ 1576606 w 3239999"/>
              <a:gd name="connsiteY26-1172" fmla="*/ 430441 h 3032924"/>
              <a:gd name="connsiteX27-1173" fmla="*/ 1576606 w 3239999"/>
              <a:gd name="connsiteY27-1174" fmla="*/ 526981 h 3032924"/>
              <a:gd name="connsiteX28-1175" fmla="*/ 1576606 w 3239999"/>
              <a:gd name="connsiteY28-1176" fmla="*/ 2765302 h 3032924"/>
              <a:gd name="connsiteX29-1177" fmla="*/ 378630 w 3239999"/>
              <a:gd name="connsiteY29-1178" fmla="*/ 2472117 h 3032924"/>
              <a:gd name="connsiteX30-1179" fmla="*/ 384918 w 3239999"/>
              <a:gd name="connsiteY30-1180" fmla="*/ 526981 h 3032924"/>
              <a:gd name="connsiteX31-1181" fmla="*/ 239143 w 3239999"/>
              <a:gd name="connsiteY31-1182" fmla="*/ 526981 h 3032924"/>
              <a:gd name="connsiteX32-1183" fmla="*/ 239143 w 3239999"/>
              <a:gd name="connsiteY32-1184" fmla="*/ 2776423 h 3032924"/>
              <a:gd name="connsiteX33-1185" fmla="*/ 1576606 w 3239999"/>
              <a:gd name="connsiteY33-1186" fmla="*/ 2776423 h 3032924"/>
              <a:gd name="connsiteX0-1187" fmla="*/ 1576606 w 3239999"/>
              <a:gd name="connsiteY0-1188" fmla="*/ 2778202 h 3032924"/>
              <a:gd name="connsiteX1-1189" fmla="*/ 1663394 w 3239999"/>
              <a:gd name="connsiteY1-1190" fmla="*/ 2778202 h 3032924"/>
              <a:gd name="connsiteX2-1191" fmla="*/ 1663394 w 3239999"/>
              <a:gd name="connsiteY2-1192" fmla="*/ 2776423 h 3032924"/>
              <a:gd name="connsiteX3-1193" fmla="*/ 3000856 w 3239999"/>
              <a:gd name="connsiteY3-1194" fmla="*/ 2776423 h 3032924"/>
              <a:gd name="connsiteX4-1195" fmla="*/ 3000856 w 3239999"/>
              <a:gd name="connsiteY4-1196" fmla="*/ 526981 h 3032924"/>
              <a:gd name="connsiteX5-1197" fmla="*/ 2855082 w 3239999"/>
              <a:gd name="connsiteY5-1198" fmla="*/ 526981 h 3032924"/>
              <a:gd name="connsiteX6-1199" fmla="*/ 2861369 w 3239999"/>
              <a:gd name="connsiteY6-1200" fmla="*/ 2472117 h 3032924"/>
              <a:gd name="connsiteX7-1201" fmla="*/ 1663394 w 3239999"/>
              <a:gd name="connsiteY7-1202" fmla="*/ 2765302 h 3032924"/>
              <a:gd name="connsiteX8-1203" fmla="*/ 1663394 w 3239999"/>
              <a:gd name="connsiteY8-1204" fmla="*/ 526981 h 3032924"/>
              <a:gd name="connsiteX9-1205" fmla="*/ 1663394 w 3239999"/>
              <a:gd name="connsiteY9-1206" fmla="*/ 430441 h 3032924"/>
              <a:gd name="connsiteX10-1207" fmla="*/ 1663394 w 3239999"/>
              <a:gd name="connsiteY10-1208" fmla="*/ 402054 h 3032924"/>
              <a:gd name="connsiteX11-1209" fmla="*/ 2406065 w 3239999"/>
              <a:gd name="connsiteY11-1210" fmla="*/ 22 h 3032924"/>
              <a:gd name="connsiteX12-1211" fmla="*/ 2853673 w 3239999"/>
              <a:gd name="connsiteY12-1212" fmla="*/ 91100 h 3032924"/>
              <a:gd name="connsiteX13-1213" fmla="*/ 2854770 w 3239999"/>
              <a:gd name="connsiteY13-1214" fmla="*/ 430441 h 3032924"/>
              <a:gd name="connsiteX14-1215" fmla="*/ 3120669 w 3239999"/>
              <a:gd name="connsiteY14-1216" fmla="*/ 428517 h 3032924"/>
              <a:gd name="connsiteX15-1217" fmla="*/ 3120669 w 3239999"/>
              <a:gd name="connsiteY15-1218" fmla="*/ 738345 h 3032924"/>
              <a:gd name="connsiteX16-1219" fmla="*/ 3239999 w 3239999"/>
              <a:gd name="connsiteY16-1220" fmla="*/ 738345 h 3032924"/>
              <a:gd name="connsiteX17-1221" fmla="*/ 3239999 w 3239999"/>
              <a:gd name="connsiteY17-1222" fmla="*/ 3032924 h 3032924"/>
              <a:gd name="connsiteX18-1223" fmla="*/ 0 w 3239999"/>
              <a:gd name="connsiteY18-1224" fmla="*/ 3032924 h 3032924"/>
              <a:gd name="connsiteX19-1225" fmla="*/ 0 w 3239999"/>
              <a:gd name="connsiteY19-1226" fmla="*/ 738345 h 3032924"/>
              <a:gd name="connsiteX20-1227" fmla="*/ 102477 w 3239999"/>
              <a:gd name="connsiteY20-1228" fmla="*/ 738345 h 3032924"/>
              <a:gd name="connsiteX21-1229" fmla="*/ 102477 w 3239999"/>
              <a:gd name="connsiteY21-1230" fmla="*/ 428517 h 3032924"/>
              <a:gd name="connsiteX22-1231" fmla="*/ 385229 w 3239999"/>
              <a:gd name="connsiteY22-1232" fmla="*/ 430441 h 3032924"/>
              <a:gd name="connsiteX23-1233" fmla="*/ 386326 w 3239999"/>
              <a:gd name="connsiteY23-1234" fmla="*/ 91100 h 3032924"/>
              <a:gd name="connsiteX24-1235" fmla="*/ 833935 w 3239999"/>
              <a:gd name="connsiteY24-1236" fmla="*/ 22 h 3032924"/>
              <a:gd name="connsiteX25-1237" fmla="*/ 1576606 w 3239999"/>
              <a:gd name="connsiteY25-1238" fmla="*/ 402054 h 3032924"/>
              <a:gd name="connsiteX26-1239" fmla="*/ 1576606 w 3239999"/>
              <a:gd name="connsiteY26-1240" fmla="*/ 430441 h 3032924"/>
              <a:gd name="connsiteX27-1241" fmla="*/ 1576606 w 3239999"/>
              <a:gd name="connsiteY27-1242" fmla="*/ 526981 h 3032924"/>
              <a:gd name="connsiteX28-1243" fmla="*/ 1576606 w 3239999"/>
              <a:gd name="connsiteY28-1244" fmla="*/ 2765302 h 3032924"/>
              <a:gd name="connsiteX29-1245" fmla="*/ 378630 w 3239999"/>
              <a:gd name="connsiteY29-1246" fmla="*/ 2472117 h 3032924"/>
              <a:gd name="connsiteX30-1247" fmla="*/ 384918 w 3239999"/>
              <a:gd name="connsiteY30-1248" fmla="*/ 526981 h 3032924"/>
              <a:gd name="connsiteX31-1249" fmla="*/ 239143 w 3239999"/>
              <a:gd name="connsiteY31-1250" fmla="*/ 526981 h 3032924"/>
              <a:gd name="connsiteX32-1251" fmla="*/ 239143 w 3239999"/>
              <a:gd name="connsiteY32-1252" fmla="*/ 2776423 h 3032924"/>
              <a:gd name="connsiteX33-1253" fmla="*/ 1576606 w 3239999"/>
              <a:gd name="connsiteY33-1254" fmla="*/ 2776423 h 3032924"/>
              <a:gd name="connsiteX0-1255" fmla="*/ 1576606 w 3239999"/>
              <a:gd name="connsiteY0-1256" fmla="*/ 2778202 h 3032924"/>
              <a:gd name="connsiteX1-1257" fmla="*/ 1663394 w 3239999"/>
              <a:gd name="connsiteY1-1258" fmla="*/ 2778202 h 3032924"/>
              <a:gd name="connsiteX2-1259" fmla="*/ 1663394 w 3239999"/>
              <a:gd name="connsiteY2-1260" fmla="*/ 2776423 h 3032924"/>
              <a:gd name="connsiteX3-1261" fmla="*/ 3000856 w 3239999"/>
              <a:gd name="connsiteY3-1262" fmla="*/ 2776423 h 3032924"/>
              <a:gd name="connsiteX4-1263" fmla="*/ 3000856 w 3239999"/>
              <a:gd name="connsiteY4-1264" fmla="*/ 526981 h 3032924"/>
              <a:gd name="connsiteX5-1265" fmla="*/ 2855082 w 3239999"/>
              <a:gd name="connsiteY5-1266" fmla="*/ 526981 h 3032924"/>
              <a:gd name="connsiteX6-1267" fmla="*/ 2861369 w 3239999"/>
              <a:gd name="connsiteY6-1268" fmla="*/ 2472117 h 3032924"/>
              <a:gd name="connsiteX7-1269" fmla="*/ 1663394 w 3239999"/>
              <a:gd name="connsiteY7-1270" fmla="*/ 2765302 h 3032924"/>
              <a:gd name="connsiteX8-1271" fmla="*/ 1663394 w 3239999"/>
              <a:gd name="connsiteY8-1272" fmla="*/ 526981 h 3032924"/>
              <a:gd name="connsiteX9-1273" fmla="*/ 1663394 w 3239999"/>
              <a:gd name="connsiteY9-1274" fmla="*/ 430441 h 3032924"/>
              <a:gd name="connsiteX10-1275" fmla="*/ 1663394 w 3239999"/>
              <a:gd name="connsiteY10-1276" fmla="*/ 402054 h 3032924"/>
              <a:gd name="connsiteX11-1277" fmla="*/ 2406065 w 3239999"/>
              <a:gd name="connsiteY11-1278" fmla="*/ 22 h 3032924"/>
              <a:gd name="connsiteX12-1279" fmla="*/ 2853673 w 3239999"/>
              <a:gd name="connsiteY12-1280" fmla="*/ 91100 h 3032924"/>
              <a:gd name="connsiteX13-1281" fmla="*/ 2854770 w 3239999"/>
              <a:gd name="connsiteY13-1282" fmla="*/ 430441 h 3032924"/>
              <a:gd name="connsiteX14-1283" fmla="*/ 3120669 w 3239999"/>
              <a:gd name="connsiteY14-1284" fmla="*/ 428517 h 3032924"/>
              <a:gd name="connsiteX15-1285" fmla="*/ 3120669 w 3239999"/>
              <a:gd name="connsiteY15-1286" fmla="*/ 738345 h 3032924"/>
              <a:gd name="connsiteX16-1287" fmla="*/ 3239999 w 3239999"/>
              <a:gd name="connsiteY16-1288" fmla="*/ 738345 h 3032924"/>
              <a:gd name="connsiteX17-1289" fmla="*/ 3239999 w 3239999"/>
              <a:gd name="connsiteY17-1290" fmla="*/ 3032924 h 3032924"/>
              <a:gd name="connsiteX18-1291" fmla="*/ 0 w 3239999"/>
              <a:gd name="connsiteY18-1292" fmla="*/ 3032924 h 3032924"/>
              <a:gd name="connsiteX19-1293" fmla="*/ 0 w 3239999"/>
              <a:gd name="connsiteY19-1294" fmla="*/ 738345 h 3032924"/>
              <a:gd name="connsiteX20-1295" fmla="*/ 102477 w 3239999"/>
              <a:gd name="connsiteY20-1296" fmla="*/ 738345 h 3032924"/>
              <a:gd name="connsiteX21-1297" fmla="*/ 102477 w 3239999"/>
              <a:gd name="connsiteY21-1298" fmla="*/ 428517 h 3032924"/>
              <a:gd name="connsiteX22-1299" fmla="*/ 385229 w 3239999"/>
              <a:gd name="connsiteY22-1300" fmla="*/ 430441 h 3032924"/>
              <a:gd name="connsiteX23-1301" fmla="*/ 386326 w 3239999"/>
              <a:gd name="connsiteY23-1302" fmla="*/ 91100 h 3032924"/>
              <a:gd name="connsiteX24-1303" fmla="*/ 833935 w 3239999"/>
              <a:gd name="connsiteY24-1304" fmla="*/ 22 h 3032924"/>
              <a:gd name="connsiteX25-1305" fmla="*/ 1576606 w 3239999"/>
              <a:gd name="connsiteY25-1306" fmla="*/ 402054 h 3032924"/>
              <a:gd name="connsiteX26-1307" fmla="*/ 1576606 w 3239999"/>
              <a:gd name="connsiteY26-1308" fmla="*/ 430441 h 3032924"/>
              <a:gd name="connsiteX27-1309" fmla="*/ 1576606 w 3239999"/>
              <a:gd name="connsiteY27-1310" fmla="*/ 526981 h 3032924"/>
              <a:gd name="connsiteX28-1311" fmla="*/ 1576606 w 3239999"/>
              <a:gd name="connsiteY28-1312" fmla="*/ 2765302 h 3032924"/>
              <a:gd name="connsiteX29-1313" fmla="*/ 378630 w 3239999"/>
              <a:gd name="connsiteY29-1314" fmla="*/ 2472117 h 3032924"/>
              <a:gd name="connsiteX30-1315" fmla="*/ 384918 w 3239999"/>
              <a:gd name="connsiteY30-1316" fmla="*/ 526981 h 3032924"/>
              <a:gd name="connsiteX31-1317" fmla="*/ 239143 w 3239999"/>
              <a:gd name="connsiteY31-1318" fmla="*/ 526981 h 3032924"/>
              <a:gd name="connsiteX32-1319" fmla="*/ 239143 w 3239999"/>
              <a:gd name="connsiteY32-1320" fmla="*/ 2776423 h 3032924"/>
              <a:gd name="connsiteX33-1321" fmla="*/ 1576606 w 3239999"/>
              <a:gd name="connsiteY33-1322" fmla="*/ 2776423 h 3032924"/>
              <a:gd name="connsiteX0-1323" fmla="*/ 1576606 w 3239999"/>
              <a:gd name="connsiteY0-1324" fmla="*/ 2778202 h 3032924"/>
              <a:gd name="connsiteX1-1325" fmla="*/ 1663394 w 3239999"/>
              <a:gd name="connsiteY1-1326" fmla="*/ 2778202 h 3032924"/>
              <a:gd name="connsiteX2-1327" fmla="*/ 1663394 w 3239999"/>
              <a:gd name="connsiteY2-1328" fmla="*/ 2776423 h 3032924"/>
              <a:gd name="connsiteX3-1329" fmla="*/ 3000856 w 3239999"/>
              <a:gd name="connsiteY3-1330" fmla="*/ 2776423 h 3032924"/>
              <a:gd name="connsiteX4-1331" fmla="*/ 3000856 w 3239999"/>
              <a:gd name="connsiteY4-1332" fmla="*/ 526981 h 3032924"/>
              <a:gd name="connsiteX5-1333" fmla="*/ 2855082 w 3239999"/>
              <a:gd name="connsiteY5-1334" fmla="*/ 526981 h 3032924"/>
              <a:gd name="connsiteX6-1335" fmla="*/ 2861369 w 3239999"/>
              <a:gd name="connsiteY6-1336" fmla="*/ 2472117 h 3032924"/>
              <a:gd name="connsiteX7-1337" fmla="*/ 1663394 w 3239999"/>
              <a:gd name="connsiteY7-1338" fmla="*/ 2765302 h 3032924"/>
              <a:gd name="connsiteX8-1339" fmla="*/ 1663394 w 3239999"/>
              <a:gd name="connsiteY8-1340" fmla="*/ 526981 h 3032924"/>
              <a:gd name="connsiteX9-1341" fmla="*/ 1663394 w 3239999"/>
              <a:gd name="connsiteY9-1342" fmla="*/ 430441 h 3032924"/>
              <a:gd name="connsiteX10-1343" fmla="*/ 1663394 w 3239999"/>
              <a:gd name="connsiteY10-1344" fmla="*/ 402054 h 3032924"/>
              <a:gd name="connsiteX11-1345" fmla="*/ 2406065 w 3239999"/>
              <a:gd name="connsiteY11-1346" fmla="*/ 22 h 3032924"/>
              <a:gd name="connsiteX12-1347" fmla="*/ 2853673 w 3239999"/>
              <a:gd name="connsiteY12-1348" fmla="*/ 91100 h 3032924"/>
              <a:gd name="connsiteX13-1349" fmla="*/ 2854770 w 3239999"/>
              <a:gd name="connsiteY13-1350" fmla="*/ 430441 h 3032924"/>
              <a:gd name="connsiteX14-1351" fmla="*/ 3120669 w 3239999"/>
              <a:gd name="connsiteY14-1352" fmla="*/ 428517 h 3032924"/>
              <a:gd name="connsiteX15-1353" fmla="*/ 3120669 w 3239999"/>
              <a:gd name="connsiteY15-1354" fmla="*/ 738345 h 3032924"/>
              <a:gd name="connsiteX16-1355" fmla="*/ 3239999 w 3239999"/>
              <a:gd name="connsiteY16-1356" fmla="*/ 738345 h 3032924"/>
              <a:gd name="connsiteX17-1357" fmla="*/ 3239999 w 3239999"/>
              <a:gd name="connsiteY17-1358" fmla="*/ 3032924 h 3032924"/>
              <a:gd name="connsiteX18-1359" fmla="*/ 0 w 3239999"/>
              <a:gd name="connsiteY18-1360" fmla="*/ 3032924 h 3032924"/>
              <a:gd name="connsiteX19-1361" fmla="*/ 0 w 3239999"/>
              <a:gd name="connsiteY19-1362" fmla="*/ 738345 h 3032924"/>
              <a:gd name="connsiteX20-1363" fmla="*/ 102477 w 3239999"/>
              <a:gd name="connsiteY20-1364" fmla="*/ 738345 h 3032924"/>
              <a:gd name="connsiteX21-1365" fmla="*/ 102477 w 3239999"/>
              <a:gd name="connsiteY21-1366" fmla="*/ 428517 h 3032924"/>
              <a:gd name="connsiteX22-1367" fmla="*/ 385229 w 3239999"/>
              <a:gd name="connsiteY22-1368" fmla="*/ 430441 h 3032924"/>
              <a:gd name="connsiteX23-1369" fmla="*/ 386326 w 3239999"/>
              <a:gd name="connsiteY23-1370" fmla="*/ 91100 h 3032924"/>
              <a:gd name="connsiteX24-1371" fmla="*/ 833935 w 3239999"/>
              <a:gd name="connsiteY24-1372" fmla="*/ 22 h 3032924"/>
              <a:gd name="connsiteX25-1373" fmla="*/ 1576606 w 3239999"/>
              <a:gd name="connsiteY25-1374" fmla="*/ 402054 h 3032924"/>
              <a:gd name="connsiteX26-1375" fmla="*/ 1576606 w 3239999"/>
              <a:gd name="connsiteY26-1376" fmla="*/ 430441 h 3032924"/>
              <a:gd name="connsiteX27-1377" fmla="*/ 1576606 w 3239999"/>
              <a:gd name="connsiteY27-1378" fmla="*/ 526981 h 3032924"/>
              <a:gd name="connsiteX28-1379" fmla="*/ 1576606 w 3239999"/>
              <a:gd name="connsiteY28-1380" fmla="*/ 2765302 h 3032924"/>
              <a:gd name="connsiteX29-1381" fmla="*/ 378630 w 3239999"/>
              <a:gd name="connsiteY29-1382" fmla="*/ 2472117 h 3032924"/>
              <a:gd name="connsiteX30-1383" fmla="*/ 384918 w 3239999"/>
              <a:gd name="connsiteY30-1384" fmla="*/ 526981 h 3032924"/>
              <a:gd name="connsiteX31-1385" fmla="*/ 239143 w 3239999"/>
              <a:gd name="connsiteY31-1386" fmla="*/ 526981 h 3032924"/>
              <a:gd name="connsiteX32-1387" fmla="*/ 229618 w 3239999"/>
              <a:gd name="connsiteY32-1388" fmla="*/ 2690698 h 3032924"/>
              <a:gd name="connsiteX33-1389" fmla="*/ 1576606 w 3239999"/>
              <a:gd name="connsiteY33-1390" fmla="*/ 2776423 h 3032924"/>
              <a:gd name="connsiteX0-1391" fmla="*/ 1576606 w 3239999"/>
              <a:gd name="connsiteY0-1392" fmla="*/ 2778202 h 3032924"/>
              <a:gd name="connsiteX1-1393" fmla="*/ 1663394 w 3239999"/>
              <a:gd name="connsiteY1-1394" fmla="*/ 2778202 h 3032924"/>
              <a:gd name="connsiteX2-1395" fmla="*/ 1663394 w 3239999"/>
              <a:gd name="connsiteY2-1396" fmla="*/ 2776423 h 3032924"/>
              <a:gd name="connsiteX3-1397" fmla="*/ 2991331 w 3239999"/>
              <a:gd name="connsiteY3-1398" fmla="*/ 2709748 h 3032924"/>
              <a:gd name="connsiteX4-1399" fmla="*/ 3000856 w 3239999"/>
              <a:gd name="connsiteY4-1400" fmla="*/ 526981 h 3032924"/>
              <a:gd name="connsiteX5-1401" fmla="*/ 2855082 w 3239999"/>
              <a:gd name="connsiteY5-1402" fmla="*/ 526981 h 3032924"/>
              <a:gd name="connsiteX6-1403" fmla="*/ 2861369 w 3239999"/>
              <a:gd name="connsiteY6-1404" fmla="*/ 2472117 h 3032924"/>
              <a:gd name="connsiteX7-1405" fmla="*/ 1663394 w 3239999"/>
              <a:gd name="connsiteY7-1406" fmla="*/ 2765302 h 3032924"/>
              <a:gd name="connsiteX8-1407" fmla="*/ 1663394 w 3239999"/>
              <a:gd name="connsiteY8-1408" fmla="*/ 526981 h 3032924"/>
              <a:gd name="connsiteX9-1409" fmla="*/ 1663394 w 3239999"/>
              <a:gd name="connsiteY9-1410" fmla="*/ 430441 h 3032924"/>
              <a:gd name="connsiteX10-1411" fmla="*/ 1663394 w 3239999"/>
              <a:gd name="connsiteY10-1412" fmla="*/ 402054 h 3032924"/>
              <a:gd name="connsiteX11-1413" fmla="*/ 2406065 w 3239999"/>
              <a:gd name="connsiteY11-1414" fmla="*/ 22 h 3032924"/>
              <a:gd name="connsiteX12-1415" fmla="*/ 2853673 w 3239999"/>
              <a:gd name="connsiteY12-1416" fmla="*/ 91100 h 3032924"/>
              <a:gd name="connsiteX13-1417" fmla="*/ 2854770 w 3239999"/>
              <a:gd name="connsiteY13-1418" fmla="*/ 430441 h 3032924"/>
              <a:gd name="connsiteX14-1419" fmla="*/ 3120669 w 3239999"/>
              <a:gd name="connsiteY14-1420" fmla="*/ 428517 h 3032924"/>
              <a:gd name="connsiteX15-1421" fmla="*/ 3120669 w 3239999"/>
              <a:gd name="connsiteY15-1422" fmla="*/ 738345 h 3032924"/>
              <a:gd name="connsiteX16-1423" fmla="*/ 3239999 w 3239999"/>
              <a:gd name="connsiteY16-1424" fmla="*/ 738345 h 3032924"/>
              <a:gd name="connsiteX17-1425" fmla="*/ 3239999 w 3239999"/>
              <a:gd name="connsiteY17-1426" fmla="*/ 3032924 h 3032924"/>
              <a:gd name="connsiteX18-1427" fmla="*/ 0 w 3239999"/>
              <a:gd name="connsiteY18-1428" fmla="*/ 3032924 h 3032924"/>
              <a:gd name="connsiteX19-1429" fmla="*/ 0 w 3239999"/>
              <a:gd name="connsiteY19-1430" fmla="*/ 738345 h 3032924"/>
              <a:gd name="connsiteX20-1431" fmla="*/ 102477 w 3239999"/>
              <a:gd name="connsiteY20-1432" fmla="*/ 738345 h 3032924"/>
              <a:gd name="connsiteX21-1433" fmla="*/ 102477 w 3239999"/>
              <a:gd name="connsiteY21-1434" fmla="*/ 428517 h 3032924"/>
              <a:gd name="connsiteX22-1435" fmla="*/ 385229 w 3239999"/>
              <a:gd name="connsiteY22-1436" fmla="*/ 430441 h 3032924"/>
              <a:gd name="connsiteX23-1437" fmla="*/ 386326 w 3239999"/>
              <a:gd name="connsiteY23-1438" fmla="*/ 91100 h 3032924"/>
              <a:gd name="connsiteX24-1439" fmla="*/ 833935 w 3239999"/>
              <a:gd name="connsiteY24-1440" fmla="*/ 22 h 3032924"/>
              <a:gd name="connsiteX25-1441" fmla="*/ 1576606 w 3239999"/>
              <a:gd name="connsiteY25-1442" fmla="*/ 402054 h 3032924"/>
              <a:gd name="connsiteX26-1443" fmla="*/ 1576606 w 3239999"/>
              <a:gd name="connsiteY26-1444" fmla="*/ 430441 h 3032924"/>
              <a:gd name="connsiteX27-1445" fmla="*/ 1576606 w 3239999"/>
              <a:gd name="connsiteY27-1446" fmla="*/ 526981 h 3032924"/>
              <a:gd name="connsiteX28-1447" fmla="*/ 1576606 w 3239999"/>
              <a:gd name="connsiteY28-1448" fmla="*/ 2765302 h 3032924"/>
              <a:gd name="connsiteX29-1449" fmla="*/ 378630 w 3239999"/>
              <a:gd name="connsiteY29-1450" fmla="*/ 2472117 h 3032924"/>
              <a:gd name="connsiteX30-1451" fmla="*/ 384918 w 3239999"/>
              <a:gd name="connsiteY30-1452" fmla="*/ 526981 h 3032924"/>
              <a:gd name="connsiteX31-1453" fmla="*/ 239143 w 3239999"/>
              <a:gd name="connsiteY31-1454" fmla="*/ 526981 h 3032924"/>
              <a:gd name="connsiteX32-1455" fmla="*/ 229618 w 3239999"/>
              <a:gd name="connsiteY32-1456" fmla="*/ 2690698 h 3032924"/>
              <a:gd name="connsiteX33-1457" fmla="*/ 1576606 w 3239999"/>
              <a:gd name="connsiteY33-1458" fmla="*/ 2776423 h 303292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419872" y="1851670"/>
            <a:ext cx="55446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Ст. 12 «Відповідно до індивідуальних </a:t>
            </a:r>
            <a:endParaRPr lang="uk-UA" sz="2000" dirty="0"/>
          </a:p>
          <a:p>
            <a:r>
              <a:rPr lang="uk-UA" sz="2000" dirty="0"/>
              <a:t>особливостей навчально-пізнавальної </a:t>
            </a:r>
            <a:endParaRPr lang="uk-UA" sz="2000" dirty="0"/>
          </a:p>
          <a:p>
            <a:r>
              <a:rPr lang="uk-UA" sz="2000" dirty="0"/>
              <a:t>діяльності </a:t>
            </a:r>
            <a:r>
              <a:rPr lang="uk-UA" sz="2000" b="1" u="sng" dirty="0"/>
              <a:t>на кожного учня </a:t>
            </a:r>
            <a:r>
              <a:rPr lang="uk-UA" sz="2000" dirty="0"/>
              <a:t>з особливими </a:t>
            </a:r>
            <a:endParaRPr lang="uk-UA" sz="2000" dirty="0"/>
          </a:p>
          <a:p>
            <a:r>
              <a:rPr lang="uk-UA" sz="2000" dirty="0"/>
              <a:t>освітніми потребами складається ІПР. Вона </a:t>
            </a:r>
            <a:endParaRPr lang="uk-UA" sz="2000" dirty="0"/>
          </a:p>
          <a:p>
            <a:r>
              <a:rPr lang="uk-UA" sz="2000" dirty="0"/>
              <a:t>забезпечує індивідуалізацію навчання, </a:t>
            </a:r>
            <a:endParaRPr lang="uk-UA" sz="2000" dirty="0"/>
          </a:p>
          <a:p>
            <a:r>
              <a:rPr lang="uk-UA" sz="2000" dirty="0"/>
              <a:t>визначає конкретні навчальні стратегії та </a:t>
            </a:r>
            <a:endParaRPr lang="uk-UA" sz="2000" dirty="0"/>
          </a:p>
          <a:p>
            <a:r>
              <a:rPr lang="uk-UA" sz="2000" dirty="0"/>
              <a:t>підходи».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55576" y="123478"/>
            <a:ext cx="6768752" cy="576064"/>
          </a:xfrm>
        </p:spPr>
        <p:txBody>
          <a:bodyPr/>
          <a:lstStyle/>
          <a:p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Rectangle 9"/>
          <p:cNvSpPr/>
          <p:nvPr/>
        </p:nvSpPr>
        <p:spPr>
          <a:xfrm>
            <a:off x="1582055" y="1347614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-1" fmla="*/ 833935 w 3239999"/>
              <a:gd name="connsiteY0-2" fmla="*/ 22 h 3032924"/>
              <a:gd name="connsiteX1-3" fmla="*/ 1576606 w 3239999"/>
              <a:gd name="connsiteY1-4" fmla="*/ 402054 h 3032924"/>
              <a:gd name="connsiteX2-5" fmla="*/ 1576606 w 3239999"/>
              <a:gd name="connsiteY2-6" fmla="*/ 430441 h 3032924"/>
              <a:gd name="connsiteX3-7" fmla="*/ 1576606 w 3239999"/>
              <a:gd name="connsiteY3-8" fmla="*/ 526981 h 3032924"/>
              <a:gd name="connsiteX4-9" fmla="*/ 1576606 w 3239999"/>
              <a:gd name="connsiteY4-10" fmla="*/ 2765302 h 3032924"/>
              <a:gd name="connsiteX5-11" fmla="*/ 378630 w 3239999"/>
              <a:gd name="connsiteY5-12" fmla="*/ 2472117 h 3032924"/>
              <a:gd name="connsiteX6-13" fmla="*/ 384918 w 3239999"/>
              <a:gd name="connsiteY6-14" fmla="*/ 526981 h 3032924"/>
              <a:gd name="connsiteX7-15" fmla="*/ 239143 w 3239999"/>
              <a:gd name="connsiteY7-16" fmla="*/ 526981 h 3032924"/>
              <a:gd name="connsiteX8-17" fmla="*/ 239143 w 3239999"/>
              <a:gd name="connsiteY8-18" fmla="*/ 2776423 h 3032924"/>
              <a:gd name="connsiteX9-19" fmla="*/ 1576606 w 3239999"/>
              <a:gd name="connsiteY9-20" fmla="*/ 2776423 h 3032924"/>
              <a:gd name="connsiteX10-21" fmla="*/ 1576606 w 3239999"/>
              <a:gd name="connsiteY10-22" fmla="*/ 2778202 h 3032924"/>
              <a:gd name="connsiteX11-23" fmla="*/ 1663394 w 3239999"/>
              <a:gd name="connsiteY11-24" fmla="*/ 2778202 h 3032924"/>
              <a:gd name="connsiteX12-25" fmla="*/ 1663394 w 3239999"/>
              <a:gd name="connsiteY12-26" fmla="*/ 2776423 h 3032924"/>
              <a:gd name="connsiteX13-27" fmla="*/ 3000856 w 3239999"/>
              <a:gd name="connsiteY13-28" fmla="*/ 2776423 h 3032924"/>
              <a:gd name="connsiteX14-29" fmla="*/ 3000856 w 3239999"/>
              <a:gd name="connsiteY14-30" fmla="*/ 526981 h 3032924"/>
              <a:gd name="connsiteX15-31" fmla="*/ 2855082 w 3239999"/>
              <a:gd name="connsiteY15-32" fmla="*/ 526981 h 3032924"/>
              <a:gd name="connsiteX16-33" fmla="*/ 2861369 w 3239999"/>
              <a:gd name="connsiteY16-34" fmla="*/ 2472117 h 3032924"/>
              <a:gd name="connsiteX17-35" fmla="*/ 1663394 w 3239999"/>
              <a:gd name="connsiteY17-36" fmla="*/ 2765302 h 3032924"/>
              <a:gd name="connsiteX18-37" fmla="*/ 1663394 w 3239999"/>
              <a:gd name="connsiteY18-38" fmla="*/ 526981 h 3032924"/>
              <a:gd name="connsiteX19-39" fmla="*/ 1663394 w 3239999"/>
              <a:gd name="connsiteY19-40" fmla="*/ 430441 h 3032924"/>
              <a:gd name="connsiteX20-41" fmla="*/ 1663394 w 3239999"/>
              <a:gd name="connsiteY20-42" fmla="*/ 402054 h 3032924"/>
              <a:gd name="connsiteX21-43" fmla="*/ 2406065 w 3239999"/>
              <a:gd name="connsiteY21-44" fmla="*/ 22 h 3032924"/>
              <a:gd name="connsiteX22-45" fmla="*/ 2853673 w 3239999"/>
              <a:gd name="connsiteY22-46" fmla="*/ 91100 h 3032924"/>
              <a:gd name="connsiteX23-47" fmla="*/ 2854770 w 3239999"/>
              <a:gd name="connsiteY23-48" fmla="*/ 430441 h 3032924"/>
              <a:gd name="connsiteX24-49" fmla="*/ 3120669 w 3239999"/>
              <a:gd name="connsiteY24-50" fmla="*/ 428517 h 3032924"/>
              <a:gd name="connsiteX25-51" fmla="*/ 3120669 w 3239999"/>
              <a:gd name="connsiteY25-52" fmla="*/ 738345 h 3032924"/>
              <a:gd name="connsiteX26-53" fmla="*/ 3239999 w 3239999"/>
              <a:gd name="connsiteY26-54" fmla="*/ 738345 h 3032924"/>
              <a:gd name="connsiteX27-55" fmla="*/ 3239999 w 3239999"/>
              <a:gd name="connsiteY27-56" fmla="*/ 3032924 h 3032924"/>
              <a:gd name="connsiteX28-57" fmla="*/ 0 w 3239999"/>
              <a:gd name="connsiteY28-58" fmla="*/ 3032924 h 3032924"/>
              <a:gd name="connsiteX29-59" fmla="*/ 0 w 3239999"/>
              <a:gd name="connsiteY29-60" fmla="*/ 738345 h 3032924"/>
              <a:gd name="connsiteX30-61" fmla="*/ 102477 w 3239999"/>
              <a:gd name="connsiteY30-62" fmla="*/ 738345 h 3032924"/>
              <a:gd name="connsiteX31-63" fmla="*/ 102477 w 3239999"/>
              <a:gd name="connsiteY31-64" fmla="*/ 428517 h 3032924"/>
              <a:gd name="connsiteX32-65" fmla="*/ 385229 w 3239999"/>
              <a:gd name="connsiteY32-66" fmla="*/ 430441 h 3032924"/>
              <a:gd name="connsiteX33-67" fmla="*/ 386326 w 3239999"/>
              <a:gd name="connsiteY33-68" fmla="*/ 91100 h 3032924"/>
              <a:gd name="connsiteX34-69" fmla="*/ 833935 w 3239999"/>
              <a:gd name="connsiteY34-70" fmla="*/ 22 h 3032924"/>
              <a:gd name="connsiteX0-71" fmla="*/ 833935 w 3239999"/>
              <a:gd name="connsiteY0-72" fmla="*/ 22 h 3032924"/>
              <a:gd name="connsiteX1-73" fmla="*/ 1576606 w 3239999"/>
              <a:gd name="connsiteY1-74" fmla="*/ 402054 h 3032924"/>
              <a:gd name="connsiteX2-75" fmla="*/ 1576606 w 3239999"/>
              <a:gd name="connsiteY2-76" fmla="*/ 430441 h 3032924"/>
              <a:gd name="connsiteX3-77" fmla="*/ 1576606 w 3239999"/>
              <a:gd name="connsiteY3-78" fmla="*/ 526981 h 3032924"/>
              <a:gd name="connsiteX4-79" fmla="*/ 1576606 w 3239999"/>
              <a:gd name="connsiteY4-80" fmla="*/ 2765302 h 3032924"/>
              <a:gd name="connsiteX5-81" fmla="*/ 378630 w 3239999"/>
              <a:gd name="connsiteY5-82" fmla="*/ 2472117 h 3032924"/>
              <a:gd name="connsiteX6-83" fmla="*/ 384918 w 3239999"/>
              <a:gd name="connsiteY6-84" fmla="*/ 526981 h 3032924"/>
              <a:gd name="connsiteX7-85" fmla="*/ 239143 w 3239999"/>
              <a:gd name="connsiteY7-86" fmla="*/ 526981 h 3032924"/>
              <a:gd name="connsiteX8-87" fmla="*/ 239143 w 3239999"/>
              <a:gd name="connsiteY8-88" fmla="*/ 2776423 h 3032924"/>
              <a:gd name="connsiteX9-89" fmla="*/ 1576606 w 3239999"/>
              <a:gd name="connsiteY9-90" fmla="*/ 2776423 h 3032924"/>
              <a:gd name="connsiteX10-91" fmla="*/ 1576606 w 3239999"/>
              <a:gd name="connsiteY10-92" fmla="*/ 2778202 h 3032924"/>
              <a:gd name="connsiteX11-93" fmla="*/ 1663394 w 3239999"/>
              <a:gd name="connsiteY11-94" fmla="*/ 2778202 h 3032924"/>
              <a:gd name="connsiteX12-95" fmla="*/ 1663394 w 3239999"/>
              <a:gd name="connsiteY12-96" fmla="*/ 2776423 h 3032924"/>
              <a:gd name="connsiteX13-97" fmla="*/ 3000856 w 3239999"/>
              <a:gd name="connsiteY13-98" fmla="*/ 2776423 h 3032924"/>
              <a:gd name="connsiteX14-99" fmla="*/ 3000856 w 3239999"/>
              <a:gd name="connsiteY14-100" fmla="*/ 526981 h 3032924"/>
              <a:gd name="connsiteX15-101" fmla="*/ 2855082 w 3239999"/>
              <a:gd name="connsiteY15-102" fmla="*/ 526981 h 3032924"/>
              <a:gd name="connsiteX16-103" fmla="*/ 2861369 w 3239999"/>
              <a:gd name="connsiteY16-104" fmla="*/ 2472117 h 3032924"/>
              <a:gd name="connsiteX17-105" fmla="*/ 1663394 w 3239999"/>
              <a:gd name="connsiteY17-106" fmla="*/ 2765302 h 3032924"/>
              <a:gd name="connsiteX18-107" fmla="*/ 1663394 w 3239999"/>
              <a:gd name="connsiteY18-108" fmla="*/ 526981 h 3032924"/>
              <a:gd name="connsiteX19-109" fmla="*/ 1663394 w 3239999"/>
              <a:gd name="connsiteY19-110" fmla="*/ 430441 h 3032924"/>
              <a:gd name="connsiteX20-111" fmla="*/ 1663394 w 3239999"/>
              <a:gd name="connsiteY20-112" fmla="*/ 402054 h 3032924"/>
              <a:gd name="connsiteX21-113" fmla="*/ 2406065 w 3239999"/>
              <a:gd name="connsiteY21-114" fmla="*/ 22 h 3032924"/>
              <a:gd name="connsiteX22-115" fmla="*/ 2853673 w 3239999"/>
              <a:gd name="connsiteY22-116" fmla="*/ 91100 h 3032924"/>
              <a:gd name="connsiteX23-117" fmla="*/ 2854770 w 3239999"/>
              <a:gd name="connsiteY23-118" fmla="*/ 430441 h 3032924"/>
              <a:gd name="connsiteX24-119" fmla="*/ 3120669 w 3239999"/>
              <a:gd name="connsiteY24-120" fmla="*/ 428517 h 3032924"/>
              <a:gd name="connsiteX25-121" fmla="*/ 3120669 w 3239999"/>
              <a:gd name="connsiteY25-122" fmla="*/ 738345 h 3032924"/>
              <a:gd name="connsiteX26-123" fmla="*/ 3239999 w 3239999"/>
              <a:gd name="connsiteY26-124" fmla="*/ 738345 h 3032924"/>
              <a:gd name="connsiteX27-125" fmla="*/ 3239999 w 3239999"/>
              <a:gd name="connsiteY27-126" fmla="*/ 3032924 h 3032924"/>
              <a:gd name="connsiteX28-127" fmla="*/ 0 w 3239999"/>
              <a:gd name="connsiteY28-128" fmla="*/ 3032924 h 3032924"/>
              <a:gd name="connsiteX29-129" fmla="*/ 0 w 3239999"/>
              <a:gd name="connsiteY29-130" fmla="*/ 738345 h 3032924"/>
              <a:gd name="connsiteX30-131" fmla="*/ 102477 w 3239999"/>
              <a:gd name="connsiteY30-132" fmla="*/ 738345 h 3032924"/>
              <a:gd name="connsiteX31-133" fmla="*/ 102477 w 3239999"/>
              <a:gd name="connsiteY31-134" fmla="*/ 428517 h 3032924"/>
              <a:gd name="connsiteX32-135" fmla="*/ 385229 w 3239999"/>
              <a:gd name="connsiteY32-136" fmla="*/ 430441 h 3032924"/>
              <a:gd name="connsiteX33-137" fmla="*/ 386326 w 3239999"/>
              <a:gd name="connsiteY33-138" fmla="*/ 91100 h 3032924"/>
              <a:gd name="connsiteX34-139" fmla="*/ 833935 w 3239999"/>
              <a:gd name="connsiteY34-140" fmla="*/ 22 h 3032924"/>
              <a:gd name="connsiteX0-141" fmla="*/ 1576606 w 3239999"/>
              <a:gd name="connsiteY0-142" fmla="*/ 2778202 h 3032924"/>
              <a:gd name="connsiteX1-143" fmla="*/ 1663394 w 3239999"/>
              <a:gd name="connsiteY1-144" fmla="*/ 2778202 h 3032924"/>
              <a:gd name="connsiteX2-145" fmla="*/ 1663394 w 3239999"/>
              <a:gd name="connsiteY2-146" fmla="*/ 2776423 h 3032924"/>
              <a:gd name="connsiteX3-147" fmla="*/ 3000856 w 3239999"/>
              <a:gd name="connsiteY3-148" fmla="*/ 2776423 h 3032924"/>
              <a:gd name="connsiteX4-149" fmla="*/ 3000856 w 3239999"/>
              <a:gd name="connsiteY4-150" fmla="*/ 526981 h 3032924"/>
              <a:gd name="connsiteX5-151" fmla="*/ 2855082 w 3239999"/>
              <a:gd name="connsiteY5-152" fmla="*/ 526981 h 3032924"/>
              <a:gd name="connsiteX6-153" fmla="*/ 2861369 w 3239999"/>
              <a:gd name="connsiteY6-154" fmla="*/ 2472117 h 3032924"/>
              <a:gd name="connsiteX7-155" fmla="*/ 1663394 w 3239999"/>
              <a:gd name="connsiteY7-156" fmla="*/ 2765302 h 3032924"/>
              <a:gd name="connsiteX8-157" fmla="*/ 1663394 w 3239999"/>
              <a:gd name="connsiteY8-158" fmla="*/ 526981 h 3032924"/>
              <a:gd name="connsiteX9-159" fmla="*/ 1663394 w 3239999"/>
              <a:gd name="connsiteY9-160" fmla="*/ 430441 h 3032924"/>
              <a:gd name="connsiteX10-161" fmla="*/ 1663394 w 3239999"/>
              <a:gd name="connsiteY10-162" fmla="*/ 402054 h 3032924"/>
              <a:gd name="connsiteX11-163" fmla="*/ 2406065 w 3239999"/>
              <a:gd name="connsiteY11-164" fmla="*/ 22 h 3032924"/>
              <a:gd name="connsiteX12-165" fmla="*/ 2853673 w 3239999"/>
              <a:gd name="connsiteY12-166" fmla="*/ 91100 h 3032924"/>
              <a:gd name="connsiteX13-167" fmla="*/ 2854770 w 3239999"/>
              <a:gd name="connsiteY13-168" fmla="*/ 430441 h 3032924"/>
              <a:gd name="connsiteX14-169" fmla="*/ 3120669 w 3239999"/>
              <a:gd name="connsiteY14-170" fmla="*/ 428517 h 3032924"/>
              <a:gd name="connsiteX15-171" fmla="*/ 3120669 w 3239999"/>
              <a:gd name="connsiteY15-172" fmla="*/ 738345 h 3032924"/>
              <a:gd name="connsiteX16-173" fmla="*/ 3239999 w 3239999"/>
              <a:gd name="connsiteY16-174" fmla="*/ 738345 h 3032924"/>
              <a:gd name="connsiteX17-175" fmla="*/ 3239999 w 3239999"/>
              <a:gd name="connsiteY17-176" fmla="*/ 3032924 h 3032924"/>
              <a:gd name="connsiteX18-177" fmla="*/ 0 w 3239999"/>
              <a:gd name="connsiteY18-178" fmla="*/ 3032924 h 3032924"/>
              <a:gd name="connsiteX19-179" fmla="*/ 0 w 3239999"/>
              <a:gd name="connsiteY19-180" fmla="*/ 738345 h 3032924"/>
              <a:gd name="connsiteX20-181" fmla="*/ 102477 w 3239999"/>
              <a:gd name="connsiteY20-182" fmla="*/ 738345 h 3032924"/>
              <a:gd name="connsiteX21-183" fmla="*/ 102477 w 3239999"/>
              <a:gd name="connsiteY21-184" fmla="*/ 428517 h 3032924"/>
              <a:gd name="connsiteX22-185" fmla="*/ 385229 w 3239999"/>
              <a:gd name="connsiteY22-186" fmla="*/ 430441 h 3032924"/>
              <a:gd name="connsiteX23-187" fmla="*/ 386326 w 3239999"/>
              <a:gd name="connsiteY23-188" fmla="*/ 91100 h 3032924"/>
              <a:gd name="connsiteX24-189" fmla="*/ 833935 w 3239999"/>
              <a:gd name="connsiteY24-190" fmla="*/ 22 h 3032924"/>
              <a:gd name="connsiteX25-191" fmla="*/ 1576606 w 3239999"/>
              <a:gd name="connsiteY25-192" fmla="*/ 402054 h 3032924"/>
              <a:gd name="connsiteX26-193" fmla="*/ 1576606 w 3239999"/>
              <a:gd name="connsiteY26-194" fmla="*/ 430441 h 3032924"/>
              <a:gd name="connsiteX27-195" fmla="*/ 1576606 w 3239999"/>
              <a:gd name="connsiteY27-196" fmla="*/ 526981 h 3032924"/>
              <a:gd name="connsiteX28-197" fmla="*/ 1576606 w 3239999"/>
              <a:gd name="connsiteY28-198" fmla="*/ 2765302 h 3032924"/>
              <a:gd name="connsiteX29-199" fmla="*/ 378630 w 3239999"/>
              <a:gd name="connsiteY29-200" fmla="*/ 2472117 h 3032924"/>
              <a:gd name="connsiteX30-201" fmla="*/ 384918 w 3239999"/>
              <a:gd name="connsiteY30-202" fmla="*/ 526981 h 3032924"/>
              <a:gd name="connsiteX31-203" fmla="*/ 239143 w 3239999"/>
              <a:gd name="connsiteY31-204" fmla="*/ 526981 h 3032924"/>
              <a:gd name="connsiteX32-205" fmla="*/ 239143 w 3239999"/>
              <a:gd name="connsiteY32-206" fmla="*/ 2776423 h 3032924"/>
              <a:gd name="connsiteX33-207" fmla="*/ 1576606 w 3239999"/>
              <a:gd name="connsiteY33-208" fmla="*/ 2776423 h 3032924"/>
              <a:gd name="connsiteX34-209" fmla="*/ 1668046 w 3239999"/>
              <a:gd name="connsiteY34-210" fmla="*/ 2869642 h 3032924"/>
              <a:gd name="connsiteX0-211" fmla="*/ 1576606 w 3239999"/>
              <a:gd name="connsiteY0-212" fmla="*/ 2778202 h 3032924"/>
              <a:gd name="connsiteX1-213" fmla="*/ 1663394 w 3239999"/>
              <a:gd name="connsiteY1-214" fmla="*/ 2778202 h 3032924"/>
              <a:gd name="connsiteX2-215" fmla="*/ 1663394 w 3239999"/>
              <a:gd name="connsiteY2-216" fmla="*/ 2776423 h 3032924"/>
              <a:gd name="connsiteX3-217" fmla="*/ 3000856 w 3239999"/>
              <a:gd name="connsiteY3-218" fmla="*/ 2776423 h 3032924"/>
              <a:gd name="connsiteX4-219" fmla="*/ 3000856 w 3239999"/>
              <a:gd name="connsiteY4-220" fmla="*/ 526981 h 3032924"/>
              <a:gd name="connsiteX5-221" fmla="*/ 2855082 w 3239999"/>
              <a:gd name="connsiteY5-222" fmla="*/ 526981 h 3032924"/>
              <a:gd name="connsiteX6-223" fmla="*/ 2861369 w 3239999"/>
              <a:gd name="connsiteY6-224" fmla="*/ 2472117 h 3032924"/>
              <a:gd name="connsiteX7-225" fmla="*/ 1663394 w 3239999"/>
              <a:gd name="connsiteY7-226" fmla="*/ 2765302 h 3032924"/>
              <a:gd name="connsiteX8-227" fmla="*/ 1663394 w 3239999"/>
              <a:gd name="connsiteY8-228" fmla="*/ 526981 h 3032924"/>
              <a:gd name="connsiteX9-229" fmla="*/ 1663394 w 3239999"/>
              <a:gd name="connsiteY9-230" fmla="*/ 430441 h 3032924"/>
              <a:gd name="connsiteX10-231" fmla="*/ 1663394 w 3239999"/>
              <a:gd name="connsiteY10-232" fmla="*/ 402054 h 3032924"/>
              <a:gd name="connsiteX11-233" fmla="*/ 2406065 w 3239999"/>
              <a:gd name="connsiteY11-234" fmla="*/ 22 h 3032924"/>
              <a:gd name="connsiteX12-235" fmla="*/ 2853673 w 3239999"/>
              <a:gd name="connsiteY12-236" fmla="*/ 91100 h 3032924"/>
              <a:gd name="connsiteX13-237" fmla="*/ 2854770 w 3239999"/>
              <a:gd name="connsiteY13-238" fmla="*/ 430441 h 3032924"/>
              <a:gd name="connsiteX14-239" fmla="*/ 3120669 w 3239999"/>
              <a:gd name="connsiteY14-240" fmla="*/ 428517 h 3032924"/>
              <a:gd name="connsiteX15-241" fmla="*/ 3120669 w 3239999"/>
              <a:gd name="connsiteY15-242" fmla="*/ 738345 h 3032924"/>
              <a:gd name="connsiteX16-243" fmla="*/ 3239999 w 3239999"/>
              <a:gd name="connsiteY16-244" fmla="*/ 738345 h 3032924"/>
              <a:gd name="connsiteX17-245" fmla="*/ 3239999 w 3239999"/>
              <a:gd name="connsiteY17-246" fmla="*/ 3032924 h 3032924"/>
              <a:gd name="connsiteX18-247" fmla="*/ 0 w 3239999"/>
              <a:gd name="connsiteY18-248" fmla="*/ 3032924 h 3032924"/>
              <a:gd name="connsiteX19-249" fmla="*/ 0 w 3239999"/>
              <a:gd name="connsiteY19-250" fmla="*/ 738345 h 3032924"/>
              <a:gd name="connsiteX20-251" fmla="*/ 102477 w 3239999"/>
              <a:gd name="connsiteY20-252" fmla="*/ 738345 h 3032924"/>
              <a:gd name="connsiteX21-253" fmla="*/ 102477 w 3239999"/>
              <a:gd name="connsiteY21-254" fmla="*/ 428517 h 3032924"/>
              <a:gd name="connsiteX22-255" fmla="*/ 385229 w 3239999"/>
              <a:gd name="connsiteY22-256" fmla="*/ 430441 h 3032924"/>
              <a:gd name="connsiteX23-257" fmla="*/ 386326 w 3239999"/>
              <a:gd name="connsiteY23-258" fmla="*/ 91100 h 3032924"/>
              <a:gd name="connsiteX24-259" fmla="*/ 833935 w 3239999"/>
              <a:gd name="connsiteY24-260" fmla="*/ 22 h 3032924"/>
              <a:gd name="connsiteX25-261" fmla="*/ 1576606 w 3239999"/>
              <a:gd name="connsiteY25-262" fmla="*/ 402054 h 3032924"/>
              <a:gd name="connsiteX26-263" fmla="*/ 1576606 w 3239999"/>
              <a:gd name="connsiteY26-264" fmla="*/ 430441 h 3032924"/>
              <a:gd name="connsiteX27-265" fmla="*/ 1576606 w 3239999"/>
              <a:gd name="connsiteY27-266" fmla="*/ 526981 h 3032924"/>
              <a:gd name="connsiteX28-267" fmla="*/ 1576606 w 3239999"/>
              <a:gd name="connsiteY28-268" fmla="*/ 2765302 h 3032924"/>
              <a:gd name="connsiteX29-269" fmla="*/ 378630 w 3239999"/>
              <a:gd name="connsiteY29-270" fmla="*/ 2472117 h 3032924"/>
              <a:gd name="connsiteX30-271" fmla="*/ 384918 w 3239999"/>
              <a:gd name="connsiteY30-272" fmla="*/ 526981 h 3032924"/>
              <a:gd name="connsiteX31-273" fmla="*/ 239143 w 3239999"/>
              <a:gd name="connsiteY31-274" fmla="*/ 526981 h 3032924"/>
              <a:gd name="connsiteX32-275" fmla="*/ 239143 w 3239999"/>
              <a:gd name="connsiteY32-276" fmla="*/ 2776423 h 3032924"/>
              <a:gd name="connsiteX33-277" fmla="*/ 1576606 w 3239999"/>
              <a:gd name="connsiteY33-278" fmla="*/ 2776423 h 3032924"/>
              <a:gd name="connsiteX34-279" fmla="*/ 1668046 w 3239999"/>
              <a:gd name="connsiteY34-280" fmla="*/ 2869642 h 3032924"/>
              <a:gd name="connsiteX0-281" fmla="*/ 1576606 w 3239999"/>
              <a:gd name="connsiteY0-282" fmla="*/ 2778202 h 3032924"/>
              <a:gd name="connsiteX1-283" fmla="*/ 1663394 w 3239999"/>
              <a:gd name="connsiteY1-284" fmla="*/ 2778202 h 3032924"/>
              <a:gd name="connsiteX2-285" fmla="*/ 1663394 w 3239999"/>
              <a:gd name="connsiteY2-286" fmla="*/ 2776423 h 3032924"/>
              <a:gd name="connsiteX3-287" fmla="*/ 3000856 w 3239999"/>
              <a:gd name="connsiteY3-288" fmla="*/ 2776423 h 3032924"/>
              <a:gd name="connsiteX4-289" fmla="*/ 3000856 w 3239999"/>
              <a:gd name="connsiteY4-290" fmla="*/ 526981 h 3032924"/>
              <a:gd name="connsiteX5-291" fmla="*/ 2855082 w 3239999"/>
              <a:gd name="connsiteY5-292" fmla="*/ 526981 h 3032924"/>
              <a:gd name="connsiteX6-293" fmla="*/ 2861369 w 3239999"/>
              <a:gd name="connsiteY6-294" fmla="*/ 2472117 h 3032924"/>
              <a:gd name="connsiteX7-295" fmla="*/ 1663394 w 3239999"/>
              <a:gd name="connsiteY7-296" fmla="*/ 2765302 h 3032924"/>
              <a:gd name="connsiteX8-297" fmla="*/ 1663394 w 3239999"/>
              <a:gd name="connsiteY8-298" fmla="*/ 526981 h 3032924"/>
              <a:gd name="connsiteX9-299" fmla="*/ 1663394 w 3239999"/>
              <a:gd name="connsiteY9-300" fmla="*/ 430441 h 3032924"/>
              <a:gd name="connsiteX10-301" fmla="*/ 1663394 w 3239999"/>
              <a:gd name="connsiteY10-302" fmla="*/ 402054 h 3032924"/>
              <a:gd name="connsiteX11-303" fmla="*/ 2406065 w 3239999"/>
              <a:gd name="connsiteY11-304" fmla="*/ 22 h 3032924"/>
              <a:gd name="connsiteX12-305" fmla="*/ 2853673 w 3239999"/>
              <a:gd name="connsiteY12-306" fmla="*/ 91100 h 3032924"/>
              <a:gd name="connsiteX13-307" fmla="*/ 2854770 w 3239999"/>
              <a:gd name="connsiteY13-308" fmla="*/ 430441 h 3032924"/>
              <a:gd name="connsiteX14-309" fmla="*/ 3120669 w 3239999"/>
              <a:gd name="connsiteY14-310" fmla="*/ 428517 h 3032924"/>
              <a:gd name="connsiteX15-311" fmla="*/ 3120669 w 3239999"/>
              <a:gd name="connsiteY15-312" fmla="*/ 738345 h 3032924"/>
              <a:gd name="connsiteX16-313" fmla="*/ 3239999 w 3239999"/>
              <a:gd name="connsiteY16-314" fmla="*/ 738345 h 3032924"/>
              <a:gd name="connsiteX17-315" fmla="*/ 3239999 w 3239999"/>
              <a:gd name="connsiteY17-316" fmla="*/ 3032924 h 3032924"/>
              <a:gd name="connsiteX18-317" fmla="*/ 0 w 3239999"/>
              <a:gd name="connsiteY18-318" fmla="*/ 3032924 h 3032924"/>
              <a:gd name="connsiteX19-319" fmla="*/ 0 w 3239999"/>
              <a:gd name="connsiteY19-320" fmla="*/ 738345 h 3032924"/>
              <a:gd name="connsiteX20-321" fmla="*/ 102477 w 3239999"/>
              <a:gd name="connsiteY20-322" fmla="*/ 738345 h 3032924"/>
              <a:gd name="connsiteX21-323" fmla="*/ 102477 w 3239999"/>
              <a:gd name="connsiteY21-324" fmla="*/ 428517 h 3032924"/>
              <a:gd name="connsiteX22-325" fmla="*/ 385229 w 3239999"/>
              <a:gd name="connsiteY22-326" fmla="*/ 430441 h 3032924"/>
              <a:gd name="connsiteX23-327" fmla="*/ 386326 w 3239999"/>
              <a:gd name="connsiteY23-328" fmla="*/ 91100 h 3032924"/>
              <a:gd name="connsiteX24-329" fmla="*/ 833935 w 3239999"/>
              <a:gd name="connsiteY24-330" fmla="*/ 22 h 3032924"/>
              <a:gd name="connsiteX25-331" fmla="*/ 1576606 w 3239999"/>
              <a:gd name="connsiteY25-332" fmla="*/ 402054 h 3032924"/>
              <a:gd name="connsiteX26-333" fmla="*/ 1576606 w 3239999"/>
              <a:gd name="connsiteY26-334" fmla="*/ 430441 h 3032924"/>
              <a:gd name="connsiteX27-335" fmla="*/ 1576606 w 3239999"/>
              <a:gd name="connsiteY27-336" fmla="*/ 526981 h 3032924"/>
              <a:gd name="connsiteX28-337" fmla="*/ 1576606 w 3239999"/>
              <a:gd name="connsiteY28-338" fmla="*/ 2765302 h 3032924"/>
              <a:gd name="connsiteX29-339" fmla="*/ 378630 w 3239999"/>
              <a:gd name="connsiteY29-340" fmla="*/ 2472117 h 3032924"/>
              <a:gd name="connsiteX30-341" fmla="*/ 384918 w 3239999"/>
              <a:gd name="connsiteY30-342" fmla="*/ 526981 h 3032924"/>
              <a:gd name="connsiteX31-343" fmla="*/ 239143 w 3239999"/>
              <a:gd name="connsiteY31-344" fmla="*/ 526981 h 3032924"/>
              <a:gd name="connsiteX32-345" fmla="*/ 239143 w 3239999"/>
              <a:gd name="connsiteY32-346" fmla="*/ 2776423 h 3032924"/>
              <a:gd name="connsiteX33-347" fmla="*/ 1576606 w 3239999"/>
              <a:gd name="connsiteY33-348" fmla="*/ 2776423 h 3032924"/>
              <a:gd name="connsiteX34-349" fmla="*/ 1668046 w 3239999"/>
              <a:gd name="connsiteY34-350" fmla="*/ 2869642 h 3032924"/>
              <a:gd name="connsiteX0-351" fmla="*/ 1576606 w 3239999"/>
              <a:gd name="connsiteY0-352" fmla="*/ 2778202 h 3032924"/>
              <a:gd name="connsiteX1-353" fmla="*/ 1663394 w 3239999"/>
              <a:gd name="connsiteY1-354" fmla="*/ 2778202 h 3032924"/>
              <a:gd name="connsiteX2-355" fmla="*/ 1663394 w 3239999"/>
              <a:gd name="connsiteY2-356" fmla="*/ 2776423 h 3032924"/>
              <a:gd name="connsiteX3-357" fmla="*/ 3000856 w 3239999"/>
              <a:gd name="connsiteY3-358" fmla="*/ 2776423 h 3032924"/>
              <a:gd name="connsiteX4-359" fmla="*/ 3000856 w 3239999"/>
              <a:gd name="connsiteY4-360" fmla="*/ 526981 h 3032924"/>
              <a:gd name="connsiteX5-361" fmla="*/ 2855082 w 3239999"/>
              <a:gd name="connsiteY5-362" fmla="*/ 526981 h 3032924"/>
              <a:gd name="connsiteX6-363" fmla="*/ 2861369 w 3239999"/>
              <a:gd name="connsiteY6-364" fmla="*/ 2472117 h 3032924"/>
              <a:gd name="connsiteX7-365" fmla="*/ 1663394 w 3239999"/>
              <a:gd name="connsiteY7-366" fmla="*/ 2765302 h 3032924"/>
              <a:gd name="connsiteX8-367" fmla="*/ 1663394 w 3239999"/>
              <a:gd name="connsiteY8-368" fmla="*/ 526981 h 3032924"/>
              <a:gd name="connsiteX9-369" fmla="*/ 1663394 w 3239999"/>
              <a:gd name="connsiteY9-370" fmla="*/ 430441 h 3032924"/>
              <a:gd name="connsiteX10-371" fmla="*/ 1663394 w 3239999"/>
              <a:gd name="connsiteY10-372" fmla="*/ 402054 h 3032924"/>
              <a:gd name="connsiteX11-373" fmla="*/ 2406065 w 3239999"/>
              <a:gd name="connsiteY11-374" fmla="*/ 22 h 3032924"/>
              <a:gd name="connsiteX12-375" fmla="*/ 2853673 w 3239999"/>
              <a:gd name="connsiteY12-376" fmla="*/ 91100 h 3032924"/>
              <a:gd name="connsiteX13-377" fmla="*/ 2854770 w 3239999"/>
              <a:gd name="connsiteY13-378" fmla="*/ 430441 h 3032924"/>
              <a:gd name="connsiteX14-379" fmla="*/ 3120669 w 3239999"/>
              <a:gd name="connsiteY14-380" fmla="*/ 428517 h 3032924"/>
              <a:gd name="connsiteX15-381" fmla="*/ 3120669 w 3239999"/>
              <a:gd name="connsiteY15-382" fmla="*/ 738345 h 3032924"/>
              <a:gd name="connsiteX16-383" fmla="*/ 3239999 w 3239999"/>
              <a:gd name="connsiteY16-384" fmla="*/ 738345 h 3032924"/>
              <a:gd name="connsiteX17-385" fmla="*/ 3239999 w 3239999"/>
              <a:gd name="connsiteY17-386" fmla="*/ 3032924 h 3032924"/>
              <a:gd name="connsiteX18-387" fmla="*/ 0 w 3239999"/>
              <a:gd name="connsiteY18-388" fmla="*/ 3032924 h 3032924"/>
              <a:gd name="connsiteX19-389" fmla="*/ 0 w 3239999"/>
              <a:gd name="connsiteY19-390" fmla="*/ 738345 h 3032924"/>
              <a:gd name="connsiteX20-391" fmla="*/ 102477 w 3239999"/>
              <a:gd name="connsiteY20-392" fmla="*/ 738345 h 3032924"/>
              <a:gd name="connsiteX21-393" fmla="*/ 102477 w 3239999"/>
              <a:gd name="connsiteY21-394" fmla="*/ 428517 h 3032924"/>
              <a:gd name="connsiteX22-395" fmla="*/ 385229 w 3239999"/>
              <a:gd name="connsiteY22-396" fmla="*/ 430441 h 3032924"/>
              <a:gd name="connsiteX23-397" fmla="*/ 386326 w 3239999"/>
              <a:gd name="connsiteY23-398" fmla="*/ 91100 h 3032924"/>
              <a:gd name="connsiteX24-399" fmla="*/ 833935 w 3239999"/>
              <a:gd name="connsiteY24-400" fmla="*/ 22 h 3032924"/>
              <a:gd name="connsiteX25-401" fmla="*/ 1576606 w 3239999"/>
              <a:gd name="connsiteY25-402" fmla="*/ 402054 h 3032924"/>
              <a:gd name="connsiteX26-403" fmla="*/ 1576606 w 3239999"/>
              <a:gd name="connsiteY26-404" fmla="*/ 430441 h 3032924"/>
              <a:gd name="connsiteX27-405" fmla="*/ 1576606 w 3239999"/>
              <a:gd name="connsiteY27-406" fmla="*/ 526981 h 3032924"/>
              <a:gd name="connsiteX28-407" fmla="*/ 1576606 w 3239999"/>
              <a:gd name="connsiteY28-408" fmla="*/ 2765302 h 3032924"/>
              <a:gd name="connsiteX29-409" fmla="*/ 378630 w 3239999"/>
              <a:gd name="connsiteY29-410" fmla="*/ 2472117 h 3032924"/>
              <a:gd name="connsiteX30-411" fmla="*/ 384918 w 3239999"/>
              <a:gd name="connsiteY30-412" fmla="*/ 526981 h 3032924"/>
              <a:gd name="connsiteX31-413" fmla="*/ 239143 w 3239999"/>
              <a:gd name="connsiteY31-414" fmla="*/ 526981 h 3032924"/>
              <a:gd name="connsiteX32-415" fmla="*/ 239143 w 3239999"/>
              <a:gd name="connsiteY32-416" fmla="*/ 2776423 h 3032924"/>
              <a:gd name="connsiteX33-417" fmla="*/ 1576606 w 3239999"/>
              <a:gd name="connsiteY33-418" fmla="*/ 2776423 h 3032924"/>
              <a:gd name="connsiteX34-419" fmla="*/ 1668046 w 3239999"/>
              <a:gd name="connsiteY34-420" fmla="*/ 2869642 h 3032924"/>
              <a:gd name="connsiteX0-421" fmla="*/ 1576606 w 3239999"/>
              <a:gd name="connsiteY0-422" fmla="*/ 2778202 h 3032924"/>
              <a:gd name="connsiteX1-423" fmla="*/ 1663394 w 3239999"/>
              <a:gd name="connsiteY1-424" fmla="*/ 2778202 h 3032924"/>
              <a:gd name="connsiteX2-425" fmla="*/ 1663394 w 3239999"/>
              <a:gd name="connsiteY2-426" fmla="*/ 2776423 h 3032924"/>
              <a:gd name="connsiteX3-427" fmla="*/ 3000856 w 3239999"/>
              <a:gd name="connsiteY3-428" fmla="*/ 2776423 h 3032924"/>
              <a:gd name="connsiteX4-429" fmla="*/ 3000856 w 3239999"/>
              <a:gd name="connsiteY4-430" fmla="*/ 526981 h 3032924"/>
              <a:gd name="connsiteX5-431" fmla="*/ 2855082 w 3239999"/>
              <a:gd name="connsiteY5-432" fmla="*/ 526981 h 3032924"/>
              <a:gd name="connsiteX6-433" fmla="*/ 2861369 w 3239999"/>
              <a:gd name="connsiteY6-434" fmla="*/ 2472117 h 3032924"/>
              <a:gd name="connsiteX7-435" fmla="*/ 1663394 w 3239999"/>
              <a:gd name="connsiteY7-436" fmla="*/ 2765302 h 3032924"/>
              <a:gd name="connsiteX8-437" fmla="*/ 1663394 w 3239999"/>
              <a:gd name="connsiteY8-438" fmla="*/ 526981 h 3032924"/>
              <a:gd name="connsiteX9-439" fmla="*/ 1663394 w 3239999"/>
              <a:gd name="connsiteY9-440" fmla="*/ 430441 h 3032924"/>
              <a:gd name="connsiteX10-441" fmla="*/ 1663394 w 3239999"/>
              <a:gd name="connsiteY10-442" fmla="*/ 402054 h 3032924"/>
              <a:gd name="connsiteX11-443" fmla="*/ 2406065 w 3239999"/>
              <a:gd name="connsiteY11-444" fmla="*/ 22 h 3032924"/>
              <a:gd name="connsiteX12-445" fmla="*/ 2853673 w 3239999"/>
              <a:gd name="connsiteY12-446" fmla="*/ 91100 h 3032924"/>
              <a:gd name="connsiteX13-447" fmla="*/ 2854770 w 3239999"/>
              <a:gd name="connsiteY13-448" fmla="*/ 430441 h 3032924"/>
              <a:gd name="connsiteX14-449" fmla="*/ 3120669 w 3239999"/>
              <a:gd name="connsiteY14-450" fmla="*/ 428517 h 3032924"/>
              <a:gd name="connsiteX15-451" fmla="*/ 3120669 w 3239999"/>
              <a:gd name="connsiteY15-452" fmla="*/ 738345 h 3032924"/>
              <a:gd name="connsiteX16-453" fmla="*/ 3239999 w 3239999"/>
              <a:gd name="connsiteY16-454" fmla="*/ 738345 h 3032924"/>
              <a:gd name="connsiteX17-455" fmla="*/ 3239999 w 3239999"/>
              <a:gd name="connsiteY17-456" fmla="*/ 3032924 h 3032924"/>
              <a:gd name="connsiteX18-457" fmla="*/ 0 w 3239999"/>
              <a:gd name="connsiteY18-458" fmla="*/ 3032924 h 3032924"/>
              <a:gd name="connsiteX19-459" fmla="*/ 0 w 3239999"/>
              <a:gd name="connsiteY19-460" fmla="*/ 738345 h 3032924"/>
              <a:gd name="connsiteX20-461" fmla="*/ 102477 w 3239999"/>
              <a:gd name="connsiteY20-462" fmla="*/ 738345 h 3032924"/>
              <a:gd name="connsiteX21-463" fmla="*/ 102477 w 3239999"/>
              <a:gd name="connsiteY21-464" fmla="*/ 428517 h 3032924"/>
              <a:gd name="connsiteX22-465" fmla="*/ 385229 w 3239999"/>
              <a:gd name="connsiteY22-466" fmla="*/ 430441 h 3032924"/>
              <a:gd name="connsiteX23-467" fmla="*/ 386326 w 3239999"/>
              <a:gd name="connsiteY23-468" fmla="*/ 91100 h 3032924"/>
              <a:gd name="connsiteX24-469" fmla="*/ 833935 w 3239999"/>
              <a:gd name="connsiteY24-470" fmla="*/ 22 h 3032924"/>
              <a:gd name="connsiteX25-471" fmla="*/ 1576606 w 3239999"/>
              <a:gd name="connsiteY25-472" fmla="*/ 402054 h 3032924"/>
              <a:gd name="connsiteX26-473" fmla="*/ 1576606 w 3239999"/>
              <a:gd name="connsiteY26-474" fmla="*/ 430441 h 3032924"/>
              <a:gd name="connsiteX27-475" fmla="*/ 1576606 w 3239999"/>
              <a:gd name="connsiteY27-476" fmla="*/ 526981 h 3032924"/>
              <a:gd name="connsiteX28-477" fmla="*/ 1576606 w 3239999"/>
              <a:gd name="connsiteY28-478" fmla="*/ 2765302 h 3032924"/>
              <a:gd name="connsiteX29-479" fmla="*/ 378630 w 3239999"/>
              <a:gd name="connsiteY29-480" fmla="*/ 2472117 h 3032924"/>
              <a:gd name="connsiteX30-481" fmla="*/ 384918 w 3239999"/>
              <a:gd name="connsiteY30-482" fmla="*/ 526981 h 3032924"/>
              <a:gd name="connsiteX31-483" fmla="*/ 239143 w 3239999"/>
              <a:gd name="connsiteY31-484" fmla="*/ 526981 h 3032924"/>
              <a:gd name="connsiteX32-485" fmla="*/ 239143 w 3239999"/>
              <a:gd name="connsiteY32-486" fmla="*/ 2776423 h 3032924"/>
              <a:gd name="connsiteX33-487" fmla="*/ 1576606 w 3239999"/>
              <a:gd name="connsiteY33-488" fmla="*/ 2776423 h 3032924"/>
              <a:gd name="connsiteX34-489" fmla="*/ 1668046 w 3239999"/>
              <a:gd name="connsiteY34-490" fmla="*/ 2869642 h 3032924"/>
              <a:gd name="connsiteX0-491" fmla="*/ 1576606 w 3239999"/>
              <a:gd name="connsiteY0-492" fmla="*/ 2778202 h 3032924"/>
              <a:gd name="connsiteX1-493" fmla="*/ 1663394 w 3239999"/>
              <a:gd name="connsiteY1-494" fmla="*/ 2778202 h 3032924"/>
              <a:gd name="connsiteX2-495" fmla="*/ 1663394 w 3239999"/>
              <a:gd name="connsiteY2-496" fmla="*/ 2776423 h 3032924"/>
              <a:gd name="connsiteX3-497" fmla="*/ 3000856 w 3239999"/>
              <a:gd name="connsiteY3-498" fmla="*/ 2776423 h 3032924"/>
              <a:gd name="connsiteX4-499" fmla="*/ 3000856 w 3239999"/>
              <a:gd name="connsiteY4-500" fmla="*/ 526981 h 3032924"/>
              <a:gd name="connsiteX5-501" fmla="*/ 2855082 w 3239999"/>
              <a:gd name="connsiteY5-502" fmla="*/ 526981 h 3032924"/>
              <a:gd name="connsiteX6-503" fmla="*/ 2861369 w 3239999"/>
              <a:gd name="connsiteY6-504" fmla="*/ 2472117 h 3032924"/>
              <a:gd name="connsiteX7-505" fmla="*/ 1663394 w 3239999"/>
              <a:gd name="connsiteY7-506" fmla="*/ 2765302 h 3032924"/>
              <a:gd name="connsiteX8-507" fmla="*/ 1663394 w 3239999"/>
              <a:gd name="connsiteY8-508" fmla="*/ 526981 h 3032924"/>
              <a:gd name="connsiteX9-509" fmla="*/ 1663394 w 3239999"/>
              <a:gd name="connsiteY9-510" fmla="*/ 430441 h 3032924"/>
              <a:gd name="connsiteX10-511" fmla="*/ 1663394 w 3239999"/>
              <a:gd name="connsiteY10-512" fmla="*/ 402054 h 3032924"/>
              <a:gd name="connsiteX11-513" fmla="*/ 2406065 w 3239999"/>
              <a:gd name="connsiteY11-514" fmla="*/ 22 h 3032924"/>
              <a:gd name="connsiteX12-515" fmla="*/ 2853673 w 3239999"/>
              <a:gd name="connsiteY12-516" fmla="*/ 91100 h 3032924"/>
              <a:gd name="connsiteX13-517" fmla="*/ 2854770 w 3239999"/>
              <a:gd name="connsiteY13-518" fmla="*/ 430441 h 3032924"/>
              <a:gd name="connsiteX14-519" fmla="*/ 3120669 w 3239999"/>
              <a:gd name="connsiteY14-520" fmla="*/ 428517 h 3032924"/>
              <a:gd name="connsiteX15-521" fmla="*/ 3120669 w 3239999"/>
              <a:gd name="connsiteY15-522" fmla="*/ 738345 h 3032924"/>
              <a:gd name="connsiteX16-523" fmla="*/ 3239999 w 3239999"/>
              <a:gd name="connsiteY16-524" fmla="*/ 738345 h 3032924"/>
              <a:gd name="connsiteX17-525" fmla="*/ 3239999 w 3239999"/>
              <a:gd name="connsiteY17-526" fmla="*/ 3032924 h 3032924"/>
              <a:gd name="connsiteX18-527" fmla="*/ 0 w 3239999"/>
              <a:gd name="connsiteY18-528" fmla="*/ 3032924 h 3032924"/>
              <a:gd name="connsiteX19-529" fmla="*/ 0 w 3239999"/>
              <a:gd name="connsiteY19-530" fmla="*/ 738345 h 3032924"/>
              <a:gd name="connsiteX20-531" fmla="*/ 102477 w 3239999"/>
              <a:gd name="connsiteY20-532" fmla="*/ 738345 h 3032924"/>
              <a:gd name="connsiteX21-533" fmla="*/ 102477 w 3239999"/>
              <a:gd name="connsiteY21-534" fmla="*/ 428517 h 3032924"/>
              <a:gd name="connsiteX22-535" fmla="*/ 385229 w 3239999"/>
              <a:gd name="connsiteY22-536" fmla="*/ 430441 h 3032924"/>
              <a:gd name="connsiteX23-537" fmla="*/ 386326 w 3239999"/>
              <a:gd name="connsiteY23-538" fmla="*/ 91100 h 3032924"/>
              <a:gd name="connsiteX24-539" fmla="*/ 833935 w 3239999"/>
              <a:gd name="connsiteY24-540" fmla="*/ 22 h 3032924"/>
              <a:gd name="connsiteX25-541" fmla="*/ 1576606 w 3239999"/>
              <a:gd name="connsiteY25-542" fmla="*/ 402054 h 3032924"/>
              <a:gd name="connsiteX26-543" fmla="*/ 1576606 w 3239999"/>
              <a:gd name="connsiteY26-544" fmla="*/ 430441 h 3032924"/>
              <a:gd name="connsiteX27-545" fmla="*/ 1576606 w 3239999"/>
              <a:gd name="connsiteY27-546" fmla="*/ 526981 h 3032924"/>
              <a:gd name="connsiteX28-547" fmla="*/ 1576606 w 3239999"/>
              <a:gd name="connsiteY28-548" fmla="*/ 2765302 h 3032924"/>
              <a:gd name="connsiteX29-549" fmla="*/ 378630 w 3239999"/>
              <a:gd name="connsiteY29-550" fmla="*/ 2472117 h 3032924"/>
              <a:gd name="connsiteX30-551" fmla="*/ 384918 w 3239999"/>
              <a:gd name="connsiteY30-552" fmla="*/ 526981 h 3032924"/>
              <a:gd name="connsiteX31-553" fmla="*/ 239143 w 3239999"/>
              <a:gd name="connsiteY31-554" fmla="*/ 526981 h 3032924"/>
              <a:gd name="connsiteX32-555" fmla="*/ 239143 w 3239999"/>
              <a:gd name="connsiteY32-556" fmla="*/ 2776423 h 3032924"/>
              <a:gd name="connsiteX33-557" fmla="*/ 1576606 w 3239999"/>
              <a:gd name="connsiteY33-558" fmla="*/ 2776423 h 3032924"/>
              <a:gd name="connsiteX34-559" fmla="*/ 1668046 w 3239999"/>
              <a:gd name="connsiteY34-560" fmla="*/ 2869642 h 3032924"/>
              <a:gd name="connsiteX0-561" fmla="*/ 1576606 w 3239999"/>
              <a:gd name="connsiteY0-562" fmla="*/ 2778202 h 3032924"/>
              <a:gd name="connsiteX1-563" fmla="*/ 1663394 w 3239999"/>
              <a:gd name="connsiteY1-564" fmla="*/ 2778202 h 3032924"/>
              <a:gd name="connsiteX2-565" fmla="*/ 1663394 w 3239999"/>
              <a:gd name="connsiteY2-566" fmla="*/ 2776423 h 3032924"/>
              <a:gd name="connsiteX3-567" fmla="*/ 3000856 w 3239999"/>
              <a:gd name="connsiteY3-568" fmla="*/ 2776423 h 3032924"/>
              <a:gd name="connsiteX4-569" fmla="*/ 3000856 w 3239999"/>
              <a:gd name="connsiteY4-570" fmla="*/ 526981 h 3032924"/>
              <a:gd name="connsiteX5-571" fmla="*/ 2855082 w 3239999"/>
              <a:gd name="connsiteY5-572" fmla="*/ 526981 h 3032924"/>
              <a:gd name="connsiteX6-573" fmla="*/ 2861369 w 3239999"/>
              <a:gd name="connsiteY6-574" fmla="*/ 2472117 h 3032924"/>
              <a:gd name="connsiteX7-575" fmla="*/ 1663394 w 3239999"/>
              <a:gd name="connsiteY7-576" fmla="*/ 2765302 h 3032924"/>
              <a:gd name="connsiteX8-577" fmla="*/ 1663394 w 3239999"/>
              <a:gd name="connsiteY8-578" fmla="*/ 526981 h 3032924"/>
              <a:gd name="connsiteX9-579" fmla="*/ 1663394 w 3239999"/>
              <a:gd name="connsiteY9-580" fmla="*/ 430441 h 3032924"/>
              <a:gd name="connsiteX10-581" fmla="*/ 1663394 w 3239999"/>
              <a:gd name="connsiteY10-582" fmla="*/ 402054 h 3032924"/>
              <a:gd name="connsiteX11-583" fmla="*/ 2406065 w 3239999"/>
              <a:gd name="connsiteY11-584" fmla="*/ 22 h 3032924"/>
              <a:gd name="connsiteX12-585" fmla="*/ 2853673 w 3239999"/>
              <a:gd name="connsiteY12-586" fmla="*/ 91100 h 3032924"/>
              <a:gd name="connsiteX13-587" fmla="*/ 2854770 w 3239999"/>
              <a:gd name="connsiteY13-588" fmla="*/ 430441 h 3032924"/>
              <a:gd name="connsiteX14-589" fmla="*/ 3120669 w 3239999"/>
              <a:gd name="connsiteY14-590" fmla="*/ 428517 h 3032924"/>
              <a:gd name="connsiteX15-591" fmla="*/ 3120669 w 3239999"/>
              <a:gd name="connsiteY15-592" fmla="*/ 738345 h 3032924"/>
              <a:gd name="connsiteX16-593" fmla="*/ 3239999 w 3239999"/>
              <a:gd name="connsiteY16-594" fmla="*/ 738345 h 3032924"/>
              <a:gd name="connsiteX17-595" fmla="*/ 3239999 w 3239999"/>
              <a:gd name="connsiteY17-596" fmla="*/ 3032924 h 3032924"/>
              <a:gd name="connsiteX18-597" fmla="*/ 0 w 3239999"/>
              <a:gd name="connsiteY18-598" fmla="*/ 3032924 h 3032924"/>
              <a:gd name="connsiteX19-599" fmla="*/ 0 w 3239999"/>
              <a:gd name="connsiteY19-600" fmla="*/ 738345 h 3032924"/>
              <a:gd name="connsiteX20-601" fmla="*/ 102477 w 3239999"/>
              <a:gd name="connsiteY20-602" fmla="*/ 738345 h 3032924"/>
              <a:gd name="connsiteX21-603" fmla="*/ 102477 w 3239999"/>
              <a:gd name="connsiteY21-604" fmla="*/ 428517 h 3032924"/>
              <a:gd name="connsiteX22-605" fmla="*/ 385229 w 3239999"/>
              <a:gd name="connsiteY22-606" fmla="*/ 430441 h 3032924"/>
              <a:gd name="connsiteX23-607" fmla="*/ 386326 w 3239999"/>
              <a:gd name="connsiteY23-608" fmla="*/ 91100 h 3032924"/>
              <a:gd name="connsiteX24-609" fmla="*/ 833935 w 3239999"/>
              <a:gd name="connsiteY24-610" fmla="*/ 22 h 3032924"/>
              <a:gd name="connsiteX25-611" fmla="*/ 1576606 w 3239999"/>
              <a:gd name="connsiteY25-612" fmla="*/ 402054 h 3032924"/>
              <a:gd name="connsiteX26-613" fmla="*/ 1576606 w 3239999"/>
              <a:gd name="connsiteY26-614" fmla="*/ 430441 h 3032924"/>
              <a:gd name="connsiteX27-615" fmla="*/ 1576606 w 3239999"/>
              <a:gd name="connsiteY27-616" fmla="*/ 526981 h 3032924"/>
              <a:gd name="connsiteX28-617" fmla="*/ 1576606 w 3239999"/>
              <a:gd name="connsiteY28-618" fmla="*/ 2765302 h 3032924"/>
              <a:gd name="connsiteX29-619" fmla="*/ 378630 w 3239999"/>
              <a:gd name="connsiteY29-620" fmla="*/ 2472117 h 3032924"/>
              <a:gd name="connsiteX30-621" fmla="*/ 384918 w 3239999"/>
              <a:gd name="connsiteY30-622" fmla="*/ 526981 h 3032924"/>
              <a:gd name="connsiteX31-623" fmla="*/ 239143 w 3239999"/>
              <a:gd name="connsiteY31-624" fmla="*/ 526981 h 3032924"/>
              <a:gd name="connsiteX32-625" fmla="*/ 239143 w 3239999"/>
              <a:gd name="connsiteY32-626" fmla="*/ 2776423 h 3032924"/>
              <a:gd name="connsiteX33-627" fmla="*/ 1576606 w 3239999"/>
              <a:gd name="connsiteY33-628" fmla="*/ 2776423 h 3032924"/>
              <a:gd name="connsiteX34-629" fmla="*/ 1668046 w 3239999"/>
              <a:gd name="connsiteY34-630" fmla="*/ 2869642 h 3032924"/>
              <a:gd name="connsiteX0-631" fmla="*/ 1576606 w 3239999"/>
              <a:gd name="connsiteY0-632" fmla="*/ 2778202 h 3032924"/>
              <a:gd name="connsiteX1-633" fmla="*/ 1663394 w 3239999"/>
              <a:gd name="connsiteY1-634" fmla="*/ 2778202 h 3032924"/>
              <a:gd name="connsiteX2-635" fmla="*/ 1663394 w 3239999"/>
              <a:gd name="connsiteY2-636" fmla="*/ 2776423 h 3032924"/>
              <a:gd name="connsiteX3-637" fmla="*/ 3000856 w 3239999"/>
              <a:gd name="connsiteY3-638" fmla="*/ 2776423 h 3032924"/>
              <a:gd name="connsiteX4-639" fmla="*/ 3000856 w 3239999"/>
              <a:gd name="connsiteY4-640" fmla="*/ 526981 h 3032924"/>
              <a:gd name="connsiteX5-641" fmla="*/ 2855082 w 3239999"/>
              <a:gd name="connsiteY5-642" fmla="*/ 526981 h 3032924"/>
              <a:gd name="connsiteX6-643" fmla="*/ 2861369 w 3239999"/>
              <a:gd name="connsiteY6-644" fmla="*/ 2472117 h 3032924"/>
              <a:gd name="connsiteX7-645" fmla="*/ 1663394 w 3239999"/>
              <a:gd name="connsiteY7-646" fmla="*/ 2765302 h 3032924"/>
              <a:gd name="connsiteX8-647" fmla="*/ 1663394 w 3239999"/>
              <a:gd name="connsiteY8-648" fmla="*/ 526981 h 3032924"/>
              <a:gd name="connsiteX9-649" fmla="*/ 1663394 w 3239999"/>
              <a:gd name="connsiteY9-650" fmla="*/ 430441 h 3032924"/>
              <a:gd name="connsiteX10-651" fmla="*/ 1663394 w 3239999"/>
              <a:gd name="connsiteY10-652" fmla="*/ 402054 h 3032924"/>
              <a:gd name="connsiteX11-653" fmla="*/ 2406065 w 3239999"/>
              <a:gd name="connsiteY11-654" fmla="*/ 22 h 3032924"/>
              <a:gd name="connsiteX12-655" fmla="*/ 2853673 w 3239999"/>
              <a:gd name="connsiteY12-656" fmla="*/ 91100 h 3032924"/>
              <a:gd name="connsiteX13-657" fmla="*/ 2854770 w 3239999"/>
              <a:gd name="connsiteY13-658" fmla="*/ 430441 h 3032924"/>
              <a:gd name="connsiteX14-659" fmla="*/ 3120669 w 3239999"/>
              <a:gd name="connsiteY14-660" fmla="*/ 428517 h 3032924"/>
              <a:gd name="connsiteX15-661" fmla="*/ 3120669 w 3239999"/>
              <a:gd name="connsiteY15-662" fmla="*/ 738345 h 3032924"/>
              <a:gd name="connsiteX16-663" fmla="*/ 3239999 w 3239999"/>
              <a:gd name="connsiteY16-664" fmla="*/ 738345 h 3032924"/>
              <a:gd name="connsiteX17-665" fmla="*/ 3239999 w 3239999"/>
              <a:gd name="connsiteY17-666" fmla="*/ 3032924 h 3032924"/>
              <a:gd name="connsiteX18-667" fmla="*/ 0 w 3239999"/>
              <a:gd name="connsiteY18-668" fmla="*/ 3032924 h 3032924"/>
              <a:gd name="connsiteX19-669" fmla="*/ 0 w 3239999"/>
              <a:gd name="connsiteY19-670" fmla="*/ 738345 h 3032924"/>
              <a:gd name="connsiteX20-671" fmla="*/ 102477 w 3239999"/>
              <a:gd name="connsiteY20-672" fmla="*/ 738345 h 3032924"/>
              <a:gd name="connsiteX21-673" fmla="*/ 102477 w 3239999"/>
              <a:gd name="connsiteY21-674" fmla="*/ 428517 h 3032924"/>
              <a:gd name="connsiteX22-675" fmla="*/ 385229 w 3239999"/>
              <a:gd name="connsiteY22-676" fmla="*/ 430441 h 3032924"/>
              <a:gd name="connsiteX23-677" fmla="*/ 386326 w 3239999"/>
              <a:gd name="connsiteY23-678" fmla="*/ 91100 h 3032924"/>
              <a:gd name="connsiteX24-679" fmla="*/ 833935 w 3239999"/>
              <a:gd name="connsiteY24-680" fmla="*/ 22 h 3032924"/>
              <a:gd name="connsiteX25-681" fmla="*/ 1576606 w 3239999"/>
              <a:gd name="connsiteY25-682" fmla="*/ 402054 h 3032924"/>
              <a:gd name="connsiteX26-683" fmla="*/ 1576606 w 3239999"/>
              <a:gd name="connsiteY26-684" fmla="*/ 430441 h 3032924"/>
              <a:gd name="connsiteX27-685" fmla="*/ 1576606 w 3239999"/>
              <a:gd name="connsiteY27-686" fmla="*/ 526981 h 3032924"/>
              <a:gd name="connsiteX28-687" fmla="*/ 1576606 w 3239999"/>
              <a:gd name="connsiteY28-688" fmla="*/ 2765302 h 3032924"/>
              <a:gd name="connsiteX29-689" fmla="*/ 378630 w 3239999"/>
              <a:gd name="connsiteY29-690" fmla="*/ 2472117 h 3032924"/>
              <a:gd name="connsiteX30-691" fmla="*/ 384918 w 3239999"/>
              <a:gd name="connsiteY30-692" fmla="*/ 526981 h 3032924"/>
              <a:gd name="connsiteX31-693" fmla="*/ 239143 w 3239999"/>
              <a:gd name="connsiteY31-694" fmla="*/ 526981 h 3032924"/>
              <a:gd name="connsiteX32-695" fmla="*/ 239143 w 3239999"/>
              <a:gd name="connsiteY32-696" fmla="*/ 2776423 h 3032924"/>
              <a:gd name="connsiteX33-697" fmla="*/ 1576606 w 3239999"/>
              <a:gd name="connsiteY33-698" fmla="*/ 2776423 h 3032924"/>
              <a:gd name="connsiteX34-699" fmla="*/ 1668046 w 3239999"/>
              <a:gd name="connsiteY34-700" fmla="*/ 2869642 h 3032924"/>
              <a:gd name="connsiteX0-701" fmla="*/ 1576606 w 3239999"/>
              <a:gd name="connsiteY0-702" fmla="*/ 2778202 h 3032924"/>
              <a:gd name="connsiteX1-703" fmla="*/ 1663394 w 3239999"/>
              <a:gd name="connsiteY1-704" fmla="*/ 2778202 h 3032924"/>
              <a:gd name="connsiteX2-705" fmla="*/ 1663394 w 3239999"/>
              <a:gd name="connsiteY2-706" fmla="*/ 2776423 h 3032924"/>
              <a:gd name="connsiteX3-707" fmla="*/ 3000856 w 3239999"/>
              <a:gd name="connsiteY3-708" fmla="*/ 2776423 h 3032924"/>
              <a:gd name="connsiteX4-709" fmla="*/ 3000856 w 3239999"/>
              <a:gd name="connsiteY4-710" fmla="*/ 526981 h 3032924"/>
              <a:gd name="connsiteX5-711" fmla="*/ 2855082 w 3239999"/>
              <a:gd name="connsiteY5-712" fmla="*/ 526981 h 3032924"/>
              <a:gd name="connsiteX6-713" fmla="*/ 2861369 w 3239999"/>
              <a:gd name="connsiteY6-714" fmla="*/ 2472117 h 3032924"/>
              <a:gd name="connsiteX7-715" fmla="*/ 1663394 w 3239999"/>
              <a:gd name="connsiteY7-716" fmla="*/ 2765302 h 3032924"/>
              <a:gd name="connsiteX8-717" fmla="*/ 1663394 w 3239999"/>
              <a:gd name="connsiteY8-718" fmla="*/ 526981 h 3032924"/>
              <a:gd name="connsiteX9-719" fmla="*/ 1663394 w 3239999"/>
              <a:gd name="connsiteY9-720" fmla="*/ 430441 h 3032924"/>
              <a:gd name="connsiteX10-721" fmla="*/ 1663394 w 3239999"/>
              <a:gd name="connsiteY10-722" fmla="*/ 402054 h 3032924"/>
              <a:gd name="connsiteX11-723" fmla="*/ 2406065 w 3239999"/>
              <a:gd name="connsiteY11-724" fmla="*/ 22 h 3032924"/>
              <a:gd name="connsiteX12-725" fmla="*/ 2853673 w 3239999"/>
              <a:gd name="connsiteY12-726" fmla="*/ 91100 h 3032924"/>
              <a:gd name="connsiteX13-727" fmla="*/ 2854770 w 3239999"/>
              <a:gd name="connsiteY13-728" fmla="*/ 430441 h 3032924"/>
              <a:gd name="connsiteX14-729" fmla="*/ 3120669 w 3239999"/>
              <a:gd name="connsiteY14-730" fmla="*/ 428517 h 3032924"/>
              <a:gd name="connsiteX15-731" fmla="*/ 3120669 w 3239999"/>
              <a:gd name="connsiteY15-732" fmla="*/ 738345 h 3032924"/>
              <a:gd name="connsiteX16-733" fmla="*/ 3239999 w 3239999"/>
              <a:gd name="connsiteY16-734" fmla="*/ 738345 h 3032924"/>
              <a:gd name="connsiteX17-735" fmla="*/ 3239999 w 3239999"/>
              <a:gd name="connsiteY17-736" fmla="*/ 3032924 h 3032924"/>
              <a:gd name="connsiteX18-737" fmla="*/ 0 w 3239999"/>
              <a:gd name="connsiteY18-738" fmla="*/ 3032924 h 3032924"/>
              <a:gd name="connsiteX19-739" fmla="*/ 0 w 3239999"/>
              <a:gd name="connsiteY19-740" fmla="*/ 738345 h 3032924"/>
              <a:gd name="connsiteX20-741" fmla="*/ 102477 w 3239999"/>
              <a:gd name="connsiteY20-742" fmla="*/ 738345 h 3032924"/>
              <a:gd name="connsiteX21-743" fmla="*/ 102477 w 3239999"/>
              <a:gd name="connsiteY21-744" fmla="*/ 428517 h 3032924"/>
              <a:gd name="connsiteX22-745" fmla="*/ 385229 w 3239999"/>
              <a:gd name="connsiteY22-746" fmla="*/ 430441 h 3032924"/>
              <a:gd name="connsiteX23-747" fmla="*/ 386326 w 3239999"/>
              <a:gd name="connsiteY23-748" fmla="*/ 91100 h 3032924"/>
              <a:gd name="connsiteX24-749" fmla="*/ 833935 w 3239999"/>
              <a:gd name="connsiteY24-750" fmla="*/ 22 h 3032924"/>
              <a:gd name="connsiteX25-751" fmla="*/ 1576606 w 3239999"/>
              <a:gd name="connsiteY25-752" fmla="*/ 402054 h 3032924"/>
              <a:gd name="connsiteX26-753" fmla="*/ 1576606 w 3239999"/>
              <a:gd name="connsiteY26-754" fmla="*/ 430441 h 3032924"/>
              <a:gd name="connsiteX27-755" fmla="*/ 1576606 w 3239999"/>
              <a:gd name="connsiteY27-756" fmla="*/ 526981 h 3032924"/>
              <a:gd name="connsiteX28-757" fmla="*/ 1576606 w 3239999"/>
              <a:gd name="connsiteY28-758" fmla="*/ 2765302 h 3032924"/>
              <a:gd name="connsiteX29-759" fmla="*/ 378630 w 3239999"/>
              <a:gd name="connsiteY29-760" fmla="*/ 2472117 h 3032924"/>
              <a:gd name="connsiteX30-761" fmla="*/ 384918 w 3239999"/>
              <a:gd name="connsiteY30-762" fmla="*/ 526981 h 3032924"/>
              <a:gd name="connsiteX31-763" fmla="*/ 239143 w 3239999"/>
              <a:gd name="connsiteY31-764" fmla="*/ 526981 h 3032924"/>
              <a:gd name="connsiteX32-765" fmla="*/ 239143 w 3239999"/>
              <a:gd name="connsiteY32-766" fmla="*/ 2776423 h 3032924"/>
              <a:gd name="connsiteX33-767" fmla="*/ 1576606 w 3239999"/>
              <a:gd name="connsiteY33-768" fmla="*/ 2776423 h 3032924"/>
              <a:gd name="connsiteX34-769" fmla="*/ 1668046 w 3239999"/>
              <a:gd name="connsiteY34-770" fmla="*/ 2869642 h 3032924"/>
              <a:gd name="connsiteX0-771" fmla="*/ 1576606 w 3239999"/>
              <a:gd name="connsiteY0-772" fmla="*/ 2778202 h 3032924"/>
              <a:gd name="connsiteX1-773" fmla="*/ 1663394 w 3239999"/>
              <a:gd name="connsiteY1-774" fmla="*/ 2778202 h 3032924"/>
              <a:gd name="connsiteX2-775" fmla="*/ 1663394 w 3239999"/>
              <a:gd name="connsiteY2-776" fmla="*/ 2776423 h 3032924"/>
              <a:gd name="connsiteX3-777" fmla="*/ 3000856 w 3239999"/>
              <a:gd name="connsiteY3-778" fmla="*/ 2776423 h 3032924"/>
              <a:gd name="connsiteX4-779" fmla="*/ 3000856 w 3239999"/>
              <a:gd name="connsiteY4-780" fmla="*/ 526981 h 3032924"/>
              <a:gd name="connsiteX5-781" fmla="*/ 2855082 w 3239999"/>
              <a:gd name="connsiteY5-782" fmla="*/ 526981 h 3032924"/>
              <a:gd name="connsiteX6-783" fmla="*/ 2861369 w 3239999"/>
              <a:gd name="connsiteY6-784" fmla="*/ 2472117 h 3032924"/>
              <a:gd name="connsiteX7-785" fmla="*/ 1663394 w 3239999"/>
              <a:gd name="connsiteY7-786" fmla="*/ 2765302 h 3032924"/>
              <a:gd name="connsiteX8-787" fmla="*/ 1663394 w 3239999"/>
              <a:gd name="connsiteY8-788" fmla="*/ 526981 h 3032924"/>
              <a:gd name="connsiteX9-789" fmla="*/ 1663394 w 3239999"/>
              <a:gd name="connsiteY9-790" fmla="*/ 430441 h 3032924"/>
              <a:gd name="connsiteX10-791" fmla="*/ 1663394 w 3239999"/>
              <a:gd name="connsiteY10-792" fmla="*/ 402054 h 3032924"/>
              <a:gd name="connsiteX11-793" fmla="*/ 2406065 w 3239999"/>
              <a:gd name="connsiteY11-794" fmla="*/ 22 h 3032924"/>
              <a:gd name="connsiteX12-795" fmla="*/ 2853673 w 3239999"/>
              <a:gd name="connsiteY12-796" fmla="*/ 91100 h 3032924"/>
              <a:gd name="connsiteX13-797" fmla="*/ 2854770 w 3239999"/>
              <a:gd name="connsiteY13-798" fmla="*/ 430441 h 3032924"/>
              <a:gd name="connsiteX14-799" fmla="*/ 3120669 w 3239999"/>
              <a:gd name="connsiteY14-800" fmla="*/ 428517 h 3032924"/>
              <a:gd name="connsiteX15-801" fmla="*/ 3120669 w 3239999"/>
              <a:gd name="connsiteY15-802" fmla="*/ 738345 h 3032924"/>
              <a:gd name="connsiteX16-803" fmla="*/ 3239999 w 3239999"/>
              <a:gd name="connsiteY16-804" fmla="*/ 738345 h 3032924"/>
              <a:gd name="connsiteX17-805" fmla="*/ 3239999 w 3239999"/>
              <a:gd name="connsiteY17-806" fmla="*/ 3032924 h 3032924"/>
              <a:gd name="connsiteX18-807" fmla="*/ 0 w 3239999"/>
              <a:gd name="connsiteY18-808" fmla="*/ 3032924 h 3032924"/>
              <a:gd name="connsiteX19-809" fmla="*/ 0 w 3239999"/>
              <a:gd name="connsiteY19-810" fmla="*/ 738345 h 3032924"/>
              <a:gd name="connsiteX20-811" fmla="*/ 102477 w 3239999"/>
              <a:gd name="connsiteY20-812" fmla="*/ 738345 h 3032924"/>
              <a:gd name="connsiteX21-813" fmla="*/ 102477 w 3239999"/>
              <a:gd name="connsiteY21-814" fmla="*/ 428517 h 3032924"/>
              <a:gd name="connsiteX22-815" fmla="*/ 385229 w 3239999"/>
              <a:gd name="connsiteY22-816" fmla="*/ 430441 h 3032924"/>
              <a:gd name="connsiteX23-817" fmla="*/ 386326 w 3239999"/>
              <a:gd name="connsiteY23-818" fmla="*/ 91100 h 3032924"/>
              <a:gd name="connsiteX24-819" fmla="*/ 833935 w 3239999"/>
              <a:gd name="connsiteY24-820" fmla="*/ 22 h 3032924"/>
              <a:gd name="connsiteX25-821" fmla="*/ 1576606 w 3239999"/>
              <a:gd name="connsiteY25-822" fmla="*/ 402054 h 3032924"/>
              <a:gd name="connsiteX26-823" fmla="*/ 1576606 w 3239999"/>
              <a:gd name="connsiteY26-824" fmla="*/ 430441 h 3032924"/>
              <a:gd name="connsiteX27-825" fmla="*/ 1576606 w 3239999"/>
              <a:gd name="connsiteY27-826" fmla="*/ 526981 h 3032924"/>
              <a:gd name="connsiteX28-827" fmla="*/ 1576606 w 3239999"/>
              <a:gd name="connsiteY28-828" fmla="*/ 2765302 h 3032924"/>
              <a:gd name="connsiteX29-829" fmla="*/ 378630 w 3239999"/>
              <a:gd name="connsiteY29-830" fmla="*/ 2472117 h 3032924"/>
              <a:gd name="connsiteX30-831" fmla="*/ 384918 w 3239999"/>
              <a:gd name="connsiteY30-832" fmla="*/ 526981 h 3032924"/>
              <a:gd name="connsiteX31-833" fmla="*/ 239143 w 3239999"/>
              <a:gd name="connsiteY31-834" fmla="*/ 526981 h 3032924"/>
              <a:gd name="connsiteX32-835" fmla="*/ 239143 w 3239999"/>
              <a:gd name="connsiteY32-836" fmla="*/ 2776423 h 3032924"/>
              <a:gd name="connsiteX33-837" fmla="*/ 1576606 w 3239999"/>
              <a:gd name="connsiteY33-838" fmla="*/ 2776423 h 3032924"/>
              <a:gd name="connsiteX34-839" fmla="*/ 1668046 w 3239999"/>
              <a:gd name="connsiteY34-840" fmla="*/ 2869642 h 3032924"/>
              <a:gd name="connsiteX0-841" fmla="*/ 1576606 w 3239999"/>
              <a:gd name="connsiteY0-842" fmla="*/ 2778202 h 3032924"/>
              <a:gd name="connsiteX1-843" fmla="*/ 1663394 w 3239999"/>
              <a:gd name="connsiteY1-844" fmla="*/ 2778202 h 3032924"/>
              <a:gd name="connsiteX2-845" fmla="*/ 1663394 w 3239999"/>
              <a:gd name="connsiteY2-846" fmla="*/ 2776423 h 3032924"/>
              <a:gd name="connsiteX3-847" fmla="*/ 3000856 w 3239999"/>
              <a:gd name="connsiteY3-848" fmla="*/ 2776423 h 3032924"/>
              <a:gd name="connsiteX4-849" fmla="*/ 3000856 w 3239999"/>
              <a:gd name="connsiteY4-850" fmla="*/ 526981 h 3032924"/>
              <a:gd name="connsiteX5-851" fmla="*/ 2855082 w 3239999"/>
              <a:gd name="connsiteY5-852" fmla="*/ 526981 h 3032924"/>
              <a:gd name="connsiteX6-853" fmla="*/ 2861369 w 3239999"/>
              <a:gd name="connsiteY6-854" fmla="*/ 2472117 h 3032924"/>
              <a:gd name="connsiteX7-855" fmla="*/ 1663394 w 3239999"/>
              <a:gd name="connsiteY7-856" fmla="*/ 2765302 h 3032924"/>
              <a:gd name="connsiteX8-857" fmla="*/ 1663394 w 3239999"/>
              <a:gd name="connsiteY8-858" fmla="*/ 526981 h 3032924"/>
              <a:gd name="connsiteX9-859" fmla="*/ 1663394 w 3239999"/>
              <a:gd name="connsiteY9-860" fmla="*/ 430441 h 3032924"/>
              <a:gd name="connsiteX10-861" fmla="*/ 1663394 w 3239999"/>
              <a:gd name="connsiteY10-862" fmla="*/ 402054 h 3032924"/>
              <a:gd name="connsiteX11-863" fmla="*/ 2406065 w 3239999"/>
              <a:gd name="connsiteY11-864" fmla="*/ 22 h 3032924"/>
              <a:gd name="connsiteX12-865" fmla="*/ 2853673 w 3239999"/>
              <a:gd name="connsiteY12-866" fmla="*/ 91100 h 3032924"/>
              <a:gd name="connsiteX13-867" fmla="*/ 2854770 w 3239999"/>
              <a:gd name="connsiteY13-868" fmla="*/ 430441 h 3032924"/>
              <a:gd name="connsiteX14-869" fmla="*/ 3120669 w 3239999"/>
              <a:gd name="connsiteY14-870" fmla="*/ 428517 h 3032924"/>
              <a:gd name="connsiteX15-871" fmla="*/ 3120669 w 3239999"/>
              <a:gd name="connsiteY15-872" fmla="*/ 738345 h 3032924"/>
              <a:gd name="connsiteX16-873" fmla="*/ 3239999 w 3239999"/>
              <a:gd name="connsiteY16-874" fmla="*/ 738345 h 3032924"/>
              <a:gd name="connsiteX17-875" fmla="*/ 3239999 w 3239999"/>
              <a:gd name="connsiteY17-876" fmla="*/ 3032924 h 3032924"/>
              <a:gd name="connsiteX18-877" fmla="*/ 0 w 3239999"/>
              <a:gd name="connsiteY18-878" fmla="*/ 3032924 h 3032924"/>
              <a:gd name="connsiteX19-879" fmla="*/ 0 w 3239999"/>
              <a:gd name="connsiteY19-880" fmla="*/ 738345 h 3032924"/>
              <a:gd name="connsiteX20-881" fmla="*/ 102477 w 3239999"/>
              <a:gd name="connsiteY20-882" fmla="*/ 738345 h 3032924"/>
              <a:gd name="connsiteX21-883" fmla="*/ 102477 w 3239999"/>
              <a:gd name="connsiteY21-884" fmla="*/ 428517 h 3032924"/>
              <a:gd name="connsiteX22-885" fmla="*/ 385229 w 3239999"/>
              <a:gd name="connsiteY22-886" fmla="*/ 430441 h 3032924"/>
              <a:gd name="connsiteX23-887" fmla="*/ 386326 w 3239999"/>
              <a:gd name="connsiteY23-888" fmla="*/ 91100 h 3032924"/>
              <a:gd name="connsiteX24-889" fmla="*/ 833935 w 3239999"/>
              <a:gd name="connsiteY24-890" fmla="*/ 22 h 3032924"/>
              <a:gd name="connsiteX25-891" fmla="*/ 1576606 w 3239999"/>
              <a:gd name="connsiteY25-892" fmla="*/ 402054 h 3032924"/>
              <a:gd name="connsiteX26-893" fmla="*/ 1576606 w 3239999"/>
              <a:gd name="connsiteY26-894" fmla="*/ 430441 h 3032924"/>
              <a:gd name="connsiteX27-895" fmla="*/ 1576606 w 3239999"/>
              <a:gd name="connsiteY27-896" fmla="*/ 526981 h 3032924"/>
              <a:gd name="connsiteX28-897" fmla="*/ 1576606 w 3239999"/>
              <a:gd name="connsiteY28-898" fmla="*/ 2765302 h 3032924"/>
              <a:gd name="connsiteX29-899" fmla="*/ 378630 w 3239999"/>
              <a:gd name="connsiteY29-900" fmla="*/ 2472117 h 3032924"/>
              <a:gd name="connsiteX30-901" fmla="*/ 384918 w 3239999"/>
              <a:gd name="connsiteY30-902" fmla="*/ 526981 h 3032924"/>
              <a:gd name="connsiteX31-903" fmla="*/ 239143 w 3239999"/>
              <a:gd name="connsiteY31-904" fmla="*/ 526981 h 3032924"/>
              <a:gd name="connsiteX32-905" fmla="*/ 239143 w 3239999"/>
              <a:gd name="connsiteY32-906" fmla="*/ 2776423 h 3032924"/>
              <a:gd name="connsiteX33-907" fmla="*/ 1576606 w 3239999"/>
              <a:gd name="connsiteY33-908" fmla="*/ 2776423 h 3032924"/>
              <a:gd name="connsiteX34-909" fmla="*/ 1668046 w 3239999"/>
              <a:gd name="connsiteY34-910" fmla="*/ 2869642 h 3032924"/>
              <a:gd name="connsiteX0-911" fmla="*/ 1576606 w 3239999"/>
              <a:gd name="connsiteY0-912" fmla="*/ 2778202 h 3032924"/>
              <a:gd name="connsiteX1-913" fmla="*/ 1663394 w 3239999"/>
              <a:gd name="connsiteY1-914" fmla="*/ 2778202 h 3032924"/>
              <a:gd name="connsiteX2-915" fmla="*/ 1663394 w 3239999"/>
              <a:gd name="connsiteY2-916" fmla="*/ 2776423 h 3032924"/>
              <a:gd name="connsiteX3-917" fmla="*/ 3000856 w 3239999"/>
              <a:gd name="connsiteY3-918" fmla="*/ 2776423 h 3032924"/>
              <a:gd name="connsiteX4-919" fmla="*/ 3000856 w 3239999"/>
              <a:gd name="connsiteY4-920" fmla="*/ 526981 h 3032924"/>
              <a:gd name="connsiteX5-921" fmla="*/ 2855082 w 3239999"/>
              <a:gd name="connsiteY5-922" fmla="*/ 526981 h 3032924"/>
              <a:gd name="connsiteX6-923" fmla="*/ 2861369 w 3239999"/>
              <a:gd name="connsiteY6-924" fmla="*/ 2472117 h 3032924"/>
              <a:gd name="connsiteX7-925" fmla="*/ 1663394 w 3239999"/>
              <a:gd name="connsiteY7-926" fmla="*/ 2765302 h 3032924"/>
              <a:gd name="connsiteX8-927" fmla="*/ 1663394 w 3239999"/>
              <a:gd name="connsiteY8-928" fmla="*/ 526981 h 3032924"/>
              <a:gd name="connsiteX9-929" fmla="*/ 1663394 w 3239999"/>
              <a:gd name="connsiteY9-930" fmla="*/ 430441 h 3032924"/>
              <a:gd name="connsiteX10-931" fmla="*/ 1663394 w 3239999"/>
              <a:gd name="connsiteY10-932" fmla="*/ 402054 h 3032924"/>
              <a:gd name="connsiteX11-933" fmla="*/ 2406065 w 3239999"/>
              <a:gd name="connsiteY11-934" fmla="*/ 22 h 3032924"/>
              <a:gd name="connsiteX12-935" fmla="*/ 2853673 w 3239999"/>
              <a:gd name="connsiteY12-936" fmla="*/ 91100 h 3032924"/>
              <a:gd name="connsiteX13-937" fmla="*/ 2854770 w 3239999"/>
              <a:gd name="connsiteY13-938" fmla="*/ 430441 h 3032924"/>
              <a:gd name="connsiteX14-939" fmla="*/ 3120669 w 3239999"/>
              <a:gd name="connsiteY14-940" fmla="*/ 428517 h 3032924"/>
              <a:gd name="connsiteX15-941" fmla="*/ 3120669 w 3239999"/>
              <a:gd name="connsiteY15-942" fmla="*/ 738345 h 3032924"/>
              <a:gd name="connsiteX16-943" fmla="*/ 3239999 w 3239999"/>
              <a:gd name="connsiteY16-944" fmla="*/ 738345 h 3032924"/>
              <a:gd name="connsiteX17-945" fmla="*/ 3239999 w 3239999"/>
              <a:gd name="connsiteY17-946" fmla="*/ 3032924 h 3032924"/>
              <a:gd name="connsiteX18-947" fmla="*/ 0 w 3239999"/>
              <a:gd name="connsiteY18-948" fmla="*/ 3032924 h 3032924"/>
              <a:gd name="connsiteX19-949" fmla="*/ 0 w 3239999"/>
              <a:gd name="connsiteY19-950" fmla="*/ 738345 h 3032924"/>
              <a:gd name="connsiteX20-951" fmla="*/ 102477 w 3239999"/>
              <a:gd name="connsiteY20-952" fmla="*/ 738345 h 3032924"/>
              <a:gd name="connsiteX21-953" fmla="*/ 102477 w 3239999"/>
              <a:gd name="connsiteY21-954" fmla="*/ 428517 h 3032924"/>
              <a:gd name="connsiteX22-955" fmla="*/ 385229 w 3239999"/>
              <a:gd name="connsiteY22-956" fmla="*/ 430441 h 3032924"/>
              <a:gd name="connsiteX23-957" fmla="*/ 386326 w 3239999"/>
              <a:gd name="connsiteY23-958" fmla="*/ 91100 h 3032924"/>
              <a:gd name="connsiteX24-959" fmla="*/ 833935 w 3239999"/>
              <a:gd name="connsiteY24-960" fmla="*/ 22 h 3032924"/>
              <a:gd name="connsiteX25-961" fmla="*/ 1576606 w 3239999"/>
              <a:gd name="connsiteY25-962" fmla="*/ 402054 h 3032924"/>
              <a:gd name="connsiteX26-963" fmla="*/ 1576606 w 3239999"/>
              <a:gd name="connsiteY26-964" fmla="*/ 430441 h 3032924"/>
              <a:gd name="connsiteX27-965" fmla="*/ 1576606 w 3239999"/>
              <a:gd name="connsiteY27-966" fmla="*/ 526981 h 3032924"/>
              <a:gd name="connsiteX28-967" fmla="*/ 1576606 w 3239999"/>
              <a:gd name="connsiteY28-968" fmla="*/ 2765302 h 3032924"/>
              <a:gd name="connsiteX29-969" fmla="*/ 378630 w 3239999"/>
              <a:gd name="connsiteY29-970" fmla="*/ 2472117 h 3032924"/>
              <a:gd name="connsiteX30-971" fmla="*/ 384918 w 3239999"/>
              <a:gd name="connsiteY30-972" fmla="*/ 526981 h 3032924"/>
              <a:gd name="connsiteX31-973" fmla="*/ 239143 w 3239999"/>
              <a:gd name="connsiteY31-974" fmla="*/ 526981 h 3032924"/>
              <a:gd name="connsiteX32-975" fmla="*/ 239143 w 3239999"/>
              <a:gd name="connsiteY32-976" fmla="*/ 2776423 h 3032924"/>
              <a:gd name="connsiteX33-977" fmla="*/ 1576606 w 3239999"/>
              <a:gd name="connsiteY33-978" fmla="*/ 2776423 h 3032924"/>
              <a:gd name="connsiteX34-979" fmla="*/ 1668046 w 3239999"/>
              <a:gd name="connsiteY34-980" fmla="*/ 2869642 h 3032924"/>
              <a:gd name="connsiteX0-981" fmla="*/ 1576606 w 3239999"/>
              <a:gd name="connsiteY0-982" fmla="*/ 2778202 h 3032924"/>
              <a:gd name="connsiteX1-983" fmla="*/ 1663394 w 3239999"/>
              <a:gd name="connsiteY1-984" fmla="*/ 2778202 h 3032924"/>
              <a:gd name="connsiteX2-985" fmla="*/ 1663394 w 3239999"/>
              <a:gd name="connsiteY2-986" fmla="*/ 2776423 h 3032924"/>
              <a:gd name="connsiteX3-987" fmla="*/ 3000856 w 3239999"/>
              <a:gd name="connsiteY3-988" fmla="*/ 2776423 h 3032924"/>
              <a:gd name="connsiteX4-989" fmla="*/ 3000856 w 3239999"/>
              <a:gd name="connsiteY4-990" fmla="*/ 526981 h 3032924"/>
              <a:gd name="connsiteX5-991" fmla="*/ 2855082 w 3239999"/>
              <a:gd name="connsiteY5-992" fmla="*/ 526981 h 3032924"/>
              <a:gd name="connsiteX6-993" fmla="*/ 2861369 w 3239999"/>
              <a:gd name="connsiteY6-994" fmla="*/ 2472117 h 3032924"/>
              <a:gd name="connsiteX7-995" fmla="*/ 1663394 w 3239999"/>
              <a:gd name="connsiteY7-996" fmla="*/ 2765302 h 3032924"/>
              <a:gd name="connsiteX8-997" fmla="*/ 1663394 w 3239999"/>
              <a:gd name="connsiteY8-998" fmla="*/ 526981 h 3032924"/>
              <a:gd name="connsiteX9-999" fmla="*/ 1663394 w 3239999"/>
              <a:gd name="connsiteY9-1000" fmla="*/ 430441 h 3032924"/>
              <a:gd name="connsiteX10-1001" fmla="*/ 1663394 w 3239999"/>
              <a:gd name="connsiteY10-1002" fmla="*/ 402054 h 3032924"/>
              <a:gd name="connsiteX11-1003" fmla="*/ 2406065 w 3239999"/>
              <a:gd name="connsiteY11-1004" fmla="*/ 22 h 3032924"/>
              <a:gd name="connsiteX12-1005" fmla="*/ 2853673 w 3239999"/>
              <a:gd name="connsiteY12-1006" fmla="*/ 91100 h 3032924"/>
              <a:gd name="connsiteX13-1007" fmla="*/ 2854770 w 3239999"/>
              <a:gd name="connsiteY13-1008" fmla="*/ 430441 h 3032924"/>
              <a:gd name="connsiteX14-1009" fmla="*/ 3120669 w 3239999"/>
              <a:gd name="connsiteY14-1010" fmla="*/ 428517 h 3032924"/>
              <a:gd name="connsiteX15-1011" fmla="*/ 3120669 w 3239999"/>
              <a:gd name="connsiteY15-1012" fmla="*/ 738345 h 3032924"/>
              <a:gd name="connsiteX16-1013" fmla="*/ 3239999 w 3239999"/>
              <a:gd name="connsiteY16-1014" fmla="*/ 738345 h 3032924"/>
              <a:gd name="connsiteX17-1015" fmla="*/ 3239999 w 3239999"/>
              <a:gd name="connsiteY17-1016" fmla="*/ 3032924 h 3032924"/>
              <a:gd name="connsiteX18-1017" fmla="*/ 0 w 3239999"/>
              <a:gd name="connsiteY18-1018" fmla="*/ 3032924 h 3032924"/>
              <a:gd name="connsiteX19-1019" fmla="*/ 0 w 3239999"/>
              <a:gd name="connsiteY19-1020" fmla="*/ 738345 h 3032924"/>
              <a:gd name="connsiteX20-1021" fmla="*/ 102477 w 3239999"/>
              <a:gd name="connsiteY20-1022" fmla="*/ 738345 h 3032924"/>
              <a:gd name="connsiteX21-1023" fmla="*/ 102477 w 3239999"/>
              <a:gd name="connsiteY21-1024" fmla="*/ 428517 h 3032924"/>
              <a:gd name="connsiteX22-1025" fmla="*/ 385229 w 3239999"/>
              <a:gd name="connsiteY22-1026" fmla="*/ 430441 h 3032924"/>
              <a:gd name="connsiteX23-1027" fmla="*/ 386326 w 3239999"/>
              <a:gd name="connsiteY23-1028" fmla="*/ 91100 h 3032924"/>
              <a:gd name="connsiteX24-1029" fmla="*/ 833935 w 3239999"/>
              <a:gd name="connsiteY24-1030" fmla="*/ 22 h 3032924"/>
              <a:gd name="connsiteX25-1031" fmla="*/ 1576606 w 3239999"/>
              <a:gd name="connsiteY25-1032" fmla="*/ 402054 h 3032924"/>
              <a:gd name="connsiteX26-1033" fmla="*/ 1576606 w 3239999"/>
              <a:gd name="connsiteY26-1034" fmla="*/ 430441 h 3032924"/>
              <a:gd name="connsiteX27-1035" fmla="*/ 1576606 w 3239999"/>
              <a:gd name="connsiteY27-1036" fmla="*/ 526981 h 3032924"/>
              <a:gd name="connsiteX28-1037" fmla="*/ 1576606 w 3239999"/>
              <a:gd name="connsiteY28-1038" fmla="*/ 2765302 h 3032924"/>
              <a:gd name="connsiteX29-1039" fmla="*/ 378630 w 3239999"/>
              <a:gd name="connsiteY29-1040" fmla="*/ 2472117 h 3032924"/>
              <a:gd name="connsiteX30-1041" fmla="*/ 384918 w 3239999"/>
              <a:gd name="connsiteY30-1042" fmla="*/ 526981 h 3032924"/>
              <a:gd name="connsiteX31-1043" fmla="*/ 239143 w 3239999"/>
              <a:gd name="connsiteY31-1044" fmla="*/ 526981 h 3032924"/>
              <a:gd name="connsiteX32-1045" fmla="*/ 239143 w 3239999"/>
              <a:gd name="connsiteY32-1046" fmla="*/ 2776423 h 3032924"/>
              <a:gd name="connsiteX33-1047" fmla="*/ 1576606 w 3239999"/>
              <a:gd name="connsiteY33-1048" fmla="*/ 2776423 h 3032924"/>
              <a:gd name="connsiteX34-1049" fmla="*/ 1668046 w 3239999"/>
              <a:gd name="connsiteY34-1050" fmla="*/ 2869642 h 3032924"/>
              <a:gd name="connsiteX0-1051" fmla="*/ 1576606 w 3239999"/>
              <a:gd name="connsiteY0-1052" fmla="*/ 2778202 h 3032924"/>
              <a:gd name="connsiteX1-1053" fmla="*/ 1663394 w 3239999"/>
              <a:gd name="connsiteY1-1054" fmla="*/ 2778202 h 3032924"/>
              <a:gd name="connsiteX2-1055" fmla="*/ 1663394 w 3239999"/>
              <a:gd name="connsiteY2-1056" fmla="*/ 2776423 h 3032924"/>
              <a:gd name="connsiteX3-1057" fmla="*/ 3000856 w 3239999"/>
              <a:gd name="connsiteY3-1058" fmla="*/ 2776423 h 3032924"/>
              <a:gd name="connsiteX4-1059" fmla="*/ 3000856 w 3239999"/>
              <a:gd name="connsiteY4-1060" fmla="*/ 526981 h 3032924"/>
              <a:gd name="connsiteX5-1061" fmla="*/ 2855082 w 3239999"/>
              <a:gd name="connsiteY5-1062" fmla="*/ 526981 h 3032924"/>
              <a:gd name="connsiteX6-1063" fmla="*/ 2861369 w 3239999"/>
              <a:gd name="connsiteY6-1064" fmla="*/ 2472117 h 3032924"/>
              <a:gd name="connsiteX7-1065" fmla="*/ 1663394 w 3239999"/>
              <a:gd name="connsiteY7-1066" fmla="*/ 2765302 h 3032924"/>
              <a:gd name="connsiteX8-1067" fmla="*/ 1663394 w 3239999"/>
              <a:gd name="connsiteY8-1068" fmla="*/ 526981 h 3032924"/>
              <a:gd name="connsiteX9-1069" fmla="*/ 1663394 w 3239999"/>
              <a:gd name="connsiteY9-1070" fmla="*/ 430441 h 3032924"/>
              <a:gd name="connsiteX10-1071" fmla="*/ 1663394 w 3239999"/>
              <a:gd name="connsiteY10-1072" fmla="*/ 402054 h 3032924"/>
              <a:gd name="connsiteX11-1073" fmla="*/ 2406065 w 3239999"/>
              <a:gd name="connsiteY11-1074" fmla="*/ 22 h 3032924"/>
              <a:gd name="connsiteX12-1075" fmla="*/ 2853673 w 3239999"/>
              <a:gd name="connsiteY12-1076" fmla="*/ 91100 h 3032924"/>
              <a:gd name="connsiteX13-1077" fmla="*/ 2854770 w 3239999"/>
              <a:gd name="connsiteY13-1078" fmla="*/ 430441 h 3032924"/>
              <a:gd name="connsiteX14-1079" fmla="*/ 3120669 w 3239999"/>
              <a:gd name="connsiteY14-1080" fmla="*/ 428517 h 3032924"/>
              <a:gd name="connsiteX15-1081" fmla="*/ 3120669 w 3239999"/>
              <a:gd name="connsiteY15-1082" fmla="*/ 738345 h 3032924"/>
              <a:gd name="connsiteX16-1083" fmla="*/ 3239999 w 3239999"/>
              <a:gd name="connsiteY16-1084" fmla="*/ 738345 h 3032924"/>
              <a:gd name="connsiteX17-1085" fmla="*/ 3239999 w 3239999"/>
              <a:gd name="connsiteY17-1086" fmla="*/ 3032924 h 3032924"/>
              <a:gd name="connsiteX18-1087" fmla="*/ 0 w 3239999"/>
              <a:gd name="connsiteY18-1088" fmla="*/ 3032924 h 3032924"/>
              <a:gd name="connsiteX19-1089" fmla="*/ 0 w 3239999"/>
              <a:gd name="connsiteY19-1090" fmla="*/ 738345 h 3032924"/>
              <a:gd name="connsiteX20-1091" fmla="*/ 102477 w 3239999"/>
              <a:gd name="connsiteY20-1092" fmla="*/ 738345 h 3032924"/>
              <a:gd name="connsiteX21-1093" fmla="*/ 102477 w 3239999"/>
              <a:gd name="connsiteY21-1094" fmla="*/ 428517 h 3032924"/>
              <a:gd name="connsiteX22-1095" fmla="*/ 385229 w 3239999"/>
              <a:gd name="connsiteY22-1096" fmla="*/ 430441 h 3032924"/>
              <a:gd name="connsiteX23-1097" fmla="*/ 386326 w 3239999"/>
              <a:gd name="connsiteY23-1098" fmla="*/ 91100 h 3032924"/>
              <a:gd name="connsiteX24-1099" fmla="*/ 833935 w 3239999"/>
              <a:gd name="connsiteY24-1100" fmla="*/ 22 h 3032924"/>
              <a:gd name="connsiteX25-1101" fmla="*/ 1576606 w 3239999"/>
              <a:gd name="connsiteY25-1102" fmla="*/ 402054 h 3032924"/>
              <a:gd name="connsiteX26-1103" fmla="*/ 1576606 w 3239999"/>
              <a:gd name="connsiteY26-1104" fmla="*/ 430441 h 3032924"/>
              <a:gd name="connsiteX27-1105" fmla="*/ 1576606 w 3239999"/>
              <a:gd name="connsiteY27-1106" fmla="*/ 526981 h 3032924"/>
              <a:gd name="connsiteX28-1107" fmla="*/ 1576606 w 3239999"/>
              <a:gd name="connsiteY28-1108" fmla="*/ 2765302 h 3032924"/>
              <a:gd name="connsiteX29-1109" fmla="*/ 378630 w 3239999"/>
              <a:gd name="connsiteY29-1110" fmla="*/ 2472117 h 3032924"/>
              <a:gd name="connsiteX30-1111" fmla="*/ 384918 w 3239999"/>
              <a:gd name="connsiteY30-1112" fmla="*/ 526981 h 3032924"/>
              <a:gd name="connsiteX31-1113" fmla="*/ 239143 w 3239999"/>
              <a:gd name="connsiteY31-1114" fmla="*/ 526981 h 3032924"/>
              <a:gd name="connsiteX32-1115" fmla="*/ 239143 w 3239999"/>
              <a:gd name="connsiteY32-1116" fmla="*/ 2776423 h 3032924"/>
              <a:gd name="connsiteX33-1117" fmla="*/ 1576606 w 3239999"/>
              <a:gd name="connsiteY33-1118" fmla="*/ 2776423 h 3032924"/>
              <a:gd name="connsiteX0-1119" fmla="*/ 1576606 w 3239999"/>
              <a:gd name="connsiteY0-1120" fmla="*/ 2778202 h 3032924"/>
              <a:gd name="connsiteX1-1121" fmla="*/ 1663394 w 3239999"/>
              <a:gd name="connsiteY1-1122" fmla="*/ 2778202 h 3032924"/>
              <a:gd name="connsiteX2-1123" fmla="*/ 1663394 w 3239999"/>
              <a:gd name="connsiteY2-1124" fmla="*/ 2776423 h 3032924"/>
              <a:gd name="connsiteX3-1125" fmla="*/ 3000856 w 3239999"/>
              <a:gd name="connsiteY3-1126" fmla="*/ 2776423 h 3032924"/>
              <a:gd name="connsiteX4-1127" fmla="*/ 3000856 w 3239999"/>
              <a:gd name="connsiteY4-1128" fmla="*/ 526981 h 3032924"/>
              <a:gd name="connsiteX5-1129" fmla="*/ 2855082 w 3239999"/>
              <a:gd name="connsiteY5-1130" fmla="*/ 526981 h 3032924"/>
              <a:gd name="connsiteX6-1131" fmla="*/ 2861369 w 3239999"/>
              <a:gd name="connsiteY6-1132" fmla="*/ 2472117 h 3032924"/>
              <a:gd name="connsiteX7-1133" fmla="*/ 1663394 w 3239999"/>
              <a:gd name="connsiteY7-1134" fmla="*/ 2765302 h 3032924"/>
              <a:gd name="connsiteX8-1135" fmla="*/ 1663394 w 3239999"/>
              <a:gd name="connsiteY8-1136" fmla="*/ 526981 h 3032924"/>
              <a:gd name="connsiteX9-1137" fmla="*/ 1663394 w 3239999"/>
              <a:gd name="connsiteY9-1138" fmla="*/ 430441 h 3032924"/>
              <a:gd name="connsiteX10-1139" fmla="*/ 1663394 w 3239999"/>
              <a:gd name="connsiteY10-1140" fmla="*/ 402054 h 3032924"/>
              <a:gd name="connsiteX11-1141" fmla="*/ 2406065 w 3239999"/>
              <a:gd name="connsiteY11-1142" fmla="*/ 22 h 3032924"/>
              <a:gd name="connsiteX12-1143" fmla="*/ 2853673 w 3239999"/>
              <a:gd name="connsiteY12-1144" fmla="*/ 91100 h 3032924"/>
              <a:gd name="connsiteX13-1145" fmla="*/ 2854770 w 3239999"/>
              <a:gd name="connsiteY13-1146" fmla="*/ 430441 h 3032924"/>
              <a:gd name="connsiteX14-1147" fmla="*/ 3120669 w 3239999"/>
              <a:gd name="connsiteY14-1148" fmla="*/ 428517 h 3032924"/>
              <a:gd name="connsiteX15-1149" fmla="*/ 3120669 w 3239999"/>
              <a:gd name="connsiteY15-1150" fmla="*/ 738345 h 3032924"/>
              <a:gd name="connsiteX16-1151" fmla="*/ 3239999 w 3239999"/>
              <a:gd name="connsiteY16-1152" fmla="*/ 738345 h 3032924"/>
              <a:gd name="connsiteX17-1153" fmla="*/ 3239999 w 3239999"/>
              <a:gd name="connsiteY17-1154" fmla="*/ 3032924 h 3032924"/>
              <a:gd name="connsiteX18-1155" fmla="*/ 0 w 3239999"/>
              <a:gd name="connsiteY18-1156" fmla="*/ 3032924 h 3032924"/>
              <a:gd name="connsiteX19-1157" fmla="*/ 0 w 3239999"/>
              <a:gd name="connsiteY19-1158" fmla="*/ 738345 h 3032924"/>
              <a:gd name="connsiteX20-1159" fmla="*/ 102477 w 3239999"/>
              <a:gd name="connsiteY20-1160" fmla="*/ 738345 h 3032924"/>
              <a:gd name="connsiteX21-1161" fmla="*/ 102477 w 3239999"/>
              <a:gd name="connsiteY21-1162" fmla="*/ 428517 h 3032924"/>
              <a:gd name="connsiteX22-1163" fmla="*/ 385229 w 3239999"/>
              <a:gd name="connsiteY22-1164" fmla="*/ 430441 h 3032924"/>
              <a:gd name="connsiteX23-1165" fmla="*/ 386326 w 3239999"/>
              <a:gd name="connsiteY23-1166" fmla="*/ 91100 h 3032924"/>
              <a:gd name="connsiteX24-1167" fmla="*/ 833935 w 3239999"/>
              <a:gd name="connsiteY24-1168" fmla="*/ 22 h 3032924"/>
              <a:gd name="connsiteX25-1169" fmla="*/ 1576606 w 3239999"/>
              <a:gd name="connsiteY25-1170" fmla="*/ 402054 h 3032924"/>
              <a:gd name="connsiteX26-1171" fmla="*/ 1576606 w 3239999"/>
              <a:gd name="connsiteY26-1172" fmla="*/ 430441 h 3032924"/>
              <a:gd name="connsiteX27-1173" fmla="*/ 1576606 w 3239999"/>
              <a:gd name="connsiteY27-1174" fmla="*/ 526981 h 3032924"/>
              <a:gd name="connsiteX28-1175" fmla="*/ 1576606 w 3239999"/>
              <a:gd name="connsiteY28-1176" fmla="*/ 2765302 h 3032924"/>
              <a:gd name="connsiteX29-1177" fmla="*/ 378630 w 3239999"/>
              <a:gd name="connsiteY29-1178" fmla="*/ 2472117 h 3032924"/>
              <a:gd name="connsiteX30-1179" fmla="*/ 384918 w 3239999"/>
              <a:gd name="connsiteY30-1180" fmla="*/ 526981 h 3032924"/>
              <a:gd name="connsiteX31-1181" fmla="*/ 239143 w 3239999"/>
              <a:gd name="connsiteY31-1182" fmla="*/ 526981 h 3032924"/>
              <a:gd name="connsiteX32-1183" fmla="*/ 239143 w 3239999"/>
              <a:gd name="connsiteY32-1184" fmla="*/ 2776423 h 3032924"/>
              <a:gd name="connsiteX33-1185" fmla="*/ 1576606 w 3239999"/>
              <a:gd name="connsiteY33-1186" fmla="*/ 2776423 h 3032924"/>
              <a:gd name="connsiteX0-1187" fmla="*/ 1576606 w 3239999"/>
              <a:gd name="connsiteY0-1188" fmla="*/ 2778202 h 3032924"/>
              <a:gd name="connsiteX1-1189" fmla="*/ 1663394 w 3239999"/>
              <a:gd name="connsiteY1-1190" fmla="*/ 2778202 h 3032924"/>
              <a:gd name="connsiteX2-1191" fmla="*/ 1663394 w 3239999"/>
              <a:gd name="connsiteY2-1192" fmla="*/ 2776423 h 3032924"/>
              <a:gd name="connsiteX3-1193" fmla="*/ 3000856 w 3239999"/>
              <a:gd name="connsiteY3-1194" fmla="*/ 2776423 h 3032924"/>
              <a:gd name="connsiteX4-1195" fmla="*/ 3000856 w 3239999"/>
              <a:gd name="connsiteY4-1196" fmla="*/ 526981 h 3032924"/>
              <a:gd name="connsiteX5-1197" fmla="*/ 2855082 w 3239999"/>
              <a:gd name="connsiteY5-1198" fmla="*/ 526981 h 3032924"/>
              <a:gd name="connsiteX6-1199" fmla="*/ 2861369 w 3239999"/>
              <a:gd name="connsiteY6-1200" fmla="*/ 2472117 h 3032924"/>
              <a:gd name="connsiteX7-1201" fmla="*/ 1663394 w 3239999"/>
              <a:gd name="connsiteY7-1202" fmla="*/ 2765302 h 3032924"/>
              <a:gd name="connsiteX8-1203" fmla="*/ 1663394 w 3239999"/>
              <a:gd name="connsiteY8-1204" fmla="*/ 526981 h 3032924"/>
              <a:gd name="connsiteX9-1205" fmla="*/ 1663394 w 3239999"/>
              <a:gd name="connsiteY9-1206" fmla="*/ 430441 h 3032924"/>
              <a:gd name="connsiteX10-1207" fmla="*/ 1663394 w 3239999"/>
              <a:gd name="connsiteY10-1208" fmla="*/ 402054 h 3032924"/>
              <a:gd name="connsiteX11-1209" fmla="*/ 2406065 w 3239999"/>
              <a:gd name="connsiteY11-1210" fmla="*/ 22 h 3032924"/>
              <a:gd name="connsiteX12-1211" fmla="*/ 2853673 w 3239999"/>
              <a:gd name="connsiteY12-1212" fmla="*/ 91100 h 3032924"/>
              <a:gd name="connsiteX13-1213" fmla="*/ 2854770 w 3239999"/>
              <a:gd name="connsiteY13-1214" fmla="*/ 430441 h 3032924"/>
              <a:gd name="connsiteX14-1215" fmla="*/ 3120669 w 3239999"/>
              <a:gd name="connsiteY14-1216" fmla="*/ 428517 h 3032924"/>
              <a:gd name="connsiteX15-1217" fmla="*/ 3120669 w 3239999"/>
              <a:gd name="connsiteY15-1218" fmla="*/ 738345 h 3032924"/>
              <a:gd name="connsiteX16-1219" fmla="*/ 3239999 w 3239999"/>
              <a:gd name="connsiteY16-1220" fmla="*/ 738345 h 3032924"/>
              <a:gd name="connsiteX17-1221" fmla="*/ 3239999 w 3239999"/>
              <a:gd name="connsiteY17-1222" fmla="*/ 3032924 h 3032924"/>
              <a:gd name="connsiteX18-1223" fmla="*/ 0 w 3239999"/>
              <a:gd name="connsiteY18-1224" fmla="*/ 3032924 h 3032924"/>
              <a:gd name="connsiteX19-1225" fmla="*/ 0 w 3239999"/>
              <a:gd name="connsiteY19-1226" fmla="*/ 738345 h 3032924"/>
              <a:gd name="connsiteX20-1227" fmla="*/ 102477 w 3239999"/>
              <a:gd name="connsiteY20-1228" fmla="*/ 738345 h 3032924"/>
              <a:gd name="connsiteX21-1229" fmla="*/ 102477 w 3239999"/>
              <a:gd name="connsiteY21-1230" fmla="*/ 428517 h 3032924"/>
              <a:gd name="connsiteX22-1231" fmla="*/ 385229 w 3239999"/>
              <a:gd name="connsiteY22-1232" fmla="*/ 430441 h 3032924"/>
              <a:gd name="connsiteX23-1233" fmla="*/ 386326 w 3239999"/>
              <a:gd name="connsiteY23-1234" fmla="*/ 91100 h 3032924"/>
              <a:gd name="connsiteX24-1235" fmla="*/ 833935 w 3239999"/>
              <a:gd name="connsiteY24-1236" fmla="*/ 22 h 3032924"/>
              <a:gd name="connsiteX25-1237" fmla="*/ 1576606 w 3239999"/>
              <a:gd name="connsiteY25-1238" fmla="*/ 402054 h 3032924"/>
              <a:gd name="connsiteX26-1239" fmla="*/ 1576606 w 3239999"/>
              <a:gd name="connsiteY26-1240" fmla="*/ 430441 h 3032924"/>
              <a:gd name="connsiteX27-1241" fmla="*/ 1576606 w 3239999"/>
              <a:gd name="connsiteY27-1242" fmla="*/ 526981 h 3032924"/>
              <a:gd name="connsiteX28-1243" fmla="*/ 1576606 w 3239999"/>
              <a:gd name="connsiteY28-1244" fmla="*/ 2765302 h 3032924"/>
              <a:gd name="connsiteX29-1245" fmla="*/ 378630 w 3239999"/>
              <a:gd name="connsiteY29-1246" fmla="*/ 2472117 h 3032924"/>
              <a:gd name="connsiteX30-1247" fmla="*/ 384918 w 3239999"/>
              <a:gd name="connsiteY30-1248" fmla="*/ 526981 h 3032924"/>
              <a:gd name="connsiteX31-1249" fmla="*/ 239143 w 3239999"/>
              <a:gd name="connsiteY31-1250" fmla="*/ 526981 h 3032924"/>
              <a:gd name="connsiteX32-1251" fmla="*/ 239143 w 3239999"/>
              <a:gd name="connsiteY32-1252" fmla="*/ 2776423 h 3032924"/>
              <a:gd name="connsiteX33-1253" fmla="*/ 1576606 w 3239999"/>
              <a:gd name="connsiteY33-1254" fmla="*/ 2776423 h 3032924"/>
              <a:gd name="connsiteX0-1255" fmla="*/ 1576606 w 3239999"/>
              <a:gd name="connsiteY0-1256" fmla="*/ 2778202 h 3032924"/>
              <a:gd name="connsiteX1-1257" fmla="*/ 1663394 w 3239999"/>
              <a:gd name="connsiteY1-1258" fmla="*/ 2778202 h 3032924"/>
              <a:gd name="connsiteX2-1259" fmla="*/ 1663394 w 3239999"/>
              <a:gd name="connsiteY2-1260" fmla="*/ 2776423 h 3032924"/>
              <a:gd name="connsiteX3-1261" fmla="*/ 3000856 w 3239999"/>
              <a:gd name="connsiteY3-1262" fmla="*/ 2776423 h 3032924"/>
              <a:gd name="connsiteX4-1263" fmla="*/ 3000856 w 3239999"/>
              <a:gd name="connsiteY4-1264" fmla="*/ 526981 h 3032924"/>
              <a:gd name="connsiteX5-1265" fmla="*/ 2855082 w 3239999"/>
              <a:gd name="connsiteY5-1266" fmla="*/ 526981 h 3032924"/>
              <a:gd name="connsiteX6-1267" fmla="*/ 2861369 w 3239999"/>
              <a:gd name="connsiteY6-1268" fmla="*/ 2472117 h 3032924"/>
              <a:gd name="connsiteX7-1269" fmla="*/ 1663394 w 3239999"/>
              <a:gd name="connsiteY7-1270" fmla="*/ 2765302 h 3032924"/>
              <a:gd name="connsiteX8-1271" fmla="*/ 1663394 w 3239999"/>
              <a:gd name="connsiteY8-1272" fmla="*/ 526981 h 3032924"/>
              <a:gd name="connsiteX9-1273" fmla="*/ 1663394 w 3239999"/>
              <a:gd name="connsiteY9-1274" fmla="*/ 430441 h 3032924"/>
              <a:gd name="connsiteX10-1275" fmla="*/ 1663394 w 3239999"/>
              <a:gd name="connsiteY10-1276" fmla="*/ 402054 h 3032924"/>
              <a:gd name="connsiteX11-1277" fmla="*/ 2406065 w 3239999"/>
              <a:gd name="connsiteY11-1278" fmla="*/ 22 h 3032924"/>
              <a:gd name="connsiteX12-1279" fmla="*/ 2853673 w 3239999"/>
              <a:gd name="connsiteY12-1280" fmla="*/ 91100 h 3032924"/>
              <a:gd name="connsiteX13-1281" fmla="*/ 2854770 w 3239999"/>
              <a:gd name="connsiteY13-1282" fmla="*/ 430441 h 3032924"/>
              <a:gd name="connsiteX14-1283" fmla="*/ 3120669 w 3239999"/>
              <a:gd name="connsiteY14-1284" fmla="*/ 428517 h 3032924"/>
              <a:gd name="connsiteX15-1285" fmla="*/ 3120669 w 3239999"/>
              <a:gd name="connsiteY15-1286" fmla="*/ 738345 h 3032924"/>
              <a:gd name="connsiteX16-1287" fmla="*/ 3239999 w 3239999"/>
              <a:gd name="connsiteY16-1288" fmla="*/ 738345 h 3032924"/>
              <a:gd name="connsiteX17-1289" fmla="*/ 3239999 w 3239999"/>
              <a:gd name="connsiteY17-1290" fmla="*/ 3032924 h 3032924"/>
              <a:gd name="connsiteX18-1291" fmla="*/ 0 w 3239999"/>
              <a:gd name="connsiteY18-1292" fmla="*/ 3032924 h 3032924"/>
              <a:gd name="connsiteX19-1293" fmla="*/ 0 w 3239999"/>
              <a:gd name="connsiteY19-1294" fmla="*/ 738345 h 3032924"/>
              <a:gd name="connsiteX20-1295" fmla="*/ 102477 w 3239999"/>
              <a:gd name="connsiteY20-1296" fmla="*/ 738345 h 3032924"/>
              <a:gd name="connsiteX21-1297" fmla="*/ 102477 w 3239999"/>
              <a:gd name="connsiteY21-1298" fmla="*/ 428517 h 3032924"/>
              <a:gd name="connsiteX22-1299" fmla="*/ 385229 w 3239999"/>
              <a:gd name="connsiteY22-1300" fmla="*/ 430441 h 3032924"/>
              <a:gd name="connsiteX23-1301" fmla="*/ 386326 w 3239999"/>
              <a:gd name="connsiteY23-1302" fmla="*/ 91100 h 3032924"/>
              <a:gd name="connsiteX24-1303" fmla="*/ 833935 w 3239999"/>
              <a:gd name="connsiteY24-1304" fmla="*/ 22 h 3032924"/>
              <a:gd name="connsiteX25-1305" fmla="*/ 1576606 w 3239999"/>
              <a:gd name="connsiteY25-1306" fmla="*/ 402054 h 3032924"/>
              <a:gd name="connsiteX26-1307" fmla="*/ 1576606 w 3239999"/>
              <a:gd name="connsiteY26-1308" fmla="*/ 430441 h 3032924"/>
              <a:gd name="connsiteX27-1309" fmla="*/ 1576606 w 3239999"/>
              <a:gd name="connsiteY27-1310" fmla="*/ 526981 h 3032924"/>
              <a:gd name="connsiteX28-1311" fmla="*/ 1576606 w 3239999"/>
              <a:gd name="connsiteY28-1312" fmla="*/ 2765302 h 3032924"/>
              <a:gd name="connsiteX29-1313" fmla="*/ 378630 w 3239999"/>
              <a:gd name="connsiteY29-1314" fmla="*/ 2472117 h 3032924"/>
              <a:gd name="connsiteX30-1315" fmla="*/ 384918 w 3239999"/>
              <a:gd name="connsiteY30-1316" fmla="*/ 526981 h 3032924"/>
              <a:gd name="connsiteX31-1317" fmla="*/ 239143 w 3239999"/>
              <a:gd name="connsiteY31-1318" fmla="*/ 526981 h 3032924"/>
              <a:gd name="connsiteX32-1319" fmla="*/ 239143 w 3239999"/>
              <a:gd name="connsiteY32-1320" fmla="*/ 2776423 h 3032924"/>
              <a:gd name="connsiteX33-1321" fmla="*/ 1576606 w 3239999"/>
              <a:gd name="connsiteY33-1322" fmla="*/ 2776423 h 3032924"/>
              <a:gd name="connsiteX0-1323" fmla="*/ 1576606 w 3239999"/>
              <a:gd name="connsiteY0-1324" fmla="*/ 2778202 h 3032924"/>
              <a:gd name="connsiteX1-1325" fmla="*/ 1663394 w 3239999"/>
              <a:gd name="connsiteY1-1326" fmla="*/ 2778202 h 3032924"/>
              <a:gd name="connsiteX2-1327" fmla="*/ 1663394 w 3239999"/>
              <a:gd name="connsiteY2-1328" fmla="*/ 2776423 h 3032924"/>
              <a:gd name="connsiteX3-1329" fmla="*/ 3000856 w 3239999"/>
              <a:gd name="connsiteY3-1330" fmla="*/ 2776423 h 3032924"/>
              <a:gd name="connsiteX4-1331" fmla="*/ 3000856 w 3239999"/>
              <a:gd name="connsiteY4-1332" fmla="*/ 526981 h 3032924"/>
              <a:gd name="connsiteX5-1333" fmla="*/ 2855082 w 3239999"/>
              <a:gd name="connsiteY5-1334" fmla="*/ 526981 h 3032924"/>
              <a:gd name="connsiteX6-1335" fmla="*/ 2861369 w 3239999"/>
              <a:gd name="connsiteY6-1336" fmla="*/ 2472117 h 3032924"/>
              <a:gd name="connsiteX7-1337" fmla="*/ 1663394 w 3239999"/>
              <a:gd name="connsiteY7-1338" fmla="*/ 2765302 h 3032924"/>
              <a:gd name="connsiteX8-1339" fmla="*/ 1663394 w 3239999"/>
              <a:gd name="connsiteY8-1340" fmla="*/ 526981 h 3032924"/>
              <a:gd name="connsiteX9-1341" fmla="*/ 1663394 w 3239999"/>
              <a:gd name="connsiteY9-1342" fmla="*/ 430441 h 3032924"/>
              <a:gd name="connsiteX10-1343" fmla="*/ 1663394 w 3239999"/>
              <a:gd name="connsiteY10-1344" fmla="*/ 402054 h 3032924"/>
              <a:gd name="connsiteX11-1345" fmla="*/ 2406065 w 3239999"/>
              <a:gd name="connsiteY11-1346" fmla="*/ 22 h 3032924"/>
              <a:gd name="connsiteX12-1347" fmla="*/ 2853673 w 3239999"/>
              <a:gd name="connsiteY12-1348" fmla="*/ 91100 h 3032924"/>
              <a:gd name="connsiteX13-1349" fmla="*/ 2854770 w 3239999"/>
              <a:gd name="connsiteY13-1350" fmla="*/ 430441 h 3032924"/>
              <a:gd name="connsiteX14-1351" fmla="*/ 3120669 w 3239999"/>
              <a:gd name="connsiteY14-1352" fmla="*/ 428517 h 3032924"/>
              <a:gd name="connsiteX15-1353" fmla="*/ 3120669 w 3239999"/>
              <a:gd name="connsiteY15-1354" fmla="*/ 738345 h 3032924"/>
              <a:gd name="connsiteX16-1355" fmla="*/ 3239999 w 3239999"/>
              <a:gd name="connsiteY16-1356" fmla="*/ 738345 h 3032924"/>
              <a:gd name="connsiteX17-1357" fmla="*/ 3239999 w 3239999"/>
              <a:gd name="connsiteY17-1358" fmla="*/ 3032924 h 3032924"/>
              <a:gd name="connsiteX18-1359" fmla="*/ 0 w 3239999"/>
              <a:gd name="connsiteY18-1360" fmla="*/ 3032924 h 3032924"/>
              <a:gd name="connsiteX19-1361" fmla="*/ 0 w 3239999"/>
              <a:gd name="connsiteY19-1362" fmla="*/ 738345 h 3032924"/>
              <a:gd name="connsiteX20-1363" fmla="*/ 102477 w 3239999"/>
              <a:gd name="connsiteY20-1364" fmla="*/ 738345 h 3032924"/>
              <a:gd name="connsiteX21-1365" fmla="*/ 102477 w 3239999"/>
              <a:gd name="connsiteY21-1366" fmla="*/ 428517 h 3032924"/>
              <a:gd name="connsiteX22-1367" fmla="*/ 385229 w 3239999"/>
              <a:gd name="connsiteY22-1368" fmla="*/ 430441 h 3032924"/>
              <a:gd name="connsiteX23-1369" fmla="*/ 386326 w 3239999"/>
              <a:gd name="connsiteY23-1370" fmla="*/ 91100 h 3032924"/>
              <a:gd name="connsiteX24-1371" fmla="*/ 833935 w 3239999"/>
              <a:gd name="connsiteY24-1372" fmla="*/ 22 h 3032924"/>
              <a:gd name="connsiteX25-1373" fmla="*/ 1576606 w 3239999"/>
              <a:gd name="connsiteY25-1374" fmla="*/ 402054 h 3032924"/>
              <a:gd name="connsiteX26-1375" fmla="*/ 1576606 w 3239999"/>
              <a:gd name="connsiteY26-1376" fmla="*/ 430441 h 3032924"/>
              <a:gd name="connsiteX27-1377" fmla="*/ 1576606 w 3239999"/>
              <a:gd name="connsiteY27-1378" fmla="*/ 526981 h 3032924"/>
              <a:gd name="connsiteX28-1379" fmla="*/ 1576606 w 3239999"/>
              <a:gd name="connsiteY28-1380" fmla="*/ 2765302 h 3032924"/>
              <a:gd name="connsiteX29-1381" fmla="*/ 378630 w 3239999"/>
              <a:gd name="connsiteY29-1382" fmla="*/ 2472117 h 3032924"/>
              <a:gd name="connsiteX30-1383" fmla="*/ 384918 w 3239999"/>
              <a:gd name="connsiteY30-1384" fmla="*/ 526981 h 3032924"/>
              <a:gd name="connsiteX31-1385" fmla="*/ 239143 w 3239999"/>
              <a:gd name="connsiteY31-1386" fmla="*/ 526981 h 3032924"/>
              <a:gd name="connsiteX32-1387" fmla="*/ 229618 w 3239999"/>
              <a:gd name="connsiteY32-1388" fmla="*/ 2690698 h 3032924"/>
              <a:gd name="connsiteX33-1389" fmla="*/ 1576606 w 3239999"/>
              <a:gd name="connsiteY33-1390" fmla="*/ 2776423 h 3032924"/>
              <a:gd name="connsiteX0-1391" fmla="*/ 1576606 w 3239999"/>
              <a:gd name="connsiteY0-1392" fmla="*/ 2778202 h 3032924"/>
              <a:gd name="connsiteX1-1393" fmla="*/ 1663394 w 3239999"/>
              <a:gd name="connsiteY1-1394" fmla="*/ 2778202 h 3032924"/>
              <a:gd name="connsiteX2-1395" fmla="*/ 1663394 w 3239999"/>
              <a:gd name="connsiteY2-1396" fmla="*/ 2776423 h 3032924"/>
              <a:gd name="connsiteX3-1397" fmla="*/ 2991331 w 3239999"/>
              <a:gd name="connsiteY3-1398" fmla="*/ 2709748 h 3032924"/>
              <a:gd name="connsiteX4-1399" fmla="*/ 3000856 w 3239999"/>
              <a:gd name="connsiteY4-1400" fmla="*/ 526981 h 3032924"/>
              <a:gd name="connsiteX5-1401" fmla="*/ 2855082 w 3239999"/>
              <a:gd name="connsiteY5-1402" fmla="*/ 526981 h 3032924"/>
              <a:gd name="connsiteX6-1403" fmla="*/ 2861369 w 3239999"/>
              <a:gd name="connsiteY6-1404" fmla="*/ 2472117 h 3032924"/>
              <a:gd name="connsiteX7-1405" fmla="*/ 1663394 w 3239999"/>
              <a:gd name="connsiteY7-1406" fmla="*/ 2765302 h 3032924"/>
              <a:gd name="connsiteX8-1407" fmla="*/ 1663394 w 3239999"/>
              <a:gd name="connsiteY8-1408" fmla="*/ 526981 h 3032924"/>
              <a:gd name="connsiteX9-1409" fmla="*/ 1663394 w 3239999"/>
              <a:gd name="connsiteY9-1410" fmla="*/ 430441 h 3032924"/>
              <a:gd name="connsiteX10-1411" fmla="*/ 1663394 w 3239999"/>
              <a:gd name="connsiteY10-1412" fmla="*/ 402054 h 3032924"/>
              <a:gd name="connsiteX11-1413" fmla="*/ 2406065 w 3239999"/>
              <a:gd name="connsiteY11-1414" fmla="*/ 22 h 3032924"/>
              <a:gd name="connsiteX12-1415" fmla="*/ 2853673 w 3239999"/>
              <a:gd name="connsiteY12-1416" fmla="*/ 91100 h 3032924"/>
              <a:gd name="connsiteX13-1417" fmla="*/ 2854770 w 3239999"/>
              <a:gd name="connsiteY13-1418" fmla="*/ 430441 h 3032924"/>
              <a:gd name="connsiteX14-1419" fmla="*/ 3120669 w 3239999"/>
              <a:gd name="connsiteY14-1420" fmla="*/ 428517 h 3032924"/>
              <a:gd name="connsiteX15-1421" fmla="*/ 3120669 w 3239999"/>
              <a:gd name="connsiteY15-1422" fmla="*/ 738345 h 3032924"/>
              <a:gd name="connsiteX16-1423" fmla="*/ 3239999 w 3239999"/>
              <a:gd name="connsiteY16-1424" fmla="*/ 738345 h 3032924"/>
              <a:gd name="connsiteX17-1425" fmla="*/ 3239999 w 3239999"/>
              <a:gd name="connsiteY17-1426" fmla="*/ 3032924 h 3032924"/>
              <a:gd name="connsiteX18-1427" fmla="*/ 0 w 3239999"/>
              <a:gd name="connsiteY18-1428" fmla="*/ 3032924 h 3032924"/>
              <a:gd name="connsiteX19-1429" fmla="*/ 0 w 3239999"/>
              <a:gd name="connsiteY19-1430" fmla="*/ 738345 h 3032924"/>
              <a:gd name="connsiteX20-1431" fmla="*/ 102477 w 3239999"/>
              <a:gd name="connsiteY20-1432" fmla="*/ 738345 h 3032924"/>
              <a:gd name="connsiteX21-1433" fmla="*/ 102477 w 3239999"/>
              <a:gd name="connsiteY21-1434" fmla="*/ 428517 h 3032924"/>
              <a:gd name="connsiteX22-1435" fmla="*/ 385229 w 3239999"/>
              <a:gd name="connsiteY22-1436" fmla="*/ 430441 h 3032924"/>
              <a:gd name="connsiteX23-1437" fmla="*/ 386326 w 3239999"/>
              <a:gd name="connsiteY23-1438" fmla="*/ 91100 h 3032924"/>
              <a:gd name="connsiteX24-1439" fmla="*/ 833935 w 3239999"/>
              <a:gd name="connsiteY24-1440" fmla="*/ 22 h 3032924"/>
              <a:gd name="connsiteX25-1441" fmla="*/ 1576606 w 3239999"/>
              <a:gd name="connsiteY25-1442" fmla="*/ 402054 h 3032924"/>
              <a:gd name="connsiteX26-1443" fmla="*/ 1576606 w 3239999"/>
              <a:gd name="connsiteY26-1444" fmla="*/ 430441 h 3032924"/>
              <a:gd name="connsiteX27-1445" fmla="*/ 1576606 w 3239999"/>
              <a:gd name="connsiteY27-1446" fmla="*/ 526981 h 3032924"/>
              <a:gd name="connsiteX28-1447" fmla="*/ 1576606 w 3239999"/>
              <a:gd name="connsiteY28-1448" fmla="*/ 2765302 h 3032924"/>
              <a:gd name="connsiteX29-1449" fmla="*/ 378630 w 3239999"/>
              <a:gd name="connsiteY29-1450" fmla="*/ 2472117 h 3032924"/>
              <a:gd name="connsiteX30-1451" fmla="*/ 384918 w 3239999"/>
              <a:gd name="connsiteY30-1452" fmla="*/ 526981 h 3032924"/>
              <a:gd name="connsiteX31-1453" fmla="*/ 239143 w 3239999"/>
              <a:gd name="connsiteY31-1454" fmla="*/ 526981 h 3032924"/>
              <a:gd name="connsiteX32-1455" fmla="*/ 229618 w 3239999"/>
              <a:gd name="connsiteY32-1456" fmla="*/ 2690698 h 3032924"/>
              <a:gd name="connsiteX33-1457" fmla="*/ 1576606 w 3239999"/>
              <a:gd name="connsiteY33-1458" fmla="*/ 2776423 h 303292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1560" y="1851670"/>
            <a:ext cx="26642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Наказу МОН № 609 </a:t>
            </a:r>
            <a:endParaRPr lang="uk-UA" dirty="0"/>
          </a:p>
          <a:p>
            <a:pPr algn="just"/>
            <a:r>
              <a:rPr lang="uk-UA" dirty="0"/>
              <a:t>від 08.06.2018 </a:t>
            </a:r>
            <a:endParaRPr lang="uk-UA" dirty="0"/>
          </a:p>
          <a:p>
            <a:pPr algn="just"/>
            <a:r>
              <a:rPr lang="uk-UA" dirty="0" err="1"/>
              <a:t>П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uk-UA" dirty="0"/>
              <a:t>затвердження </a:t>
            </a:r>
            <a:endParaRPr lang="uk-UA" dirty="0"/>
          </a:p>
          <a:p>
            <a:pPr algn="just"/>
            <a:r>
              <a:rPr lang="uk-UA" dirty="0"/>
              <a:t>Примірного положення про команду ППС </a:t>
            </a:r>
            <a:endParaRPr lang="uk-UA" dirty="0"/>
          </a:p>
          <a:p>
            <a:pPr algn="just"/>
            <a:r>
              <a:rPr lang="uk-UA" dirty="0"/>
              <a:t>дитини з ООП в </a:t>
            </a:r>
            <a:endParaRPr lang="uk-UA" dirty="0"/>
          </a:p>
          <a:p>
            <a:pPr algn="just"/>
            <a:r>
              <a:rPr lang="uk-UA" dirty="0"/>
              <a:t>закладі загальної </a:t>
            </a:r>
            <a:endParaRPr lang="uk-UA" dirty="0"/>
          </a:p>
          <a:p>
            <a:pPr algn="just"/>
            <a:r>
              <a:rPr lang="uk-UA" dirty="0"/>
              <a:t>середньої та </a:t>
            </a:r>
            <a:endParaRPr lang="uk-UA" dirty="0"/>
          </a:p>
          <a:p>
            <a:pPr algn="just"/>
            <a:r>
              <a:rPr lang="uk-UA" dirty="0"/>
              <a:t>дошкільної освіти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3491880" y="1885980"/>
            <a:ext cx="52565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Розділ 7 (пункт 1) «ІПР дитини з ООП </a:t>
            </a:r>
            <a:endParaRPr lang="uk-UA" dirty="0"/>
          </a:p>
          <a:p>
            <a:r>
              <a:rPr lang="uk-UA" dirty="0"/>
              <a:t>складається командою </a:t>
            </a:r>
            <a:r>
              <a:rPr lang="uk-UA" b="1" dirty="0"/>
              <a:t>впродовж 2-х тижнів </a:t>
            </a:r>
            <a:r>
              <a:rPr lang="uk-UA" dirty="0"/>
              <a:t>з моменту початку освітнього процесу, на основі: -   висновку ІРЦ 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індивідуальної програми реабілітації дитини з інвалідністю (за наявності) </a:t>
            </a:r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/>
              <a:t>результатів психолого-педагогічного </a:t>
            </a:r>
            <a:endParaRPr lang="uk-UA" dirty="0"/>
          </a:p>
          <a:p>
            <a:r>
              <a:rPr lang="uk-UA" dirty="0"/>
              <a:t>вивчення дитини</a:t>
            </a:r>
            <a:endParaRPr lang="uk-UA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2080" y="2067694"/>
            <a:ext cx="3226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tx2"/>
                </a:solidFill>
              </a:rPr>
              <a:t>Якою має бути ІПР?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7" name="Rounded Rectangle 51"/>
          <p:cNvSpPr/>
          <p:nvPr/>
        </p:nvSpPr>
        <p:spPr>
          <a:xfrm rot="16200000" flipH="1">
            <a:off x="1047999" y="1398426"/>
            <a:ext cx="1829464" cy="180020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2832" y="339502"/>
            <a:ext cx="3480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tx2"/>
                </a:solidFill>
              </a:rPr>
              <a:t>Інтерактивна частина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935751"/>
            <a:ext cx="9144000" cy="261610"/>
          </a:xfrm>
          <a:prstGeom prst="rect">
            <a:avLst/>
          </a:prstGeom>
          <a:solidFill>
            <a:srgbClr val="76B1D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1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ІНКЛЮЗИВНЕ НАВЧАННЯ В ЗАКЛАДАХ ЗАГАЛЬНОЇ СЕРЕДНЬОЇ ОСВІТИ,  </a:t>
            </a:r>
            <a:r>
              <a:rPr lang="uk-UA" sz="1100" dirty="0">
                <a:solidFill>
                  <a:schemeClr val="bg1"/>
                </a:solidFill>
              </a:rPr>
              <a:t>м. Київ | 16 - 19 вересня 2018 року</a:t>
            </a:r>
            <a:endParaRPr lang="ru-RU" sz="11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B1D1"/>
      </a:accent1>
      <a:accent2>
        <a:srgbClr val="A0C358"/>
      </a:accent2>
      <a:accent3>
        <a:srgbClr val="F3C04A"/>
      </a:accent3>
      <a:accent4>
        <a:srgbClr val="F26D9A"/>
      </a:accent4>
      <a:accent5>
        <a:srgbClr val="57687C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7767</Words>
  <Application>WPS Presentation</Application>
  <PresentationFormat>On-screen Show (16:9)</PresentationFormat>
  <Paragraphs>436</Paragraphs>
  <Slides>25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25</vt:i4>
      </vt:variant>
    </vt:vector>
  </HeadingPairs>
  <TitlesOfParts>
    <vt:vector size="37" baseType="lpstr">
      <vt:lpstr>Arial</vt:lpstr>
      <vt:lpstr>SimSun</vt:lpstr>
      <vt:lpstr>Wingdings</vt:lpstr>
      <vt:lpstr>Calibri</vt:lpstr>
      <vt:lpstr>Times New Roman</vt:lpstr>
      <vt:lpstr>Verdana</vt:lpstr>
      <vt:lpstr>Microsoft YaHei</vt:lpstr>
      <vt:lpstr>Arial Unicode MS</vt:lpstr>
      <vt:lpstr>Malgun Gothic</vt:lpstr>
      <vt:lpstr>Cover and End Slide Master</vt:lpstr>
      <vt:lpstr>Contents Slide Master</vt:lpstr>
      <vt:lpstr>Section Break Slide Master</vt:lpstr>
      <vt:lpstr>Індивідуальна програма розвитку</vt:lpstr>
      <vt:lpstr>Індивідуальна програма розвитку</vt:lpstr>
      <vt:lpstr>Тема тренінгу: індивідуальна програма розвитку</vt:lpstr>
      <vt:lpstr>Питання для обговорення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Характеристики ІПР</vt:lpstr>
      <vt:lpstr>Основні частини ІПР</vt:lpstr>
      <vt:lpstr>Методики обстеження та оцінки дітей з ООП</vt:lpstr>
      <vt:lpstr>Основні частини ІПР</vt:lpstr>
      <vt:lpstr>Основні частини ІПР</vt:lpstr>
      <vt:lpstr>Основні частини ІПР</vt:lpstr>
      <vt:lpstr>PowerPoint 演示文稿</vt:lpstr>
      <vt:lpstr>PowerPoint 演示文稿</vt:lpstr>
      <vt:lpstr>Характеристика цілей</vt:lpstr>
      <vt:lpstr>Пріоритетність цілей для навчання</vt:lpstr>
      <vt:lpstr>Основні частини ІПР</vt:lpstr>
      <vt:lpstr>PowerPoint 演示文稿</vt:lpstr>
      <vt:lpstr>Основні частини ІПР</vt:lpstr>
      <vt:lpstr>Основні частини ІПР</vt:lpstr>
      <vt:lpstr>Етапи роботи над ІПР</vt:lpstr>
      <vt:lpstr>Дякую за увагу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Googlesliesppt.com;allppt.com</dc:creator>
  <cp:lastModifiedBy>Admin</cp:lastModifiedBy>
  <cp:revision>140</cp:revision>
  <dcterms:created xsi:type="dcterms:W3CDTF">2016-11-15T01:04:00Z</dcterms:created>
  <dcterms:modified xsi:type="dcterms:W3CDTF">2024-03-21T21:01:41Z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35261447CFCF4ECDAB35AEDEB167D503_12</vt:lpwstr>
  </property>
  <property fmtid="{D5CDD505-2E9C-101B-9397-08002B2CF9AE}" pid="3" name="KSOProductBuildVer">
    <vt:lpwstr>1033-12.2.0.13489</vt:lpwstr>
  </property>
</Properties>
</file>