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82" r:id="rId4"/>
    <p:sldId id="257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75" r:id="rId13"/>
    <p:sldId id="283" r:id="rId14"/>
    <p:sldId id="281" r:id="rId15"/>
    <p:sldId id="268" r:id="rId16"/>
    <p:sldId id="274" r:id="rId17"/>
    <p:sldId id="273" r:id="rId18"/>
    <p:sldId id="277" r:id="rId19"/>
    <p:sldId id="272" r:id="rId20"/>
    <p:sldId id="279" r:id="rId21"/>
    <p:sldId id="276" r:id="rId22"/>
    <p:sldId id="278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C3A"/>
    <a:srgbClr val="876A49"/>
    <a:srgbClr val="443524"/>
    <a:srgbClr val="675037"/>
    <a:srgbClr val="684825"/>
    <a:srgbClr val="BBA78A"/>
    <a:srgbClr val="C9B394"/>
    <a:srgbClr val="48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D40F1-9781-4636-B4BC-2E0CC035318C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57DDD-DDE0-4012-93EF-71E7D1BD38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970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29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0821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920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316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321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707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17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427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36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042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05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69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616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2377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7DDD-DDE0-4012-93EF-71E7D1BD387F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295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AC3CC-6D13-4A21-972E-40AA71CC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B9369E-C104-4903-8D87-2883AA335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A1ACD6-04C6-487F-975A-C5F2E0A2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DF312-B06F-4041-85C7-8E686235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50A5F-B2E0-471C-9F98-E26EBB54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37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CBB37-B1D6-4DB4-969F-74B23D76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24F789-B4FB-4502-A860-52C5AF95B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62F009-CD08-4EAF-B765-0208DC97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93A11-5667-4454-916C-27CDEA7F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5F518-735C-4664-B801-EB25FF6A1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387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68C1E5-770C-460A-A97D-A615C0BBE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189059-798A-45B1-888F-A93A934D4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C5377-93B8-4711-8DF3-489B1A89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FC7D3-3FA4-465D-BD0B-54A2666D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6C109-0D20-4097-AC53-B72919CD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89F21-D925-4F61-AA48-107F1E89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92EEE-879B-4282-81CB-F0DC116B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DE0F0-148C-424B-9053-0CA7DDB9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BF0C-D8D7-4E0F-B6FE-AE360736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CD8D14-5863-4BA0-BAF8-08C57AE6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167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179F5-CCE9-4F2E-A487-ABD4AD22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E23EDD-65E6-42C2-8413-E506265B1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2808C-ACCA-4BDD-A2E3-0D1CD6E4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1FFDC-04D2-4577-90C9-DFA058E6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084EB-5E58-4428-8D79-170E897C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6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470B8-C85D-4227-A5F3-66D0A2D2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1C27D-CB8B-41F7-ADC8-7CB2349E3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6AB700-408E-4C38-9A3F-25A157CBF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A5406D-19DC-4A1B-B39A-A9C9F459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F46DB1-D4CB-4281-A679-821D7F76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05B58-616B-4629-9F25-BC847A98F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56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B9C0C-82BB-497B-BDD8-4183AEC2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E7463C-A2D0-428C-B0A8-2EA3F5426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FFCF41-376C-44E8-809D-1EDC56706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DB7E8E-EE0E-4DCC-9B13-9A24E1585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5388F2-0332-473B-B431-D5D7D1CDC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9EF6FB-BF4F-4D76-B835-9ABFD5EA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B5278-2503-413A-AD1D-7A65EF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D9DB80-1AE9-448F-81C1-3077BD62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01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5E099-A40E-4B55-BB36-941C5DC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24BCD7-AE6A-44C9-A455-4BD21415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B86A66-EB40-4BD0-82BF-5C00717D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A39350-AC10-4517-AB76-5F003D24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79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8DE4F0-4A67-4D7C-8EC4-D663FCBD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BCD834-01CF-4223-AA15-38C40561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A5CB7B-B56C-4EC0-965E-365227C8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334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3B1B4-7281-4A49-83E7-7AA72526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5BCD29-9380-4BDC-A965-D78B8DA87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A655C5-31FA-4574-9855-9C3BCF638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6671F-DB7B-46D3-8982-CE6AA9D71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7CC6-45D3-460B-BE95-CC0D2A5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CC075-FCAD-465C-A105-07B944A7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58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31F2B-F518-4BAC-97BE-0E4BA11E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684E11-C3B2-416E-B6A2-73C22685C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2340F5-7B2C-45D0-A117-81F832B95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CE5938-1D55-459B-A22B-353D96E4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F243B-9DE3-4B0B-AC8A-5260829A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34ACE7-991C-46F0-9627-55EF8D71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98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92B7-D70E-4D1B-BB60-51E424A1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D80B1A-7CBD-42C0-AC83-BF47D06C7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969FF-760D-471D-8025-D3CEE3685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88D0E-A908-4989-B60E-5C306FAA5D07}" type="datetimeFigureOut">
              <a:rPr lang="uk-UA" smtClean="0"/>
              <a:t>08.12.2022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18847-A8FF-4548-B1F0-A2A56D8A9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688C8-9EE8-44FF-9791-4F7629F72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470CF-27AB-4FBA-BA61-8A9A13CFEE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054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FF4F5-0F8C-4E4F-8DA4-6F1EDE856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454" y="2234881"/>
            <a:ext cx="9144000" cy="2387600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4824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Українські землі наприкінці XVII - в першій половині XVIII ст.</a:t>
            </a:r>
            <a:endParaRPr lang="uk-UA" sz="48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CF0AA-8037-4777-A2A6-470DFA0A3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454" y="756143"/>
            <a:ext cx="9144000" cy="1655762"/>
          </a:xfrm>
        </p:spPr>
        <p:txBody>
          <a:bodyPr/>
          <a:lstStyle/>
          <a:p>
            <a:r>
              <a:rPr lang="uk-UA" b="1" dirty="0">
                <a:solidFill>
                  <a:srgbClr val="684825"/>
                </a:solidFill>
                <a:latin typeface="Century Schoolbook" panose="02040604050505020304" pitchFamily="18" charset="0"/>
              </a:rPr>
              <a:t>Практична робота № 2</a:t>
            </a:r>
          </a:p>
        </p:txBody>
      </p:sp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378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837095" y="1594313"/>
            <a:ext cx="6553491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2FE8458E-C90A-4312-9636-8AC3DBBD4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1318" r="5024" b="4447"/>
          <a:stretch/>
        </p:blipFill>
        <p:spPr>
          <a:xfrm>
            <a:off x="954135" y="1573534"/>
            <a:ext cx="3417102" cy="4501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1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0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5119593" y="1594313"/>
            <a:ext cx="627099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  <a:p>
            <a:pPr algn="ctr"/>
            <a:endParaRPr lang="ru-RU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805C2213-8D11-45EB-9960-2B56777DD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1291" r="2168" b="2049"/>
          <a:stretch/>
        </p:blipFill>
        <p:spPr>
          <a:xfrm>
            <a:off x="1398679" y="1658132"/>
            <a:ext cx="2810512" cy="439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6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roup 3541">
            <a:extLst>
              <a:ext uri="{FF2B5EF4-FFF2-40B4-BE49-F238E27FC236}">
                <a16:creationId xmlns:a16="http://schemas.microsoft.com/office/drawing/2014/main" id="{2115B2C9-2B61-4267-8DEF-23582D1DC651}"/>
              </a:ext>
            </a:extLst>
          </p:cNvPr>
          <p:cNvGrpSpPr/>
          <p:nvPr/>
        </p:nvGrpSpPr>
        <p:grpSpPr>
          <a:xfrm>
            <a:off x="454755" y="436694"/>
            <a:ext cx="11254743" cy="5827072"/>
            <a:chOff x="28685" y="-102638"/>
            <a:chExt cx="9190495" cy="8004218"/>
          </a:xfrm>
        </p:grpSpPr>
        <p:pic>
          <p:nvPicPr>
            <p:cNvPr id="199" name="Picture 7">
              <a:extLst>
                <a:ext uri="{FF2B5EF4-FFF2-40B4-BE49-F238E27FC236}">
                  <a16:creationId xmlns:a16="http://schemas.microsoft.com/office/drawing/2014/main" id="{2F971A91-9DA6-4E30-BEE6-FBBE126177B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5180" y="-102638"/>
              <a:ext cx="9144000" cy="4762794"/>
            </a:xfrm>
            <a:prstGeom prst="rect">
              <a:avLst/>
            </a:prstGeom>
          </p:spPr>
        </p:pic>
        <p:pic>
          <p:nvPicPr>
            <p:cNvPr id="200" name="Picture 9">
              <a:extLst>
                <a:ext uri="{FF2B5EF4-FFF2-40B4-BE49-F238E27FC236}">
                  <a16:creationId xmlns:a16="http://schemas.microsoft.com/office/drawing/2014/main" id="{803276EF-788E-4F8B-AB57-CBDD0047188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685" y="4468008"/>
              <a:ext cx="9144000" cy="343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48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E07A9DB-A004-4143-AC98-6D27B08400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4296" y="852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Century Schoolbook" panose="02040604050505020304" pitchFamily="18" charset="0"/>
              </a:rPr>
              <a:t>Після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ознайомлення</a:t>
            </a:r>
            <a:r>
              <a:rPr lang="ru-RU" sz="2800" b="1" dirty="0">
                <a:latin typeface="Century Schoolbook" panose="02040604050505020304" pitchFamily="18" charset="0"/>
              </a:rPr>
              <a:t> з </a:t>
            </a:r>
            <a:r>
              <a:rPr lang="ru-RU" sz="2800" b="1" dirty="0" err="1">
                <a:latin typeface="Century Schoolbook" panose="02040604050505020304" pitchFamily="18" charset="0"/>
              </a:rPr>
              <a:t>навчальним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відео</a:t>
            </a:r>
            <a:r>
              <a:rPr lang="ru-RU" sz="2800" b="1" dirty="0">
                <a:latin typeface="Century Schoolbook" panose="02040604050505020304" pitchFamily="18" charset="0"/>
              </a:rPr>
              <a:t>, </a:t>
            </a:r>
            <a:r>
              <a:rPr lang="ru-RU" sz="2800" b="1" dirty="0" err="1">
                <a:latin typeface="Century Schoolbook" panose="02040604050505020304" pitchFamily="18" charset="0"/>
              </a:rPr>
              <a:t>доповніть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презентацію</a:t>
            </a:r>
            <a:endParaRPr lang="ru-RU" sz="2800" b="1" dirty="0">
              <a:latin typeface="Century Schoolbook" panose="02040604050505020304" pitchFamily="18" charset="0"/>
            </a:endParaRPr>
          </a:p>
        </p:txBody>
      </p:sp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AEDF3D-7E51-4956-BB93-D79C01F55618}"/>
              </a:ext>
            </a:extLst>
          </p:cNvPr>
          <p:cNvSpPr/>
          <p:nvPr/>
        </p:nvSpPr>
        <p:spPr>
          <a:xfrm>
            <a:off x="2384887" y="3356301"/>
            <a:ext cx="831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Schoolbook" panose="02040604050505020304" pitchFamily="18" charset="0"/>
              </a:rPr>
              <a:t>https://www.youtube.com/watch?v=aHD7BHrUB3w</a:t>
            </a:r>
            <a:endParaRPr lang="ru-RU" sz="24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40E40B-993C-40FD-B735-969C1C6E04E8}"/>
              </a:ext>
            </a:extLst>
          </p:cNvPr>
          <p:cNvSpPr/>
          <p:nvPr/>
        </p:nvSpPr>
        <p:spPr>
          <a:xfrm>
            <a:off x="886408" y="1240548"/>
            <a:ext cx="10515600" cy="420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Українські землі в другій половині XVIII ст.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(перелік </a:t>
            </a:r>
            <a:r>
              <a:rPr lang="uk-UA" sz="2000" b="1" dirty="0" err="1">
                <a:latin typeface="Century Schoolbook" panose="02040604050505020304" pitchFamily="18" charset="0"/>
                <a:ea typeface="Calibri" panose="020F0502020204030204" pitchFamily="34" charset="0"/>
              </a:rPr>
              <a:t>пам</a:t>
            </a:r>
            <a:r>
              <a:rPr lang="en-US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’</a:t>
            </a:r>
            <a:r>
              <a:rPr lang="uk-UA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яток):</a:t>
            </a:r>
            <a:endParaRPr lang="ru-RU" sz="2000" dirty="0"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собор святого Юра у м. Львів - 1744—1762 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Андріївська церква у м. Київ - 1747-1757 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ратуша в м.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Бучач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 - 1751 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Покровська церква в м. Київ - 1766 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Троїцький собор у м. Новомосковськ (архітектор Яким Погрібняк) - 1775-1780 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Успенський собор Почаївської лаври- 1771-1783рр.;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палац Кирила Розумовського в м. Батурин - 1799-1803 рр., сучасний вигляд;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●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скульптурна група святого Юрія змієборця на фасаді собору святого Юра у м. Львів (скульптор Йоганн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Пінзель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).</a:t>
            </a:r>
            <a:endParaRPr lang="ru-RU" sz="2000" dirty="0">
              <a:effectLst/>
              <a:latin typeface="Century Schoolbook" panose="02040604050505020304" pitchFamily="18" charset="0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4178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" y="1219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978141-503C-4270-946E-56CE2DA79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88" name="Group 3630">
            <a:extLst>
              <a:ext uri="{FF2B5EF4-FFF2-40B4-BE49-F238E27FC236}">
                <a16:creationId xmlns:a16="http://schemas.microsoft.com/office/drawing/2014/main" id="{CDBD8789-E85C-4C73-98DB-1B62A244D2F6}"/>
              </a:ext>
            </a:extLst>
          </p:cNvPr>
          <p:cNvGrpSpPr/>
          <p:nvPr/>
        </p:nvGrpSpPr>
        <p:grpSpPr>
          <a:xfrm>
            <a:off x="833548" y="1430256"/>
            <a:ext cx="3531361" cy="4850765"/>
            <a:chOff x="0" y="0"/>
            <a:chExt cx="2592324" cy="4850892"/>
          </a:xfrm>
        </p:grpSpPr>
        <p:pic>
          <p:nvPicPr>
            <p:cNvPr id="189" name="Picture 134">
              <a:extLst>
                <a:ext uri="{FF2B5EF4-FFF2-40B4-BE49-F238E27FC236}">
                  <a16:creationId xmlns:a16="http://schemas.microsoft.com/office/drawing/2014/main" id="{859D0CAE-4A49-4B6A-876E-B3444F01837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92324" cy="1815084"/>
            </a:xfrm>
            <a:prstGeom prst="rect">
              <a:avLst/>
            </a:prstGeom>
          </p:spPr>
        </p:pic>
        <p:pic>
          <p:nvPicPr>
            <p:cNvPr id="190" name="Picture 150">
              <a:extLst>
                <a:ext uri="{FF2B5EF4-FFF2-40B4-BE49-F238E27FC236}">
                  <a16:creationId xmlns:a16="http://schemas.microsoft.com/office/drawing/2014/main" id="{8AD305DD-68F5-4B10-A361-4999559F028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3256" y="1656588"/>
              <a:ext cx="2392680" cy="431292"/>
            </a:xfrm>
            <a:prstGeom prst="rect">
              <a:avLst/>
            </a:prstGeom>
          </p:spPr>
        </p:pic>
        <p:pic>
          <p:nvPicPr>
            <p:cNvPr id="191" name="Picture 212">
              <a:extLst>
                <a:ext uri="{FF2B5EF4-FFF2-40B4-BE49-F238E27FC236}">
                  <a16:creationId xmlns:a16="http://schemas.microsoft.com/office/drawing/2014/main" id="{55610B08-E1CC-4BA3-BE4B-A70F39480857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3256" y="2087880"/>
              <a:ext cx="2392680" cy="2763012"/>
            </a:xfrm>
            <a:prstGeom prst="rect">
              <a:avLst/>
            </a:prstGeom>
          </p:spPr>
        </p:pic>
      </p:grpSp>
      <p:sp>
        <p:nvSpPr>
          <p:cNvPr id="192" name="Rectangle 6">
            <a:extLst>
              <a:ext uri="{FF2B5EF4-FFF2-40B4-BE49-F238E27FC236}">
                <a16:creationId xmlns:a16="http://schemas.microsoft.com/office/drawing/2014/main" id="{140DA45C-84D2-40E8-A6EC-42F96F71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519" y="629082"/>
            <a:ext cx="9395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5E4C3A"/>
              </a:solidFill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  <a:p>
            <a:pPr algn="ctr"/>
            <a:endParaRPr lang="ru-RU" sz="2400" b="1" dirty="0">
              <a:solidFill>
                <a:srgbClr val="5E4C3A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188" name="Group 3075">
            <a:extLst>
              <a:ext uri="{FF2B5EF4-FFF2-40B4-BE49-F238E27FC236}">
                <a16:creationId xmlns:a16="http://schemas.microsoft.com/office/drawing/2014/main" id="{5BD82234-B029-4A31-A464-371CB4461170}"/>
              </a:ext>
            </a:extLst>
          </p:cNvPr>
          <p:cNvGrpSpPr/>
          <p:nvPr/>
        </p:nvGrpSpPr>
        <p:grpSpPr>
          <a:xfrm>
            <a:off x="543611" y="1403593"/>
            <a:ext cx="1828800" cy="2494280"/>
            <a:chOff x="0" y="0"/>
            <a:chExt cx="1828800" cy="2494788"/>
          </a:xfrm>
        </p:grpSpPr>
        <p:pic>
          <p:nvPicPr>
            <p:cNvPr id="189" name="Picture 218">
              <a:extLst>
                <a:ext uri="{FF2B5EF4-FFF2-40B4-BE49-F238E27FC236}">
                  <a16:creationId xmlns:a16="http://schemas.microsoft.com/office/drawing/2014/main" id="{8BF2AF85-3730-448B-8E91-EE8CBBE4764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828800" cy="2231136"/>
            </a:xfrm>
            <a:prstGeom prst="rect">
              <a:avLst/>
            </a:prstGeom>
          </p:spPr>
        </p:pic>
        <p:pic>
          <p:nvPicPr>
            <p:cNvPr id="190" name="Picture 244">
              <a:extLst>
                <a:ext uri="{FF2B5EF4-FFF2-40B4-BE49-F238E27FC236}">
                  <a16:creationId xmlns:a16="http://schemas.microsoft.com/office/drawing/2014/main" id="{DAFC28C7-1984-47E4-A786-EB64CB3A2DE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2231136"/>
              <a:ext cx="1828800" cy="263652"/>
            </a:xfrm>
            <a:prstGeom prst="rect">
              <a:avLst/>
            </a:prstGeom>
          </p:spPr>
        </p:pic>
      </p:grpSp>
      <p:grpSp>
        <p:nvGrpSpPr>
          <p:cNvPr id="191" name="Group 3076">
            <a:extLst>
              <a:ext uri="{FF2B5EF4-FFF2-40B4-BE49-F238E27FC236}">
                <a16:creationId xmlns:a16="http://schemas.microsoft.com/office/drawing/2014/main" id="{EBE5E75B-32AF-4B34-92F5-011956233EDC}"/>
              </a:ext>
            </a:extLst>
          </p:cNvPr>
          <p:cNvGrpSpPr/>
          <p:nvPr/>
        </p:nvGrpSpPr>
        <p:grpSpPr>
          <a:xfrm>
            <a:off x="2204065" y="2966321"/>
            <a:ext cx="2447290" cy="3263907"/>
            <a:chOff x="0" y="0"/>
            <a:chExt cx="2447544" cy="3264408"/>
          </a:xfrm>
        </p:grpSpPr>
        <p:pic>
          <p:nvPicPr>
            <p:cNvPr id="192" name="Picture 226">
              <a:extLst>
                <a:ext uri="{FF2B5EF4-FFF2-40B4-BE49-F238E27FC236}">
                  <a16:creationId xmlns:a16="http://schemas.microsoft.com/office/drawing/2014/main" id="{A6EEBF78-463F-46CD-8DF6-E2F4425DE9E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447544" cy="143256"/>
            </a:xfrm>
            <a:prstGeom prst="rect">
              <a:avLst/>
            </a:prstGeom>
          </p:spPr>
        </p:pic>
        <p:pic>
          <p:nvPicPr>
            <p:cNvPr id="193" name="Picture 246">
              <a:extLst>
                <a:ext uri="{FF2B5EF4-FFF2-40B4-BE49-F238E27FC236}">
                  <a16:creationId xmlns:a16="http://schemas.microsoft.com/office/drawing/2014/main" id="{DF2B8F33-BDB9-4DD0-81D8-68A73C3D38C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143256"/>
              <a:ext cx="2447544" cy="312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78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0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188" name="Group 3088">
            <a:extLst>
              <a:ext uri="{FF2B5EF4-FFF2-40B4-BE49-F238E27FC236}">
                <a16:creationId xmlns:a16="http://schemas.microsoft.com/office/drawing/2014/main" id="{F666ED22-31AB-4FEA-A7C9-1720E1908063}"/>
              </a:ext>
            </a:extLst>
          </p:cNvPr>
          <p:cNvGrpSpPr/>
          <p:nvPr/>
        </p:nvGrpSpPr>
        <p:grpSpPr>
          <a:xfrm>
            <a:off x="528762" y="1305518"/>
            <a:ext cx="4366360" cy="4872852"/>
            <a:chOff x="-90553" y="293508"/>
            <a:chExt cx="4366360" cy="4872852"/>
          </a:xfrm>
        </p:grpSpPr>
        <p:pic>
          <p:nvPicPr>
            <p:cNvPr id="189" name="Picture 289">
              <a:extLst>
                <a:ext uri="{FF2B5EF4-FFF2-40B4-BE49-F238E27FC236}">
                  <a16:creationId xmlns:a16="http://schemas.microsoft.com/office/drawing/2014/main" id="{93F7161B-B600-466D-87BF-DF30AACFF39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90553" y="293508"/>
              <a:ext cx="2045208" cy="1554480"/>
            </a:xfrm>
            <a:prstGeom prst="rect">
              <a:avLst/>
            </a:prstGeom>
          </p:spPr>
        </p:pic>
        <p:pic>
          <p:nvPicPr>
            <p:cNvPr id="190" name="Picture 291">
              <a:extLst>
                <a:ext uri="{FF2B5EF4-FFF2-40B4-BE49-F238E27FC236}">
                  <a16:creationId xmlns:a16="http://schemas.microsoft.com/office/drawing/2014/main" id="{7C068D68-FBF3-4275-B438-5E55CC34511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759990" y="2001459"/>
              <a:ext cx="2502505" cy="459327"/>
            </a:xfrm>
            <a:prstGeom prst="rect">
              <a:avLst/>
            </a:prstGeom>
          </p:spPr>
        </p:pic>
        <p:pic>
          <p:nvPicPr>
            <p:cNvPr id="191" name="Picture 309">
              <a:extLst>
                <a:ext uri="{FF2B5EF4-FFF2-40B4-BE49-F238E27FC236}">
                  <a16:creationId xmlns:a16="http://schemas.microsoft.com/office/drawing/2014/main" id="{18B215BC-5CDB-4103-A3A2-E3B2C9B1E60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759990" y="2416990"/>
              <a:ext cx="2515817" cy="2749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7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0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5" name="Picture 347">
            <a:extLst>
              <a:ext uri="{FF2B5EF4-FFF2-40B4-BE49-F238E27FC236}">
                <a16:creationId xmlns:a16="http://schemas.microsoft.com/office/drawing/2014/main" id="{7952D9F4-E955-4863-A2F5-053D78B584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611" y="1411088"/>
            <a:ext cx="1534160" cy="2159000"/>
          </a:xfrm>
          <a:prstGeom prst="rect">
            <a:avLst/>
          </a:prstGeom>
        </p:spPr>
      </p:pic>
      <p:pic>
        <p:nvPicPr>
          <p:cNvPr id="186" name="Picture 372">
            <a:extLst>
              <a:ext uri="{FF2B5EF4-FFF2-40B4-BE49-F238E27FC236}">
                <a16:creationId xmlns:a16="http://schemas.microsoft.com/office/drawing/2014/main" id="{A1B57965-F0A4-4C31-84A2-BE2E0596D83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23055" y="3244164"/>
            <a:ext cx="2937103" cy="29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0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8" name="Picture 400">
            <a:extLst>
              <a:ext uri="{FF2B5EF4-FFF2-40B4-BE49-F238E27FC236}">
                <a16:creationId xmlns:a16="http://schemas.microsoft.com/office/drawing/2014/main" id="{BD7FC2C4-CEE8-4272-A29B-3C5DD3620A4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1310" y="1403593"/>
            <a:ext cx="2978968" cy="2307523"/>
          </a:xfrm>
          <a:prstGeom prst="rect">
            <a:avLst/>
          </a:prstGeom>
        </p:spPr>
      </p:pic>
      <p:pic>
        <p:nvPicPr>
          <p:cNvPr id="189" name="Picture 402">
            <a:extLst>
              <a:ext uri="{FF2B5EF4-FFF2-40B4-BE49-F238E27FC236}">
                <a16:creationId xmlns:a16="http://schemas.microsoft.com/office/drawing/2014/main" id="{CB738446-0528-41AC-AFFF-2AB1031E807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46386" y="3737361"/>
            <a:ext cx="3510341" cy="222693"/>
          </a:xfrm>
          <a:prstGeom prst="rect">
            <a:avLst/>
          </a:prstGeom>
        </p:spPr>
      </p:pic>
      <p:pic>
        <p:nvPicPr>
          <p:cNvPr id="190" name="Picture 431">
            <a:extLst>
              <a:ext uri="{FF2B5EF4-FFF2-40B4-BE49-F238E27FC236}">
                <a16:creationId xmlns:a16="http://schemas.microsoft.com/office/drawing/2014/main" id="{9238F01E-7B8B-4F4E-AA39-83E07F46FD2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47508" y="3939301"/>
            <a:ext cx="3508095" cy="21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E07A9DB-A004-4143-AC98-6D27B08400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4296" y="852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Century Schoolbook" panose="02040604050505020304" pitchFamily="18" charset="0"/>
              </a:rPr>
              <a:t>Після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ознайомлення</a:t>
            </a:r>
            <a:r>
              <a:rPr lang="ru-RU" sz="2800" b="1" dirty="0">
                <a:latin typeface="Century Schoolbook" panose="02040604050505020304" pitchFamily="18" charset="0"/>
              </a:rPr>
              <a:t> з </a:t>
            </a:r>
            <a:r>
              <a:rPr lang="ru-RU" sz="2800" b="1" dirty="0" err="1">
                <a:latin typeface="Century Schoolbook" panose="02040604050505020304" pitchFamily="18" charset="0"/>
              </a:rPr>
              <a:t>навчальним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відео</a:t>
            </a:r>
            <a:r>
              <a:rPr lang="ru-RU" sz="2800" b="1" dirty="0">
                <a:latin typeface="Century Schoolbook" panose="02040604050505020304" pitchFamily="18" charset="0"/>
              </a:rPr>
              <a:t>, </a:t>
            </a:r>
            <a:r>
              <a:rPr lang="ru-RU" sz="2800" b="1" dirty="0" err="1">
                <a:latin typeface="Century Schoolbook" panose="02040604050505020304" pitchFamily="18" charset="0"/>
              </a:rPr>
              <a:t>доповніть</a:t>
            </a:r>
            <a:r>
              <a:rPr lang="ru-RU" sz="2800" b="1" dirty="0">
                <a:latin typeface="Century Schoolbook" panose="02040604050505020304" pitchFamily="18" charset="0"/>
              </a:rPr>
              <a:t> </a:t>
            </a:r>
            <a:r>
              <a:rPr lang="ru-RU" sz="2800" b="1" dirty="0" err="1">
                <a:latin typeface="Century Schoolbook" panose="02040604050505020304" pitchFamily="18" charset="0"/>
              </a:rPr>
              <a:t>презентацію</a:t>
            </a:r>
            <a:endParaRPr lang="ru-RU" sz="2800" b="1" dirty="0">
              <a:latin typeface="Century Schoolbook" panose="02040604050505020304" pitchFamily="18" charset="0"/>
            </a:endParaRPr>
          </a:p>
        </p:txBody>
      </p:sp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AEDF3D-7E51-4956-BB93-D79C01F55618}"/>
              </a:ext>
            </a:extLst>
          </p:cNvPr>
          <p:cNvSpPr/>
          <p:nvPr/>
        </p:nvSpPr>
        <p:spPr>
          <a:xfrm>
            <a:off x="2384887" y="3356301"/>
            <a:ext cx="819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Schoolbook" panose="02040604050505020304" pitchFamily="18" charset="0"/>
              </a:rPr>
              <a:t>https://www.youtube.com/watch?v=JRBvA0VK-QQ</a:t>
            </a:r>
          </a:p>
        </p:txBody>
      </p:sp>
    </p:spTree>
    <p:extLst>
      <p:ext uri="{BB962C8B-B14F-4D97-AF65-F5344CB8AC3E}">
        <p14:creationId xmlns:p14="http://schemas.microsoft.com/office/powerpoint/2010/main" val="147592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B09DDB-673D-4D02-B807-3DC9D66F2415}"/>
              </a:ext>
            </a:extLst>
          </p:cNvPr>
          <p:cNvSpPr/>
          <p:nvPr/>
        </p:nvSpPr>
        <p:spPr>
          <a:xfrm>
            <a:off x="5206356" y="791906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</p:txBody>
      </p:sp>
      <p:pic>
        <p:nvPicPr>
          <p:cNvPr id="186" name="Picture 489">
            <a:extLst>
              <a:ext uri="{FF2B5EF4-FFF2-40B4-BE49-F238E27FC236}">
                <a16:creationId xmlns:a16="http://schemas.microsoft.com/office/drawing/2014/main" id="{0ABB9E78-05BB-4F1B-9D52-A5559D0867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8861" y="1384030"/>
            <a:ext cx="3527425" cy="1881683"/>
          </a:xfrm>
          <a:prstGeom prst="rect">
            <a:avLst/>
          </a:prstGeom>
        </p:spPr>
      </p:pic>
      <p:pic>
        <p:nvPicPr>
          <p:cNvPr id="3074" name="Picture 2" descr="Успенський собор Почаївської лаври | Освітній портал &quot;Академія&quot;">
            <a:extLst>
              <a:ext uri="{FF2B5EF4-FFF2-40B4-BE49-F238E27FC236}">
                <a16:creationId xmlns:a16="http://schemas.microsoft.com/office/drawing/2014/main" id="{10A3230B-3049-41FC-9593-2526ECA0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24" y="3155686"/>
            <a:ext cx="3118669" cy="31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B09DDB-673D-4D02-B807-3DC9D66F2415}"/>
              </a:ext>
            </a:extLst>
          </p:cNvPr>
          <p:cNvSpPr/>
          <p:nvPr/>
        </p:nvSpPr>
        <p:spPr>
          <a:xfrm>
            <a:off x="5206356" y="791906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</p:txBody>
      </p:sp>
      <p:pic>
        <p:nvPicPr>
          <p:cNvPr id="211" name="Picture 566">
            <a:extLst>
              <a:ext uri="{FF2B5EF4-FFF2-40B4-BE49-F238E27FC236}">
                <a16:creationId xmlns:a16="http://schemas.microsoft.com/office/drawing/2014/main" id="{E41C5CAA-7871-4A21-9ED6-23124DF7CAD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8510" y="1403593"/>
            <a:ext cx="2087880" cy="1440180"/>
          </a:xfrm>
          <a:prstGeom prst="rect">
            <a:avLst/>
          </a:prstGeom>
        </p:spPr>
      </p:pic>
      <p:grpSp>
        <p:nvGrpSpPr>
          <p:cNvPr id="212" name="Group 3553">
            <a:extLst>
              <a:ext uri="{FF2B5EF4-FFF2-40B4-BE49-F238E27FC236}">
                <a16:creationId xmlns:a16="http://schemas.microsoft.com/office/drawing/2014/main" id="{E6F1A9A6-5C78-46D6-9795-07A81FFF1472}"/>
              </a:ext>
            </a:extLst>
          </p:cNvPr>
          <p:cNvGrpSpPr/>
          <p:nvPr/>
        </p:nvGrpSpPr>
        <p:grpSpPr>
          <a:xfrm>
            <a:off x="1492156" y="2843772"/>
            <a:ext cx="3293580" cy="3297105"/>
            <a:chOff x="0" y="0"/>
            <a:chExt cx="4293108" cy="3215640"/>
          </a:xfrm>
        </p:grpSpPr>
        <p:pic>
          <p:nvPicPr>
            <p:cNvPr id="213" name="Picture 568">
              <a:extLst>
                <a:ext uri="{FF2B5EF4-FFF2-40B4-BE49-F238E27FC236}">
                  <a16:creationId xmlns:a16="http://schemas.microsoft.com/office/drawing/2014/main" id="{EBD5DE24-94DF-4F62-B169-D144355E3E9D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293108" cy="143256"/>
            </a:xfrm>
            <a:prstGeom prst="rect">
              <a:avLst/>
            </a:prstGeom>
          </p:spPr>
        </p:pic>
        <p:pic>
          <p:nvPicPr>
            <p:cNvPr id="214" name="Picture 588">
              <a:extLst>
                <a:ext uri="{FF2B5EF4-FFF2-40B4-BE49-F238E27FC236}">
                  <a16:creationId xmlns:a16="http://schemas.microsoft.com/office/drawing/2014/main" id="{5DB5E99E-0D46-4577-8CA4-14DEF16A584F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3256"/>
              <a:ext cx="4293108" cy="3072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8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960883" y="1594313"/>
            <a:ext cx="6429703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5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B09DDB-673D-4D02-B807-3DC9D66F2415}"/>
              </a:ext>
            </a:extLst>
          </p:cNvPr>
          <p:cNvSpPr/>
          <p:nvPr/>
        </p:nvSpPr>
        <p:spPr>
          <a:xfrm>
            <a:off x="5206356" y="791906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</p:txBody>
      </p:sp>
      <p:pic>
        <p:nvPicPr>
          <p:cNvPr id="188" name="Picture 639">
            <a:extLst>
              <a:ext uri="{FF2B5EF4-FFF2-40B4-BE49-F238E27FC236}">
                <a16:creationId xmlns:a16="http://schemas.microsoft.com/office/drawing/2014/main" id="{19E4CA31-727E-4F94-A357-FB211BACA3A8}"/>
              </a:ext>
            </a:extLst>
          </p:cNvPr>
          <p:cNvPicPr/>
          <p:nvPr/>
        </p:nvPicPr>
        <p:blipFill rotWithShape="1">
          <a:blip r:embed="rId4"/>
          <a:srcRect t="-1" b="1064"/>
          <a:stretch/>
        </p:blipFill>
        <p:spPr>
          <a:xfrm>
            <a:off x="590020" y="1403593"/>
            <a:ext cx="2337421" cy="1851405"/>
          </a:xfrm>
          <a:prstGeom prst="rect">
            <a:avLst/>
          </a:prstGeom>
        </p:spPr>
      </p:pic>
      <p:pic>
        <p:nvPicPr>
          <p:cNvPr id="4098" name="Picture 2" descr="Скульптура. Памятники – Освіта.UA">
            <a:extLst>
              <a:ext uri="{FF2B5EF4-FFF2-40B4-BE49-F238E27FC236}">
                <a16:creationId xmlns:a16="http://schemas.microsoft.com/office/drawing/2014/main" id="{8A90AA46-604B-4FC3-A160-EF2A89E2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33" y="3302256"/>
            <a:ext cx="3522077" cy="279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F903E-39A2-420E-B9D2-64259318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grpSp>
        <p:nvGrpSpPr>
          <p:cNvPr id="19" name="Google Shape;858;p72">
            <a:extLst>
              <a:ext uri="{FF2B5EF4-FFF2-40B4-BE49-F238E27FC236}">
                <a16:creationId xmlns:a16="http://schemas.microsoft.com/office/drawing/2014/main" id="{6555F704-5AD1-483C-A347-60E470F74762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20" name="Google Shape;859;p72">
              <a:extLst>
                <a:ext uri="{FF2B5EF4-FFF2-40B4-BE49-F238E27FC236}">
                  <a16:creationId xmlns:a16="http://schemas.microsoft.com/office/drawing/2014/main" id="{16D68629-875D-4E28-B791-A2C48A36B29B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0;p72">
              <a:extLst>
                <a:ext uri="{FF2B5EF4-FFF2-40B4-BE49-F238E27FC236}">
                  <a16:creationId xmlns:a16="http://schemas.microsoft.com/office/drawing/2014/main" id="{E4C87532-86CC-4E08-8139-2FA019C83F31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1;p72">
              <a:extLst>
                <a:ext uri="{FF2B5EF4-FFF2-40B4-BE49-F238E27FC236}">
                  <a16:creationId xmlns:a16="http://schemas.microsoft.com/office/drawing/2014/main" id="{B2F9C283-BB56-4E71-AD89-31CE0E777564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2;p72">
              <a:extLst>
                <a:ext uri="{FF2B5EF4-FFF2-40B4-BE49-F238E27FC236}">
                  <a16:creationId xmlns:a16="http://schemas.microsoft.com/office/drawing/2014/main" id="{BCE32BB5-E035-42D0-9106-E4254FD0EFAD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3;p72">
              <a:extLst>
                <a:ext uri="{FF2B5EF4-FFF2-40B4-BE49-F238E27FC236}">
                  <a16:creationId xmlns:a16="http://schemas.microsoft.com/office/drawing/2014/main" id="{CCA261A4-DE2A-47DE-ABC0-7B88CCF469E9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4;p72">
              <a:extLst>
                <a:ext uri="{FF2B5EF4-FFF2-40B4-BE49-F238E27FC236}">
                  <a16:creationId xmlns:a16="http://schemas.microsoft.com/office/drawing/2014/main" id="{4E415A4A-96C8-4589-BB08-6348DA483F4F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5;p72">
              <a:extLst>
                <a:ext uri="{FF2B5EF4-FFF2-40B4-BE49-F238E27FC236}">
                  <a16:creationId xmlns:a16="http://schemas.microsoft.com/office/drawing/2014/main" id="{4C3137B2-49EF-4C69-A7E0-4ACAE6EB4321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6;p72">
              <a:extLst>
                <a:ext uri="{FF2B5EF4-FFF2-40B4-BE49-F238E27FC236}">
                  <a16:creationId xmlns:a16="http://schemas.microsoft.com/office/drawing/2014/main" id="{45D9E090-31C9-4EAE-9977-120A2C65A4C7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7;p72">
              <a:extLst>
                <a:ext uri="{FF2B5EF4-FFF2-40B4-BE49-F238E27FC236}">
                  <a16:creationId xmlns:a16="http://schemas.microsoft.com/office/drawing/2014/main" id="{4D7CB4B1-4D0A-497F-BA16-CF190EE2914A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;p72">
              <a:extLst>
                <a:ext uri="{FF2B5EF4-FFF2-40B4-BE49-F238E27FC236}">
                  <a16:creationId xmlns:a16="http://schemas.microsoft.com/office/drawing/2014/main" id="{23705BBD-0CB2-4501-B1D9-0EBFC9A1368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9;p72">
              <a:extLst>
                <a:ext uri="{FF2B5EF4-FFF2-40B4-BE49-F238E27FC236}">
                  <a16:creationId xmlns:a16="http://schemas.microsoft.com/office/drawing/2014/main" id="{D5B7B197-0036-4C5E-96E4-A5936BA3B410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0;p72">
              <a:extLst>
                <a:ext uri="{FF2B5EF4-FFF2-40B4-BE49-F238E27FC236}">
                  <a16:creationId xmlns:a16="http://schemas.microsoft.com/office/drawing/2014/main" id="{AE2A0561-C311-4033-B1B5-3A88D26E6970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1;p72">
              <a:extLst>
                <a:ext uri="{FF2B5EF4-FFF2-40B4-BE49-F238E27FC236}">
                  <a16:creationId xmlns:a16="http://schemas.microsoft.com/office/drawing/2014/main" id="{B2BD30AB-0EE4-491A-8671-46720241640D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2;p72">
              <a:extLst>
                <a:ext uri="{FF2B5EF4-FFF2-40B4-BE49-F238E27FC236}">
                  <a16:creationId xmlns:a16="http://schemas.microsoft.com/office/drawing/2014/main" id="{89F44B92-91C4-486E-AD5C-894E0BDF9CA9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3;p72">
              <a:extLst>
                <a:ext uri="{FF2B5EF4-FFF2-40B4-BE49-F238E27FC236}">
                  <a16:creationId xmlns:a16="http://schemas.microsoft.com/office/drawing/2014/main" id="{24076826-DEFC-4F99-9597-E27F4D4EF85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4;p72">
              <a:extLst>
                <a:ext uri="{FF2B5EF4-FFF2-40B4-BE49-F238E27FC236}">
                  <a16:creationId xmlns:a16="http://schemas.microsoft.com/office/drawing/2014/main" id="{B4530DC4-B5EA-44D7-A256-62172534D3D5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5;p72">
              <a:extLst>
                <a:ext uri="{FF2B5EF4-FFF2-40B4-BE49-F238E27FC236}">
                  <a16:creationId xmlns:a16="http://schemas.microsoft.com/office/drawing/2014/main" id="{6C735CA8-6AAF-405D-86B5-5F39B8425E19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6;p72">
              <a:extLst>
                <a:ext uri="{FF2B5EF4-FFF2-40B4-BE49-F238E27FC236}">
                  <a16:creationId xmlns:a16="http://schemas.microsoft.com/office/drawing/2014/main" id="{5193F554-D697-4B86-8842-C58AB44AD56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77;p72">
              <a:extLst>
                <a:ext uri="{FF2B5EF4-FFF2-40B4-BE49-F238E27FC236}">
                  <a16:creationId xmlns:a16="http://schemas.microsoft.com/office/drawing/2014/main" id="{DF5009E8-5C31-427E-9006-36C0E7C2C0A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8;p72">
              <a:extLst>
                <a:ext uri="{FF2B5EF4-FFF2-40B4-BE49-F238E27FC236}">
                  <a16:creationId xmlns:a16="http://schemas.microsoft.com/office/drawing/2014/main" id="{DED4DDC7-54B9-4BBD-BD64-60745FBFD20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79;p72">
              <a:extLst>
                <a:ext uri="{FF2B5EF4-FFF2-40B4-BE49-F238E27FC236}">
                  <a16:creationId xmlns:a16="http://schemas.microsoft.com/office/drawing/2014/main" id="{02E60A0A-0E9A-47A2-90D7-EF26BD7EFF81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0;p72">
              <a:extLst>
                <a:ext uri="{FF2B5EF4-FFF2-40B4-BE49-F238E27FC236}">
                  <a16:creationId xmlns:a16="http://schemas.microsoft.com/office/drawing/2014/main" id="{E99CABD4-B5C9-423A-8701-15C59E605833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1;p72">
              <a:extLst>
                <a:ext uri="{FF2B5EF4-FFF2-40B4-BE49-F238E27FC236}">
                  <a16:creationId xmlns:a16="http://schemas.microsoft.com/office/drawing/2014/main" id="{41EE4EE2-2406-41FA-988F-C73759DA7830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82;p72">
              <a:extLst>
                <a:ext uri="{FF2B5EF4-FFF2-40B4-BE49-F238E27FC236}">
                  <a16:creationId xmlns:a16="http://schemas.microsoft.com/office/drawing/2014/main" id="{3FAA4165-2AE7-4635-9E62-335651BAEFB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83;p72">
              <a:extLst>
                <a:ext uri="{FF2B5EF4-FFF2-40B4-BE49-F238E27FC236}">
                  <a16:creationId xmlns:a16="http://schemas.microsoft.com/office/drawing/2014/main" id="{5EA85DD0-5A30-41B1-915F-94CFC0C3E239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84;p72">
              <a:extLst>
                <a:ext uri="{FF2B5EF4-FFF2-40B4-BE49-F238E27FC236}">
                  <a16:creationId xmlns:a16="http://schemas.microsoft.com/office/drawing/2014/main" id="{9FB654A9-0172-45CC-8958-B7383390C214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85;p72">
              <a:extLst>
                <a:ext uri="{FF2B5EF4-FFF2-40B4-BE49-F238E27FC236}">
                  <a16:creationId xmlns:a16="http://schemas.microsoft.com/office/drawing/2014/main" id="{0C1C5BA1-8746-4F85-B843-1CA07F534E1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6;p72">
              <a:extLst>
                <a:ext uri="{FF2B5EF4-FFF2-40B4-BE49-F238E27FC236}">
                  <a16:creationId xmlns:a16="http://schemas.microsoft.com/office/drawing/2014/main" id="{101A8A54-6EE8-4F57-8444-1701C712267A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87;p72">
              <a:extLst>
                <a:ext uri="{FF2B5EF4-FFF2-40B4-BE49-F238E27FC236}">
                  <a16:creationId xmlns:a16="http://schemas.microsoft.com/office/drawing/2014/main" id="{D34B2512-BE2F-40AD-B623-6E5CDC8DA5B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8;p72">
              <a:extLst>
                <a:ext uri="{FF2B5EF4-FFF2-40B4-BE49-F238E27FC236}">
                  <a16:creationId xmlns:a16="http://schemas.microsoft.com/office/drawing/2014/main" id="{D25E919E-9592-4115-AD33-E317B4AF3912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9;p72">
              <a:extLst>
                <a:ext uri="{FF2B5EF4-FFF2-40B4-BE49-F238E27FC236}">
                  <a16:creationId xmlns:a16="http://schemas.microsoft.com/office/drawing/2014/main" id="{AB9FB4FD-10BF-47AD-943C-7F7C5D9FF140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0;p72">
              <a:extLst>
                <a:ext uri="{FF2B5EF4-FFF2-40B4-BE49-F238E27FC236}">
                  <a16:creationId xmlns:a16="http://schemas.microsoft.com/office/drawing/2014/main" id="{446F6D5B-F0B5-4DA7-83D0-69B22F1A0CE5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1;p72">
              <a:extLst>
                <a:ext uri="{FF2B5EF4-FFF2-40B4-BE49-F238E27FC236}">
                  <a16:creationId xmlns:a16="http://schemas.microsoft.com/office/drawing/2014/main" id="{E0E67CE3-BBA0-4866-85C3-DC664FF74DE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2;p72">
              <a:extLst>
                <a:ext uri="{FF2B5EF4-FFF2-40B4-BE49-F238E27FC236}">
                  <a16:creationId xmlns:a16="http://schemas.microsoft.com/office/drawing/2014/main" id="{C7E76C92-FF81-40A4-A11E-7E29EDE48462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93;p72">
              <a:extLst>
                <a:ext uri="{FF2B5EF4-FFF2-40B4-BE49-F238E27FC236}">
                  <a16:creationId xmlns:a16="http://schemas.microsoft.com/office/drawing/2014/main" id="{03E14EEF-54E2-4B62-B67C-40C240F0D6EB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72">
              <a:extLst>
                <a:ext uri="{FF2B5EF4-FFF2-40B4-BE49-F238E27FC236}">
                  <a16:creationId xmlns:a16="http://schemas.microsoft.com/office/drawing/2014/main" id="{401DCAA9-2E6A-48D2-AB09-5B6E1A987885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72">
              <a:extLst>
                <a:ext uri="{FF2B5EF4-FFF2-40B4-BE49-F238E27FC236}">
                  <a16:creationId xmlns:a16="http://schemas.microsoft.com/office/drawing/2014/main" id="{5E1406BD-031E-4715-ADC6-F27242E1714A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96;p72">
              <a:extLst>
                <a:ext uri="{FF2B5EF4-FFF2-40B4-BE49-F238E27FC236}">
                  <a16:creationId xmlns:a16="http://schemas.microsoft.com/office/drawing/2014/main" id="{3825A567-8919-40B4-BB40-F8DB7A12F94D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7;p72">
              <a:extLst>
                <a:ext uri="{FF2B5EF4-FFF2-40B4-BE49-F238E27FC236}">
                  <a16:creationId xmlns:a16="http://schemas.microsoft.com/office/drawing/2014/main" id="{87699180-C3C0-4F44-AA29-783459D90B91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8;p72">
              <a:extLst>
                <a:ext uri="{FF2B5EF4-FFF2-40B4-BE49-F238E27FC236}">
                  <a16:creationId xmlns:a16="http://schemas.microsoft.com/office/drawing/2014/main" id="{FF5877B3-0F0A-4354-A3AC-B3F840F8D7B2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99;p72">
              <a:extLst>
                <a:ext uri="{FF2B5EF4-FFF2-40B4-BE49-F238E27FC236}">
                  <a16:creationId xmlns:a16="http://schemas.microsoft.com/office/drawing/2014/main" id="{C1378B07-DCC7-448F-9159-3B30997D53BF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0;p72">
              <a:extLst>
                <a:ext uri="{FF2B5EF4-FFF2-40B4-BE49-F238E27FC236}">
                  <a16:creationId xmlns:a16="http://schemas.microsoft.com/office/drawing/2014/main" id="{A744460E-288E-49DD-B48A-7007EF75669D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1;p72">
              <a:extLst>
                <a:ext uri="{FF2B5EF4-FFF2-40B4-BE49-F238E27FC236}">
                  <a16:creationId xmlns:a16="http://schemas.microsoft.com/office/drawing/2014/main" id="{A2ACC44D-4EB2-4AD1-8488-AEF6B04D75A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2;p72">
              <a:extLst>
                <a:ext uri="{FF2B5EF4-FFF2-40B4-BE49-F238E27FC236}">
                  <a16:creationId xmlns:a16="http://schemas.microsoft.com/office/drawing/2014/main" id="{B0A86B90-B912-496D-B8CC-BDABF19AA61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03;p72">
              <a:extLst>
                <a:ext uri="{FF2B5EF4-FFF2-40B4-BE49-F238E27FC236}">
                  <a16:creationId xmlns:a16="http://schemas.microsoft.com/office/drawing/2014/main" id="{6A0024A6-A2CE-49A1-8371-521EFD2D87E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04;p72">
              <a:extLst>
                <a:ext uri="{FF2B5EF4-FFF2-40B4-BE49-F238E27FC236}">
                  <a16:creationId xmlns:a16="http://schemas.microsoft.com/office/drawing/2014/main" id="{41124838-3254-4E73-A8D4-5BADBB24BCF5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5;p72">
              <a:extLst>
                <a:ext uri="{FF2B5EF4-FFF2-40B4-BE49-F238E27FC236}">
                  <a16:creationId xmlns:a16="http://schemas.microsoft.com/office/drawing/2014/main" id="{6275B110-AF54-4B0F-87B2-06822CB9991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06;p72">
              <a:extLst>
                <a:ext uri="{FF2B5EF4-FFF2-40B4-BE49-F238E27FC236}">
                  <a16:creationId xmlns:a16="http://schemas.microsoft.com/office/drawing/2014/main" id="{AA09515E-3D47-4D95-90CB-89C89700C25D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07;p72">
              <a:extLst>
                <a:ext uri="{FF2B5EF4-FFF2-40B4-BE49-F238E27FC236}">
                  <a16:creationId xmlns:a16="http://schemas.microsoft.com/office/drawing/2014/main" id="{A9BEA8DF-4C2C-4343-8CE2-2205D5D1DC88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8;p72">
              <a:extLst>
                <a:ext uri="{FF2B5EF4-FFF2-40B4-BE49-F238E27FC236}">
                  <a16:creationId xmlns:a16="http://schemas.microsoft.com/office/drawing/2014/main" id="{F13A2C43-C949-4536-A617-85AB6507F646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09;p72">
              <a:extLst>
                <a:ext uri="{FF2B5EF4-FFF2-40B4-BE49-F238E27FC236}">
                  <a16:creationId xmlns:a16="http://schemas.microsoft.com/office/drawing/2014/main" id="{A9743968-35E4-4627-823E-B7DBC92F9901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0;p72">
              <a:extLst>
                <a:ext uri="{FF2B5EF4-FFF2-40B4-BE49-F238E27FC236}">
                  <a16:creationId xmlns:a16="http://schemas.microsoft.com/office/drawing/2014/main" id="{B81EE968-168B-4D8F-85C8-43F2127CE253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1;p72">
              <a:extLst>
                <a:ext uri="{FF2B5EF4-FFF2-40B4-BE49-F238E27FC236}">
                  <a16:creationId xmlns:a16="http://schemas.microsoft.com/office/drawing/2014/main" id="{16266B14-BFCD-4D72-8F1B-CE389608C34F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12;p72">
              <a:extLst>
                <a:ext uri="{FF2B5EF4-FFF2-40B4-BE49-F238E27FC236}">
                  <a16:creationId xmlns:a16="http://schemas.microsoft.com/office/drawing/2014/main" id="{51356D24-2B07-482E-8F88-85BAAA6139E2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3;p72">
              <a:extLst>
                <a:ext uri="{FF2B5EF4-FFF2-40B4-BE49-F238E27FC236}">
                  <a16:creationId xmlns:a16="http://schemas.microsoft.com/office/drawing/2014/main" id="{FEFEC082-0453-48F6-9D35-493A896A580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4;p72">
              <a:extLst>
                <a:ext uri="{FF2B5EF4-FFF2-40B4-BE49-F238E27FC236}">
                  <a16:creationId xmlns:a16="http://schemas.microsoft.com/office/drawing/2014/main" id="{4C61CF89-46B3-46D4-A9BE-EE59BAE63E5C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5;p72">
              <a:extLst>
                <a:ext uri="{FF2B5EF4-FFF2-40B4-BE49-F238E27FC236}">
                  <a16:creationId xmlns:a16="http://schemas.microsoft.com/office/drawing/2014/main" id="{95004A23-92B4-4E31-B221-CB599BE1CF3D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16;p72">
              <a:extLst>
                <a:ext uri="{FF2B5EF4-FFF2-40B4-BE49-F238E27FC236}">
                  <a16:creationId xmlns:a16="http://schemas.microsoft.com/office/drawing/2014/main" id="{146344E9-E5F1-4F3F-8CD4-479377600104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17;p72">
              <a:extLst>
                <a:ext uri="{FF2B5EF4-FFF2-40B4-BE49-F238E27FC236}">
                  <a16:creationId xmlns:a16="http://schemas.microsoft.com/office/drawing/2014/main" id="{696F8868-E1DC-489D-A8B2-5BBE1B1E3D4A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8;p72">
              <a:extLst>
                <a:ext uri="{FF2B5EF4-FFF2-40B4-BE49-F238E27FC236}">
                  <a16:creationId xmlns:a16="http://schemas.microsoft.com/office/drawing/2014/main" id="{2F6D92A2-F15F-4B63-8DB2-E403B0922E34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72">
              <a:extLst>
                <a:ext uri="{FF2B5EF4-FFF2-40B4-BE49-F238E27FC236}">
                  <a16:creationId xmlns:a16="http://schemas.microsoft.com/office/drawing/2014/main" id="{F30683D2-EE18-44C0-B445-0DCC0532077A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72">
              <a:extLst>
                <a:ext uri="{FF2B5EF4-FFF2-40B4-BE49-F238E27FC236}">
                  <a16:creationId xmlns:a16="http://schemas.microsoft.com/office/drawing/2014/main" id="{5A6DDDB0-A557-4BBA-8022-35EB28053942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72">
              <a:extLst>
                <a:ext uri="{FF2B5EF4-FFF2-40B4-BE49-F238E27FC236}">
                  <a16:creationId xmlns:a16="http://schemas.microsoft.com/office/drawing/2014/main" id="{E1ED5942-515A-4C17-BCA8-866F7471FD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72">
              <a:extLst>
                <a:ext uri="{FF2B5EF4-FFF2-40B4-BE49-F238E27FC236}">
                  <a16:creationId xmlns:a16="http://schemas.microsoft.com/office/drawing/2014/main" id="{02CEC27D-E6B8-4FBD-A5E1-302E45D54841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72">
              <a:extLst>
                <a:ext uri="{FF2B5EF4-FFF2-40B4-BE49-F238E27FC236}">
                  <a16:creationId xmlns:a16="http://schemas.microsoft.com/office/drawing/2014/main" id="{0EB66D20-325D-4922-9B5A-F04AC8E588F0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72">
              <a:extLst>
                <a:ext uri="{FF2B5EF4-FFF2-40B4-BE49-F238E27FC236}">
                  <a16:creationId xmlns:a16="http://schemas.microsoft.com/office/drawing/2014/main" id="{A8100C3C-2FCE-42B5-9A29-F0915993561F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25;p72">
              <a:extLst>
                <a:ext uri="{FF2B5EF4-FFF2-40B4-BE49-F238E27FC236}">
                  <a16:creationId xmlns:a16="http://schemas.microsoft.com/office/drawing/2014/main" id="{1D6AE2AC-5638-4E9F-80B4-56ED72F2F82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6;p72">
              <a:extLst>
                <a:ext uri="{FF2B5EF4-FFF2-40B4-BE49-F238E27FC236}">
                  <a16:creationId xmlns:a16="http://schemas.microsoft.com/office/drawing/2014/main" id="{05C2F43E-F0A5-419B-9E72-FE6D543EC70A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7;p72">
              <a:extLst>
                <a:ext uri="{FF2B5EF4-FFF2-40B4-BE49-F238E27FC236}">
                  <a16:creationId xmlns:a16="http://schemas.microsoft.com/office/drawing/2014/main" id="{4A8921B5-1665-4C75-8EE1-2CACC76C3C61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8;p72">
              <a:extLst>
                <a:ext uri="{FF2B5EF4-FFF2-40B4-BE49-F238E27FC236}">
                  <a16:creationId xmlns:a16="http://schemas.microsoft.com/office/drawing/2014/main" id="{043CBD53-D661-4075-A19A-DD1F2447245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;p72">
              <a:extLst>
                <a:ext uri="{FF2B5EF4-FFF2-40B4-BE49-F238E27FC236}">
                  <a16:creationId xmlns:a16="http://schemas.microsoft.com/office/drawing/2014/main" id="{5345C4B2-4769-428E-ACAE-1155C2B0D95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0;p72">
              <a:extLst>
                <a:ext uri="{FF2B5EF4-FFF2-40B4-BE49-F238E27FC236}">
                  <a16:creationId xmlns:a16="http://schemas.microsoft.com/office/drawing/2014/main" id="{DE20A3BC-D8EB-4811-9D3A-DCBE15972299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1;p72">
              <a:extLst>
                <a:ext uri="{FF2B5EF4-FFF2-40B4-BE49-F238E27FC236}">
                  <a16:creationId xmlns:a16="http://schemas.microsoft.com/office/drawing/2014/main" id="{57224F59-AB02-45F8-8850-F49BD95ED1EA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2;p72">
              <a:extLst>
                <a:ext uri="{FF2B5EF4-FFF2-40B4-BE49-F238E27FC236}">
                  <a16:creationId xmlns:a16="http://schemas.microsoft.com/office/drawing/2014/main" id="{97D0AEBC-5B94-4F68-8C00-4310517BCAF2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3;p72">
              <a:extLst>
                <a:ext uri="{FF2B5EF4-FFF2-40B4-BE49-F238E27FC236}">
                  <a16:creationId xmlns:a16="http://schemas.microsoft.com/office/drawing/2014/main" id="{451EF7D0-06BB-4674-BE0B-67A19E8FFE72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4;p72">
              <a:extLst>
                <a:ext uri="{FF2B5EF4-FFF2-40B4-BE49-F238E27FC236}">
                  <a16:creationId xmlns:a16="http://schemas.microsoft.com/office/drawing/2014/main" id="{3C9CD8F0-940A-43FF-80E6-146AB66EFCE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35;p72">
              <a:extLst>
                <a:ext uri="{FF2B5EF4-FFF2-40B4-BE49-F238E27FC236}">
                  <a16:creationId xmlns:a16="http://schemas.microsoft.com/office/drawing/2014/main" id="{F16AB658-B7CE-4C72-ABFD-BFDD56AF8ECC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36;p72">
              <a:extLst>
                <a:ext uri="{FF2B5EF4-FFF2-40B4-BE49-F238E27FC236}">
                  <a16:creationId xmlns:a16="http://schemas.microsoft.com/office/drawing/2014/main" id="{81050D3F-D9F7-4A3C-83ED-D3D9BADA633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37;p72">
              <a:extLst>
                <a:ext uri="{FF2B5EF4-FFF2-40B4-BE49-F238E27FC236}">
                  <a16:creationId xmlns:a16="http://schemas.microsoft.com/office/drawing/2014/main" id="{2AC67F44-6C73-4495-94C0-AA0AE221FDBA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8;p72">
              <a:extLst>
                <a:ext uri="{FF2B5EF4-FFF2-40B4-BE49-F238E27FC236}">
                  <a16:creationId xmlns:a16="http://schemas.microsoft.com/office/drawing/2014/main" id="{32D4021E-4283-4355-A6F5-69E3F072BCE7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9;p72">
              <a:extLst>
                <a:ext uri="{FF2B5EF4-FFF2-40B4-BE49-F238E27FC236}">
                  <a16:creationId xmlns:a16="http://schemas.microsoft.com/office/drawing/2014/main" id="{541F89A2-8127-40C7-AB04-757E070B4D53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0;p72">
              <a:extLst>
                <a:ext uri="{FF2B5EF4-FFF2-40B4-BE49-F238E27FC236}">
                  <a16:creationId xmlns:a16="http://schemas.microsoft.com/office/drawing/2014/main" id="{6D69E3B1-46D6-480E-90BF-0125B91E43F0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1;p72">
              <a:extLst>
                <a:ext uri="{FF2B5EF4-FFF2-40B4-BE49-F238E27FC236}">
                  <a16:creationId xmlns:a16="http://schemas.microsoft.com/office/drawing/2014/main" id="{6A96A89B-09FF-4622-B3DA-46D900E32EE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42;p72">
              <a:extLst>
                <a:ext uri="{FF2B5EF4-FFF2-40B4-BE49-F238E27FC236}">
                  <a16:creationId xmlns:a16="http://schemas.microsoft.com/office/drawing/2014/main" id="{97414333-E4DD-43D3-8C93-C364DA8668B7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43;p72">
              <a:extLst>
                <a:ext uri="{FF2B5EF4-FFF2-40B4-BE49-F238E27FC236}">
                  <a16:creationId xmlns:a16="http://schemas.microsoft.com/office/drawing/2014/main" id="{08D23D78-987D-4495-B539-4069D58C5CF2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44;p72">
              <a:extLst>
                <a:ext uri="{FF2B5EF4-FFF2-40B4-BE49-F238E27FC236}">
                  <a16:creationId xmlns:a16="http://schemas.microsoft.com/office/drawing/2014/main" id="{833D8717-B110-4743-94AE-D79E32129FA9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45;p72">
              <a:extLst>
                <a:ext uri="{FF2B5EF4-FFF2-40B4-BE49-F238E27FC236}">
                  <a16:creationId xmlns:a16="http://schemas.microsoft.com/office/drawing/2014/main" id="{A6CF37F4-8994-495E-B7E0-FBCD5996714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46;p72">
              <a:extLst>
                <a:ext uri="{FF2B5EF4-FFF2-40B4-BE49-F238E27FC236}">
                  <a16:creationId xmlns:a16="http://schemas.microsoft.com/office/drawing/2014/main" id="{9F361913-12F2-4CA2-95FF-BA82C781AC0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47;p72">
              <a:extLst>
                <a:ext uri="{FF2B5EF4-FFF2-40B4-BE49-F238E27FC236}">
                  <a16:creationId xmlns:a16="http://schemas.microsoft.com/office/drawing/2014/main" id="{4D74C8AD-D127-4C66-A26A-19BAA6FF2B86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48;p72">
              <a:extLst>
                <a:ext uri="{FF2B5EF4-FFF2-40B4-BE49-F238E27FC236}">
                  <a16:creationId xmlns:a16="http://schemas.microsoft.com/office/drawing/2014/main" id="{B18CF1F8-4CE7-41EC-A969-0735A0115A16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49;p72">
              <a:extLst>
                <a:ext uri="{FF2B5EF4-FFF2-40B4-BE49-F238E27FC236}">
                  <a16:creationId xmlns:a16="http://schemas.microsoft.com/office/drawing/2014/main" id="{55985289-5309-4ACB-9FB1-730084C1E77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0;p72">
              <a:extLst>
                <a:ext uri="{FF2B5EF4-FFF2-40B4-BE49-F238E27FC236}">
                  <a16:creationId xmlns:a16="http://schemas.microsoft.com/office/drawing/2014/main" id="{47697F1C-CA42-4D5A-931B-26F2D231DF13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1;p72">
              <a:extLst>
                <a:ext uri="{FF2B5EF4-FFF2-40B4-BE49-F238E27FC236}">
                  <a16:creationId xmlns:a16="http://schemas.microsoft.com/office/drawing/2014/main" id="{59A6D1E4-FBE9-4716-AA59-B91E865BF70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52;p72">
              <a:extLst>
                <a:ext uri="{FF2B5EF4-FFF2-40B4-BE49-F238E27FC236}">
                  <a16:creationId xmlns:a16="http://schemas.microsoft.com/office/drawing/2014/main" id="{B6D1DB23-847C-4A59-9BC6-682632E01941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53;p72">
              <a:extLst>
                <a:ext uri="{FF2B5EF4-FFF2-40B4-BE49-F238E27FC236}">
                  <a16:creationId xmlns:a16="http://schemas.microsoft.com/office/drawing/2014/main" id="{A6865EC8-1D1B-4A8F-B02D-E01E0914152B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54;p72">
              <a:extLst>
                <a:ext uri="{FF2B5EF4-FFF2-40B4-BE49-F238E27FC236}">
                  <a16:creationId xmlns:a16="http://schemas.microsoft.com/office/drawing/2014/main" id="{22843E72-6A45-4A87-B33A-BA4A4FD6EF4F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55;p72">
              <a:extLst>
                <a:ext uri="{FF2B5EF4-FFF2-40B4-BE49-F238E27FC236}">
                  <a16:creationId xmlns:a16="http://schemas.microsoft.com/office/drawing/2014/main" id="{D580CA58-E2BF-4CF7-BA9E-D2E76AF83738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56;p72">
              <a:extLst>
                <a:ext uri="{FF2B5EF4-FFF2-40B4-BE49-F238E27FC236}">
                  <a16:creationId xmlns:a16="http://schemas.microsoft.com/office/drawing/2014/main" id="{D1590FF8-F470-4177-BA7D-4CF39D4775D0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57;p72">
              <a:extLst>
                <a:ext uri="{FF2B5EF4-FFF2-40B4-BE49-F238E27FC236}">
                  <a16:creationId xmlns:a16="http://schemas.microsoft.com/office/drawing/2014/main" id="{8DAC8F2D-4673-474B-B512-6EB18465F1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58;p72">
              <a:extLst>
                <a:ext uri="{FF2B5EF4-FFF2-40B4-BE49-F238E27FC236}">
                  <a16:creationId xmlns:a16="http://schemas.microsoft.com/office/drawing/2014/main" id="{95363BA5-696C-43C7-AA2B-0301AD95BCE4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59;p72">
              <a:extLst>
                <a:ext uri="{FF2B5EF4-FFF2-40B4-BE49-F238E27FC236}">
                  <a16:creationId xmlns:a16="http://schemas.microsoft.com/office/drawing/2014/main" id="{01EC9CAA-A264-44A1-90A3-77D7CEC39A1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0;p72">
              <a:extLst>
                <a:ext uri="{FF2B5EF4-FFF2-40B4-BE49-F238E27FC236}">
                  <a16:creationId xmlns:a16="http://schemas.microsoft.com/office/drawing/2014/main" id="{BC834F26-BA90-4558-99D7-E227B8908922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1;p72">
              <a:extLst>
                <a:ext uri="{FF2B5EF4-FFF2-40B4-BE49-F238E27FC236}">
                  <a16:creationId xmlns:a16="http://schemas.microsoft.com/office/drawing/2014/main" id="{3053F44E-A917-420D-B338-3BDE6CDCE48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62;p72">
              <a:extLst>
                <a:ext uri="{FF2B5EF4-FFF2-40B4-BE49-F238E27FC236}">
                  <a16:creationId xmlns:a16="http://schemas.microsoft.com/office/drawing/2014/main" id="{36264211-3AE4-480A-AA59-4ED02106A6B5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63;p72">
              <a:extLst>
                <a:ext uri="{FF2B5EF4-FFF2-40B4-BE49-F238E27FC236}">
                  <a16:creationId xmlns:a16="http://schemas.microsoft.com/office/drawing/2014/main" id="{A6227FD4-1012-4ACC-A398-4AFCD596C9BC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64;p72">
              <a:extLst>
                <a:ext uri="{FF2B5EF4-FFF2-40B4-BE49-F238E27FC236}">
                  <a16:creationId xmlns:a16="http://schemas.microsoft.com/office/drawing/2014/main" id="{96A1476D-4F15-40E0-A254-CDA176E691BC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65;p72">
              <a:extLst>
                <a:ext uri="{FF2B5EF4-FFF2-40B4-BE49-F238E27FC236}">
                  <a16:creationId xmlns:a16="http://schemas.microsoft.com/office/drawing/2014/main" id="{994573D0-CDD9-4288-A837-7C8DF0A2F95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66;p72">
              <a:extLst>
                <a:ext uri="{FF2B5EF4-FFF2-40B4-BE49-F238E27FC236}">
                  <a16:creationId xmlns:a16="http://schemas.microsoft.com/office/drawing/2014/main" id="{66658934-897A-402B-8DA4-40B59339372D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67;p72">
              <a:extLst>
                <a:ext uri="{FF2B5EF4-FFF2-40B4-BE49-F238E27FC236}">
                  <a16:creationId xmlns:a16="http://schemas.microsoft.com/office/drawing/2014/main" id="{26A6AA27-58AE-4D6F-98C9-3A681499A3C4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68;p72">
              <a:extLst>
                <a:ext uri="{FF2B5EF4-FFF2-40B4-BE49-F238E27FC236}">
                  <a16:creationId xmlns:a16="http://schemas.microsoft.com/office/drawing/2014/main" id="{836EEC75-A43C-403F-AB1D-6B85A8BC60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69;p72">
              <a:extLst>
                <a:ext uri="{FF2B5EF4-FFF2-40B4-BE49-F238E27FC236}">
                  <a16:creationId xmlns:a16="http://schemas.microsoft.com/office/drawing/2014/main" id="{F7FAC839-BCF9-4012-9ECE-F95486978B54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0;p72">
              <a:extLst>
                <a:ext uri="{FF2B5EF4-FFF2-40B4-BE49-F238E27FC236}">
                  <a16:creationId xmlns:a16="http://schemas.microsoft.com/office/drawing/2014/main" id="{215468FE-D934-4004-A14F-9DCCD51FB8A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1;p72">
              <a:extLst>
                <a:ext uri="{FF2B5EF4-FFF2-40B4-BE49-F238E27FC236}">
                  <a16:creationId xmlns:a16="http://schemas.microsoft.com/office/drawing/2014/main" id="{91CFF2BE-78BA-404A-BB86-1865AA079E1C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72;p72">
              <a:extLst>
                <a:ext uri="{FF2B5EF4-FFF2-40B4-BE49-F238E27FC236}">
                  <a16:creationId xmlns:a16="http://schemas.microsoft.com/office/drawing/2014/main" id="{539F993B-04DA-48DA-B5BD-9DA8DFBABF06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73;p72">
              <a:extLst>
                <a:ext uri="{FF2B5EF4-FFF2-40B4-BE49-F238E27FC236}">
                  <a16:creationId xmlns:a16="http://schemas.microsoft.com/office/drawing/2014/main" id="{A27FDFE0-FDEA-4943-9EF1-B729B1B3ADB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74;p72">
              <a:extLst>
                <a:ext uri="{FF2B5EF4-FFF2-40B4-BE49-F238E27FC236}">
                  <a16:creationId xmlns:a16="http://schemas.microsoft.com/office/drawing/2014/main" id="{51D73761-3288-45DE-9655-6C2D25B3B1C2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5;p72">
              <a:extLst>
                <a:ext uri="{FF2B5EF4-FFF2-40B4-BE49-F238E27FC236}">
                  <a16:creationId xmlns:a16="http://schemas.microsoft.com/office/drawing/2014/main" id="{263318AE-A4B0-4CF4-9759-C10CC7C56AC6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6;p72">
              <a:extLst>
                <a:ext uri="{FF2B5EF4-FFF2-40B4-BE49-F238E27FC236}">
                  <a16:creationId xmlns:a16="http://schemas.microsoft.com/office/drawing/2014/main" id="{1B7E1071-BC89-4172-B0C4-72AF6F6EF381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7;p72">
              <a:extLst>
                <a:ext uri="{FF2B5EF4-FFF2-40B4-BE49-F238E27FC236}">
                  <a16:creationId xmlns:a16="http://schemas.microsoft.com/office/drawing/2014/main" id="{CEFAC75A-7295-4131-8E33-63D81C14713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8;p72">
              <a:extLst>
                <a:ext uri="{FF2B5EF4-FFF2-40B4-BE49-F238E27FC236}">
                  <a16:creationId xmlns:a16="http://schemas.microsoft.com/office/drawing/2014/main" id="{C6A434AE-013C-4503-881D-CF710D0EAA0D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9;p72">
              <a:extLst>
                <a:ext uri="{FF2B5EF4-FFF2-40B4-BE49-F238E27FC236}">
                  <a16:creationId xmlns:a16="http://schemas.microsoft.com/office/drawing/2014/main" id="{0C59D9B3-D560-41BE-ADF4-6D62B2FD169D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0;p72">
              <a:extLst>
                <a:ext uri="{FF2B5EF4-FFF2-40B4-BE49-F238E27FC236}">
                  <a16:creationId xmlns:a16="http://schemas.microsoft.com/office/drawing/2014/main" id="{A9B2D918-F942-4D25-82C2-09E3408B7A65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1;p72">
              <a:extLst>
                <a:ext uri="{FF2B5EF4-FFF2-40B4-BE49-F238E27FC236}">
                  <a16:creationId xmlns:a16="http://schemas.microsoft.com/office/drawing/2014/main" id="{411ECB89-F81F-4D5A-8BE4-D4FDB3BC9ED1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;p72">
              <a:extLst>
                <a:ext uri="{FF2B5EF4-FFF2-40B4-BE49-F238E27FC236}">
                  <a16:creationId xmlns:a16="http://schemas.microsoft.com/office/drawing/2014/main" id="{EBE64977-7A7E-429D-8755-81E641D86C2D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3;p72">
              <a:extLst>
                <a:ext uri="{FF2B5EF4-FFF2-40B4-BE49-F238E27FC236}">
                  <a16:creationId xmlns:a16="http://schemas.microsoft.com/office/drawing/2014/main" id="{5C9F0360-94BD-411D-9ED3-7FDAAA55A6F2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;p72">
              <a:extLst>
                <a:ext uri="{FF2B5EF4-FFF2-40B4-BE49-F238E27FC236}">
                  <a16:creationId xmlns:a16="http://schemas.microsoft.com/office/drawing/2014/main" id="{4E31D1C7-2052-4462-96EC-80BC7CEB0425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5;p72">
              <a:extLst>
                <a:ext uri="{FF2B5EF4-FFF2-40B4-BE49-F238E27FC236}">
                  <a16:creationId xmlns:a16="http://schemas.microsoft.com/office/drawing/2014/main" id="{7B3D23A7-4E90-4DE5-8A66-B625FC0C5B81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6;p72">
              <a:extLst>
                <a:ext uri="{FF2B5EF4-FFF2-40B4-BE49-F238E27FC236}">
                  <a16:creationId xmlns:a16="http://schemas.microsoft.com/office/drawing/2014/main" id="{A7D2DE72-5680-49EC-87F7-8F063D1BF3E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7;p72">
              <a:extLst>
                <a:ext uri="{FF2B5EF4-FFF2-40B4-BE49-F238E27FC236}">
                  <a16:creationId xmlns:a16="http://schemas.microsoft.com/office/drawing/2014/main" id="{99E754F5-785A-4846-BC8F-D84BD6FF5DB7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8;p72">
              <a:extLst>
                <a:ext uri="{FF2B5EF4-FFF2-40B4-BE49-F238E27FC236}">
                  <a16:creationId xmlns:a16="http://schemas.microsoft.com/office/drawing/2014/main" id="{F4418035-5DEA-4442-A696-D049876BE86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9;p72">
              <a:extLst>
                <a:ext uri="{FF2B5EF4-FFF2-40B4-BE49-F238E27FC236}">
                  <a16:creationId xmlns:a16="http://schemas.microsoft.com/office/drawing/2014/main" id="{605A346F-D111-45C9-B4D5-2031942015ED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0;p72">
              <a:extLst>
                <a:ext uri="{FF2B5EF4-FFF2-40B4-BE49-F238E27FC236}">
                  <a16:creationId xmlns:a16="http://schemas.microsoft.com/office/drawing/2014/main" id="{1BCA2D1D-C382-4846-88A4-F76F2F2D6DAE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1;p72">
              <a:extLst>
                <a:ext uri="{FF2B5EF4-FFF2-40B4-BE49-F238E27FC236}">
                  <a16:creationId xmlns:a16="http://schemas.microsoft.com/office/drawing/2014/main" id="{E64B8D65-D994-4A55-B0C3-9CF61CB328C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92;p72">
              <a:extLst>
                <a:ext uri="{FF2B5EF4-FFF2-40B4-BE49-F238E27FC236}">
                  <a16:creationId xmlns:a16="http://schemas.microsoft.com/office/drawing/2014/main" id="{D251788A-CF08-40C0-BFFD-351DD12926BF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3;p72">
              <a:extLst>
                <a:ext uri="{FF2B5EF4-FFF2-40B4-BE49-F238E27FC236}">
                  <a16:creationId xmlns:a16="http://schemas.microsoft.com/office/drawing/2014/main" id="{5116CC67-E622-43B3-8371-A1D5062EE17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4;p72">
              <a:extLst>
                <a:ext uri="{FF2B5EF4-FFF2-40B4-BE49-F238E27FC236}">
                  <a16:creationId xmlns:a16="http://schemas.microsoft.com/office/drawing/2014/main" id="{EB795E08-CE3E-47A5-92D7-64FA02C8F1CC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5;p72">
              <a:extLst>
                <a:ext uri="{FF2B5EF4-FFF2-40B4-BE49-F238E27FC236}">
                  <a16:creationId xmlns:a16="http://schemas.microsoft.com/office/drawing/2014/main" id="{78E9ED9F-66ED-433E-9EB2-278308584B28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6;p72">
              <a:extLst>
                <a:ext uri="{FF2B5EF4-FFF2-40B4-BE49-F238E27FC236}">
                  <a16:creationId xmlns:a16="http://schemas.microsoft.com/office/drawing/2014/main" id="{BE4C26B1-8359-41D3-B9AF-968B64F55D87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7;p72">
              <a:extLst>
                <a:ext uri="{FF2B5EF4-FFF2-40B4-BE49-F238E27FC236}">
                  <a16:creationId xmlns:a16="http://schemas.microsoft.com/office/drawing/2014/main" id="{DE16CA44-6201-40C1-9D5C-804BF8354847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8;p72">
              <a:extLst>
                <a:ext uri="{FF2B5EF4-FFF2-40B4-BE49-F238E27FC236}">
                  <a16:creationId xmlns:a16="http://schemas.microsoft.com/office/drawing/2014/main" id="{0DD9AA7A-1EF7-413D-9935-6DD21155CDB6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9;p72">
              <a:extLst>
                <a:ext uri="{FF2B5EF4-FFF2-40B4-BE49-F238E27FC236}">
                  <a16:creationId xmlns:a16="http://schemas.microsoft.com/office/drawing/2014/main" id="{7255D052-EEC2-45F6-A09B-E82615C66C07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0;p72">
              <a:extLst>
                <a:ext uri="{FF2B5EF4-FFF2-40B4-BE49-F238E27FC236}">
                  <a16:creationId xmlns:a16="http://schemas.microsoft.com/office/drawing/2014/main" id="{1918FE57-4E14-4048-839E-5C62F443263F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1;p72">
              <a:extLst>
                <a:ext uri="{FF2B5EF4-FFF2-40B4-BE49-F238E27FC236}">
                  <a16:creationId xmlns:a16="http://schemas.microsoft.com/office/drawing/2014/main" id="{6F000CEF-2732-40A6-BD7A-8E6128EB4B72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02;p72">
              <a:extLst>
                <a:ext uri="{FF2B5EF4-FFF2-40B4-BE49-F238E27FC236}">
                  <a16:creationId xmlns:a16="http://schemas.microsoft.com/office/drawing/2014/main" id="{79FB8D16-1E3D-475B-97D6-1F82342541EA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3;p72">
              <a:extLst>
                <a:ext uri="{FF2B5EF4-FFF2-40B4-BE49-F238E27FC236}">
                  <a16:creationId xmlns:a16="http://schemas.microsoft.com/office/drawing/2014/main" id="{61AF2B71-F8DE-4144-A014-A27A3A2B074D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4;p72">
              <a:extLst>
                <a:ext uri="{FF2B5EF4-FFF2-40B4-BE49-F238E27FC236}">
                  <a16:creationId xmlns:a16="http://schemas.microsoft.com/office/drawing/2014/main" id="{2B92C586-9DA2-4B3A-ADAF-D4B7AB2E692D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5;p72">
              <a:extLst>
                <a:ext uri="{FF2B5EF4-FFF2-40B4-BE49-F238E27FC236}">
                  <a16:creationId xmlns:a16="http://schemas.microsoft.com/office/drawing/2014/main" id="{64CD19F0-7B1A-4E56-AEC3-07A9C261AEA4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6;p72">
              <a:extLst>
                <a:ext uri="{FF2B5EF4-FFF2-40B4-BE49-F238E27FC236}">
                  <a16:creationId xmlns:a16="http://schemas.microsoft.com/office/drawing/2014/main" id="{06058EA2-465A-4D33-90DC-1AAA0F403740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7;p72">
              <a:extLst>
                <a:ext uri="{FF2B5EF4-FFF2-40B4-BE49-F238E27FC236}">
                  <a16:creationId xmlns:a16="http://schemas.microsoft.com/office/drawing/2014/main" id="{85258C0A-3D31-45CC-BC32-532D3F98DB34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8;p72">
              <a:extLst>
                <a:ext uri="{FF2B5EF4-FFF2-40B4-BE49-F238E27FC236}">
                  <a16:creationId xmlns:a16="http://schemas.microsoft.com/office/drawing/2014/main" id="{57802010-466D-444F-9679-9398E09FAE0E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9;p72">
              <a:extLst>
                <a:ext uri="{FF2B5EF4-FFF2-40B4-BE49-F238E27FC236}">
                  <a16:creationId xmlns:a16="http://schemas.microsoft.com/office/drawing/2014/main" id="{C3B569F2-438F-4107-9A63-E5D2722F48C5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0;p72">
              <a:extLst>
                <a:ext uri="{FF2B5EF4-FFF2-40B4-BE49-F238E27FC236}">
                  <a16:creationId xmlns:a16="http://schemas.microsoft.com/office/drawing/2014/main" id="{8BD0CAEC-0DF1-400B-A05C-6204222D5DC5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1;p72">
              <a:extLst>
                <a:ext uri="{FF2B5EF4-FFF2-40B4-BE49-F238E27FC236}">
                  <a16:creationId xmlns:a16="http://schemas.microsoft.com/office/drawing/2014/main" id="{E2C1206E-A52A-42CC-9C9C-55EBA62125B3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12;p72">
              <a:extLst>
                <a:ext uri="{FF2B5EF4-FFF2-40B4-BE49-F238E27FC236}">
                  <a16:creationId xmlns:a16="http://schemas.microsoft.com/office/drawing/2014/main" id="{A9A6CBE7-9664-4F64-B666-C38A19A5B1BF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13;p72">
              <a:extLst>
                <a:ext uri="{FF2B5EF4-FFF2-40B4-BE49-F238E27FC236}">
                  <a16:creationId xmlns:a16="http://schemas.microsoft.com/office/drawing/2014/main" id="{0D1D0C3F-5B7D-42A8-8814-BAA66E5E7B33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4;p72">
              <a:extLst>
                <a:ext uri="{FF2B5EF4-FFF2-40B4-BE49-F238E27FC236}">
                  <a16:creationId xmlns:a16="http://schemas.microsoft.com/office/drawing/2014/main" id="{1DE5FA91-A1AA-4A23-B419-68D67E85B08D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5;p72">
              <a:extLst>
                <a:ext uri="{FF2B5EF4-FFF2-40B4-BE49-F238E27FC236}">
                  <a16:creationId xmlns:a16="http://schemas.microsoft.com/office/drawing/2014/main" id="{163F57C9-A566-4025-BE5B-BEB7494A845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6;p72">
              <a:extLst>
                <a:ext uri="{FF2B5EF4-FFF2-40B4-BE49-F238E27FC236}">
                  <a16:creationId xmlns:a16="http://schemas.microsoft.com/office/drawing/2014/main" id="{BDA2B03D-3CE2-4AA1-A91D-473BAE746A7C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7;p72">
              <a:extLst>
                <a:ext uri="{FF2B5EF4-FFF2-40B4-BE49-F238E27FC236}">
                  <a16:creationId xmlns:a16="http://schemas.microsoft.com/office/drawing/2014/main" id="{7351FDA4-F629-487C-A604-BDC52B165A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18;p72">
              <a:extLst>
                <a:ext uri="{FF2B5EF4-FFF2-40B4-BE49-F238E27FC236}">
                  <a16:creationId xmlns:a16="http://schemas.microsoft.com/office/drawing/2014/main" id="{05DCFF92-B248-4FDD-A23B-AA6D7C260FAF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19;p72">
              <a:extLst>
                <a:ext uri="{FF2B5EF4-FFF2-40B4-BE49-F238E27FC236}">
                  <a16:creationId xmlns:a16="http://schemas.microsoft.com/office/drawing/2014/main" id="{5007F45B-B13F-4E05-B9C3-2E3307F37CAF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0;p72">
              <a:extLst>
                <a:ext uri="{FF2B5EF4-FFF2-40B4-BE49-F238E27FC236}">
                  <a16:creationId xmlns:a16="http://schemas.microsoft.com/office/drawing/2014/main" id="{4A9882EA-5D3C-4535-8818-BA616A93C4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1;p72">
              <a:extLst>
                <a:ext uri="{FF2B5EF4-FFF2-40B4-BE49-F238E27FC236}">
                  <a16:creationId xmlns:a16="http://schemas.microsoft.com/office/drawing/2014/main" id="{83CC4C2B-557F-4106-AA77-0E55A81D0E29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22;p72">
              <a:extLst>
                <a:ext uri="{FF2B5EF4-FFF2-40B4-BE49-F238E27FC236}">
                  <a16:creationId xmlns:a16="http://schemas.microsoft.com/office/drawing/2014/main" id="{A1F99E19-2627-42D0-9FA4-F1E4F2E7683A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23;p72">
              <a:extLst>
                <a:ext uri="{FF2B5EF4-FFF2-40B4-BE49-F238E27FC236}">
                  <a16:creationId xmlns:a16="http://schemas.microsoft.com/office/drawing/2014/main" id="{958C04D6-FC91-463D-888C-15B3024EC3BD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24;p72">
              <a:extLst>
                <a:ext uri="{FF2B5EF4-FFF2-40B4-BE49-F238E27FC236}">
                  <a16:creationId xmlns:a16="http://schemas.microsoft.com/office/drawing/2014/main" id="{F4BCF284-31D3-4DFF-824D-8931FD4B7B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25;p72">
              <a:extLst>
                <a:ext uri="{FF2B5EF4-FFF2-40B4-BE49-F238E27FC236}">
                  <a16:creationId xmlns:a16="http://schemas.microsoft.com/office/drawing/2014/main" id="{83AF4351-B294-4787-893A-654FB4673B02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26;p72">
              <a:extLst>
                <a:ext uri="{FF2B5EF4-FFF2-40B4-BE49-F238E27FC236}">
                  <a16:creationId xmlns:a16="http://schemas.microsoft.com/office/drawing/2014/main" id="{5479CA49-3EA6-4DB8-ABBE-7A9CAE239F45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27;p72">
              <a:extLst>
                <a:ext uri="{FF2B5EF4-FFF2-40B4-BE49-F238E27FC236}">
                  <a16:creationId xmlns:a16="http://schemas.microsoft.com/office/drawing/2014/main" id="{F3B429FC-69E6-4637-AF57-180DB0E85BC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28;p72">
              <a:extLst>
                <a:ext uri="{FF2B5EF4-FFF2-40B4-BE49-F238E27FC236}">
                  <a16:creationId xmlns:a16="http://schemas.microsoft.com/office/drawing/2014/main" id="{10FE1BA6-6190-474C-97D5-5A06129032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29;p72">
              <a:extLst>
                <a:ext uri="{FF2B5EF4-FFF2-40B4-BE49-F238E27FC236}">
                  <a16:creationId xmlns:a16="http://schemas.microsoft.com/office/drawing/2014/main" id="{BFF7AF74-8457-4B52-9BF3-9A7C45837468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30;p72">
              <a:extLst>
                <a:ext uri="{FF2B5EF4-FFF2-40B4-BE49-F238E27FC236}">
                  <a16:creationId xmlns:a16="http://schemas.microsoft.com/office/drawing/2014/main" id="{15D82C06-7AE0-4B54-8EDD-CB50F507062B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31;p72">
              <a:extLst>
                <a:ext uri="{FF2B5EF4-FFF2-40B4-BE49-F238E27FC236}">
                  <a16:creationId xmlns:a16="http://schemas.microsoft.com/office/drawing/2014/main" id="{3C5CAD35-8158-4FEA-9EB5-F9A61B7B82B3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032;p72">
              <a:extLst>
                <a:ext uri="{FF2B5EF4-FFF2-40B4-BE49-F238E27FC236}">
                  <a16:creationId xmlns:a16="http://schemas.microsoft.com/office/drawing/2014/main" id="{D024B087-580F-4C82-8FB1-7AEFC48BE7A3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033;p72">
              <a:extLst>
                <a:ext uri="{FF2B5EF4-FFF2-40B4-BE49-F238E27FC236}">
                  <a16:creationId xmlns:a16="http://schemas.microsoft.com/office/drawing/2014/main" id="{6B3A7598-012B-42C1-9A24-63AA6E3E81F1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034;p72">
              <a:extLst>
                <a:ext uri="{FF2B5EF4-FFF2-40B4-BE49-F238E27FC236}">
                  <a16:creationId xmlns:a16="http://schemas.microsoft.com/office/drawing/2014/main" id="{47B55279-426C-494A-BED5-B8A0E86D0D1C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035;p72">
              <a:extLst>
                <a:ext uri="{FF2B5EF4-FFF2-40B4-BE49-F238E27FC236}">
                  <a16:creationId xmlns:a16="http://schemas.microsoft.com/office/drawing/2014/main" id="{B62B9172-F121-46D7-AFFA-1E052ED5ACE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036;p72">
              <a:extLst>
                <a:ext uri="{FF2B5EF4-FFF2-40B4-BE49-F238E27FC236}">
                  <a16:creationId xmlns:a16="http://schemas.microsoft.com/office/drawing/2014/main" id="{FDBB6166-66EB-4791-8D19-9B7BE967A5FA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855E59-22C7-4D4F-8150-01297D7DD2FB}"/>
              </a:ext>
            </a:extLst>
          </p:cNvPr>
          <p:cNvSpPr/>
          <p:nvPr/>
        </p:nvSpPr>
        <p:spPr>
          <a:xfrm>
            <a:off x="691008" y="924459"/>
            <a:ext cx="10810783" cy="5399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Українські землі наприкінці XVII - в першій половині XVIII </a:t>
            </a:r>
            <a:r>
              <a:rPr lang="uk-UA" sz="2000" b="1" dirty="0" err="1">
                <a:latin typeface="Century Schoolbook" panose="02040604050505020304" pitchFamily="18" charset="0"/>
                <a:ea typeface="Times New Roman" panose="02020603050405020304" pitchFamily="18" charset="0"/>
              </a:rPr>
              <a:t>ст</a:t>
            </a:r>
            <a:endParaRPr lang="uk-UA" sz="2000" b="1" dirty="0"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(перелік </a:t>
            </a:r>
            <a:r>
              <a:rPr lang="uk-UA" sz="2000" b="1" dirty="0" err="1">
                <a:latin typeface="Century Schoolbook" panose="02040604050505020304" pitchFamily="18" charset="0"/>
                <a:ea typeface="Calibri" panose="020F0502020204030204" pitchFamily="34" charset="0"/>
              </a:rPr>
              <a:t>пам</a:t>
            </a:r>
            <a:r>
              <a:rPr lang="en-US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’</a:t>
            </a:r>
            <a:r>
              <a:rPr lang="uk-UA" sz="2000" b="1" dirty="0">
                <a:latin typeface="Century Schoolbook" panose="02040604050505020304" pitchFamily="18" charset="0"/>
                <a:ea typeface="Calibri" panose="020F0502020204030204" pitchFamily="34" charset="0"/>
              </a:rPr>
              <a:t>яток):</a:t>
            </a:r>
            <a:endParaRPr lang="ru-RU" sz="2000" dirty="0">
              <a:latin typeface="Century Schoolbook" panose="020406040505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портрет Богдана Хмельницького авторства Вільгельма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Гондіуса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 -1687-1709 рр.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Троїцький собор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Троїцько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-Іллінського монастиря в м. Чернігів- 1679-1689рр.;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Покровський собор у м. Харків- 1689р.;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ікона «Покров Богородиці» (з портретом Богдана Хмельницького) - перша, половина XVIII ст.;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оборонна синагога в м. Жовква- 1692-1698 рр.;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Георгіївська церква Видубицького монастиря в м. Київ - 1696-1701 рр.;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Преображенська церква у с. Великі Сорочинці - 1732 р.;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ікона Йова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Кондзелевича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 «Вознесіння Христове» з іконостасу церкви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Воздвиження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 Чесного Хреста монастиря Скит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Манявський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; 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❖"/>
            </a:pP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гравюра Івана </a:t>
            </a:r>
            <a:r>
              <a:rPr lang="uk-UA" sz="20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Мигури</a:t>
            </a:r>
            <a:r>
              <a:rPr lang="uk-UA" sz="20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Noto Sans Symbols"/>
              </a:rPr>
              <a:t> «Іван Мазепа серед своїх добрих справ» -1706 р.</a:t>
            </a:r>
            <a:endParaRPr lang="ru-RU" sz="2000" dirty="0">
              <a:latin typeface="Century Schoolbook" panose="02040604050505020304" pitchFamily="18" charset="0"/>
              <a:ea typeface="Noto Sans Symbols"/>
              <a:cs typeface="Noto Sans Symbol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entury Schoolbook" panose="020406040505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5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319CA0-D935-4A6B-ACEB-92DB59093538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482400"/>
                </a:solidFill>
                <a:latin typeface="Century Schoolbook" panose="02040604050505020304" pitchFamily="18" charset="0"/>
                <a:cs typeface="+mj-cs"/>
              </a:rPr>
              <a:t>(</a:t>
            </a:r>
            <a:r>
              <a:rPr lang="uk-UA" sz="2400" b="1" dirty="0">
                <a:solidFill>
                  <a:srgbClr val="482400"/>
                </a:solidFill>
                <a:latin typeface="Century Schoolbook" panose="02040604050505020304" pitchFamily="18" charset="0"/>
                <a:cs typeface="+mj-cs"/>
              </a:rPr>
              <a:t>НАЗВА)</a:t>
            </a:r>
          </a:p>
        </p:txBody>
      </p:sp>
      <p:grpSp>
        <p:nvGrpSpPr>
          <p:cNvPr id="11" name="Google Shape;858;p72">
            <a:extLst>
              <a:ext uri="{FF2B5EF4-FFF2-40B4-BE49-F238E27FC236}">
                <a16:creationId xmlns:a16="http://schemas.microsoft.com/office/drawing/2014/main" id="{2A5E6DC2-DF00-4D7B-9331-08C73F5B4951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12" name="Google Shape;859;p72">
              <a:extLst>
                <a:ext uri="{FF2B5EF4-FFF2-40B4-BE49-F238E27FC236}">
                  <a16:creationId xmlns:a16="http://schemas.microsoft.com/office/drawing/2014/main" id="{B8A6EC77-29E1-4554-8903-1BE9B7CAEA24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0;p72">
              <a:extLst>
                <a:ext uri="{FF2B5EF4-FFF2-40B4-BE49-F238E27FC236}">
                  <a16:creationId xmlns:a16="http://schemas.microsoft.com/office/drawing/2014/main" id="{BC56221B-FE47-41E2-B93D-D3FB4ADF238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1;p72">
              <a:extLst>
                <a:ext uri="{FF2B5EF4-FFF2-40B4-BE49-F238E27FC236}">
                  <a16:creationId xmlns:a16="http://schemas.microsoft.com/office/drawing/2014/main" id="{BEACC627-411F-4783-A17D-4A8379186B3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2;p72">
              <a:extLst>
                <a:ext uri="{FF2B5EF4-FFF2-40B4-BE49-F238E27FC236}">
                  <a16:creationId xmlns:a16="http://schemas.microsoft.com/office/drawing/2014/main" id="{54FCD901-FC9A-481C-9C54-0D6A6B999B5C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3;p72">
              <a:extLst>
                <a:ext uri="{FF2B5EF4-FFF2-40B4-BE49-F238E27FC236}">
                  <a16:creationId xmlns:a16="http://schemas.microsoft.com/office/drawing/2014/main" id="{F7D6F76C-4759-495D-BAB1-4B409DF6B721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4;p72">
              <a:extLst>
                <a:ext uri="{FF2B5EF4-FFF2-40B4-BE49-F238E27FC236}">
                  <a16:creationId xmlns:a16="http://schemas.microsoft.com/office/drawing/2014/main" id="{46773A00-E777-4192-9D5A-8EB1005BE76A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65;p72">
              <a:extLst>
                <a:ext uri="{FF2B5EF4-FFF2-40B4-BE49-F238E27FC236}">
                  <a16:creationId xmlns:a16="http://schemas.microsoft.com/office/drawing/2014/main" id="{192BA083-45CC-4BD4-821B-727DD12857F6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66;p72">
              <a:extLst>
                <a:ext uri="{FF2B5EF4-FFF2-40B4-BE49-F238E27FC236}">
                  <a16:creationId xmlns:a16="http://schemas.microsoft.com/office/drawing/2014/main" id="{2BA684CB-29AC-4A6C-8F1E-07B783DDD530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67;p72">
              <a:extLst>
                <a:ext uri="{FF2B5EF4-FFF2-40B4-BE49-F238E27FC236}">
                  <a16:creationId xmlns:a16="http://schemas.microsoft.com/office/drawing/2014/main" id="{2205776E-3F8B-4E2B-87E1-644CF3C3BDFD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8;p72">
              <a:extLst>
                <a:ext uri="{FF2B5EF4-FFF2-40B4-BE49-F238E27FC236}">
                  <a16:creationId xmlns:a16="http://schemas.microsoft.com/office/drawing/2014/main" id="{6A569207-3C50-428F-9B3B-F246D3228BC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9;p72">
              <a:extLst>
                <a:ext uri="{FF2B5EF4-FFF2-40B4-BE49-F238E27FC236}">
                  <a16:creationId xmlns:a16="http://schemas.microsoft.com/office/drawing/2014/main" id="{BCCC3CA8-DF01-417E-9C54-9DF1725C259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0;p72">
              <a:extLst>
                <a:ext uri="{FF2B5EF4-FFF2-40B4-BE49-F238E27FC236}">
                  <a16:creationId xmlns:a16="http://schemas.microsoft.com/office/drawing/2014/main" id="{8D0D95E4-BF29-4EEC-BCD5-CE337B8F54FB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1;p72">
              <a:extLst>
                <a:ext uri="{FF2B5EF4-FFF2-40B4-BE49-F238E27FC236}">
                  <a16:creationId xmlns:a16="http://schemas.microsoft.com/office/drawing/2014/main" id="{EE8C806B-2CD0-419E-8905-3585DF2F4E6A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2;p72">
              <a:extLst>
                <a:ext uri="{FF2B5EF4-FFF2-40B4-BE49-F238E27FC236}">
                  <a16:creationId xmlns:a16="http://schemas.microsoft.com/office/drawing/2014/main" id="{CF6B43E5-85AF-4BA9-B7D0-F13864E21F56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3;p72">
              <a:extLst>
                <a:ext uri="{FF2B5EF4-FFF2-40B4-BE49-F238E27FC236}">
                  <a16:creationId xmlns:a16="http://schemas.microsoft.com/office/drawing/2014/main" id="{979C9DC1-84F7-4251-BCC0-ED530D2BE02E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4;p72">
              <a:extLst>
                <a:ext uri="{FF2B5EF4-FFF2-40B4-BE49-F238E27FC236}">
                  <a16:creationId xmlns:a16="http://schemas.microsoft.com/office/drawing/2014/main" id="{67403287-8EA6-4843-906B-5393B990816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5;p72">
              <a:extLst>
                <a:ext uri="{FF2B5EF4-FFF2-40B4-BE49-F238E27FC236}">
                  <a16:creationId xmlns:a16="http://schemas.microsoft.com/office/drawing/2014/main" id="{00641D45-A408-490A-9A8A-64B26D8FDA83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6;p72">
              <a:extLst>
                <a:ext uri="{FF2B5EF4-FFF2-40B4-BE49-F238E27FC236}">
                  <a16:creationId xmlns:a16="http://schemas.microsoft.com/office/drawing/2014/main" id="{02B61A2B-A33B-4192-8512-3C0B03647BD6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7;p72">
              <a:extLst>
                <a:ext uri="{FF2B5EF4-FFF2-40B4-BE49-F238E27FC236}">
                  <a16:creationId xmlns:a16="http://schemas.microsoft.com/office/drawing/2014/main" id="{8BBA6870-7BAD-44FE-86D4-4F9190E7D9E9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8;p72">
              <a:extLst>
                <a:ext uri="{FF2B5EF4-FFF2-40B4-BE49-F238E27FC236}">
                  <a16:creationId xmlns:a16="http://schemas.microsoft.com/office/drawing/2014/main" id="{C8B7DF0A-52AA-4542-B57F-48BDFDA189FD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9;p72">
              <a:extLst>
                <a:ext uri="{FF2B5EF4-FFF2-40B4-BE49-F238E27FC236}">
                  <a16:creationId xmlns:a16="http://schemas.microsoft.com/office/drawing/2014/main" id="{212F3876-9C6E-42C4-A8CA-90C3F7D59B84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0;p72">
              <a:extLst>
                <a:ext uri="{FF2B5EF4-FFF2-40B4-BE49-F238E27FC236}">
                  <a16:creationId xmlns:a16="http://schemas.microsoft.com/office/drawing/2014/main" id="{C13080D8-5BC8-43DE-BB5A-45D6A15B290A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1;p72">
              <a:extLst>
                <a:ext uri="{FF2B5EF4-FFF2-40B4-BE49-F238E27FC236}">
                  <a16:creationId xmlns:a16="http://schemas.microsoft.com/office/drawing/2014/main" id="{7D56A9F9-9479-4EF3-9C21-583E25A0A7BA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2;p72">
              <a:extLst>
                <a:ext uri="{FF2B5EF4-FFF2-40B4-BE49-F238E27FC236}">
                  <a16:creationId xmlns:a16="http://schemas.microsoft.com/office/drawing/2014/main" id="{85256E20-8E3A-41F7-BF73-F6F46255082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3;p72">
              <a:extLst>
                <a:ext uri="{FF2B5EF4-FFF2-40B4-BE49-F238E27FC236}">
                  <a16:creationId xmlns:a16="http://schemas.microsoft.com/office/drawing/2014/main" id="{803FA2F7-44C8-401E-900A-7C66D4641F82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4;p72">
              <a:extLst>
                <a:ext uri="{FF2B5EF4-FFF2-40B4-BE49-F238E27FC236}">
                  <a16:creationId xmlns:a16="http://schemas.microsoft.com/office/drawing/2014/main" id="{34535426-6EA6-4CDC-A322-4D8986735691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85;p72">
              <a:extLst>
                <a:ext uri="{FF2B5EF4-FFF2-40B4-BE49-F238E27FC236}">
                  <a16:creationId xmlns:a16="http://schemas.microsoft.com/office/drawing/2014/main" id="{09B4FC22-433B-4979-81C0-660347E3FEE3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86;p72">
              <a:extLst>
                <a:ext uri="{FF2B5EF4-FFF2-40B4-BE49-F238E27FC236}">
                  <a16:creationId xmlns:a16="http://schemas.microsoft.com/office/drawing/2014/main" id="{CC48ADF2-25F9-4F69-B1C1-3277A5FD8142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87;p72">
              <a:extLst>
                <a:ext uri="{FF2B5EF4-FFF2-40B4-BE49-F238E27FC236}">
                  <a16:creationId xmlns:a16="http://schemas.microsoft.com/office/drawing/2014/main" id="{B3227F59-3FDB-4492-8519-AD46651D4E08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88;p72">
              <a:extLst>
                <a:ext uri="{FF2B5EF4-FFF2-40B4-BE49-F238E27FC236}">
                  <a16:creationId xmlns:a16="http://schemas.microsoft.com/office/drawing/2014/main" id="{C59E6EEE-F884-4CC8-BDFD-78C4C3385448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89;p72">
              <a:extLst>
                <a:ext uri="{FF2B5EF4-FFF2-40B4-BE49-F238E27FC236}">
                  <a16:creationId xmlns:a16="http://schemas.microsoft.com/office/drawing/2014/main" id="{D24B050A-6F34-4717-8947-634DCB5AEBE6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0;p72">
              <a:extLst>
                <a:ext uri="{FF2B5EF4-FFF2-40B4-BE49-F238E27FC236}">
                  <a16:creationId xmlns:a16="http://schemas.microsoft.com/office/drawing/2014/main" id="{0A667878-0869-4327-8C45-CA38C8A78479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1;p72">
              <a:extLst>
                <a:ext uri="{FF2B5EF4-FFF2-40B4-BE49-F238E27FC236}">
                  <a16:creationId xmlns:a16="http://schemas.microsoft.com/office/drawing/2014/main" id="{07F8B520-680E-4806-8416-280C5D7927F8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2;p72">
              <a:extLst>
                <a:ext uri="{FF2B5EF4-FFF2-40B4-BE49-F238E27FC236}">
                  <a16:creationId xmlns:a16="http://schemas.microsoft.com/office/drawing/2014/main" id="{065CDCC6-F0FE-4E66-BBF6-FCB46033D26A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3;p72">
              <a:extLst>
                <a:ext uri="{FF2B5EF4-FFF2-40B4-BE49-F238E27FC236}">
                  <a16:creationId xmlns:a16="http://schemas.microsoft.com/office/drawing/2014/main" id="{2A24131C-72A6-4A4D-B032-CA30F43BF050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4;p72">
              <a:extLst>
                <a:ext uri="{FF2B5EF4-FFF2-40B4-BE49-F238E27FC236}">
                  <a16:creationId xmlns:a16="http://schemas.microsoft.com/office/drawing/2014/main" id="{007CBB02-8331-48DD-861B-1362EE1C739B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95;p72">
              <a:extLst>
                <a:ext uri="{FF2B5EF4-FFF2-40B4-BE49-F238E27FC236}">
                  <a16:creationId xmlns:a16="http://schemas.microsoft.com/office/drawing/2014/main" id="{86DC9C26-8C55-488A-90AB-AB67E74F7F59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96;p72">
              <a:extLst>
                <a:ext uri="{FF2B5EF4-FFF2-40B4-BE49-F238E27FC236}">
                  <a16:creationId xmlns:a16="http://schemas.microsoft.com/office/drawing/2014/main" id="{743D42CF-1309-427F-9EE3-444D41389638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97;p72">
              <a:extLst>
                <a:ext uri="{FF2B5EF4-FFF2-40B4-BE49-F238E27FC236}">
                  <a16:creationId xmlns:a16="http://schemas.microsoft.com/office/drawing/2014/main" id="{A9FBC9C2-5573-4AA0-B7AF-D48DEA815732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8;p72">
              <a:extLst>
                <a:ext uri="{FF2B5EF4-FFF2-40B4-BE49-F238E27FC236}">
                  <a16:creationId xmlns:a16="http://schemas.microsoft.com/office/drawing/2014/main" id="{3E454FA5-6DC7-45B4-9A3A-3945718C4FDF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9;p72">
              <a:extLst>
                <a:ext uri="{FF2B5EF4-FFF2-40B4-BE49-F238E27FC236}">
                  <a16:creationId xmlns:a16="http://schemas.microsoft.com/office/drawing/2014/main" id="{8A8AD609-E860-446F-8948-384EB155F338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0;p72">
              <a:extLst>
                <a:ext uri="{FF2B5EF4-FFF2-40B4-BE49-F238E27FC236}">
                  <a16:creationId xmlns:a16="http://schemas.microsoft.com/office/drawing/2014/main" id="{D0B1C529-DF66-461A-8414-4FBB90401093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1;p72">
              <a:extLst>
                <a:ext uri="{FF2B5EF4-FFF2-40B4-BE49-F238E27FC236}">
                  <a16:creationId xmlns:a16="http://schemas.microsoft.com/office/drawing/2014/main" id="{00413DED-6AD3-4194-9E81-3143A4D839E1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2;p72">
              <a:extLst>
                <a:ext uri="{FF2B5EF4-FFF2-40B4-BE49-F238E27FC236}">
                  <a16:creationId xmlns:a16="http://schemas.microsoft.com/office/drawing/2014/main" id="{3034E8D3-CCFA-4C1B-89C3-EFECCC85A8DB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3;p72">
              <a:extLst>
                <a:ext uri="{FF2B5EF4-FFF2-40B4-BE49-F238E27FC236}">
                  <a16:creationId xmlns:a16="http://schemas.microsoft.com/office/drawing/2014/main" id="{A758D657-B426-43AD-8262-49E6A292ED70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4;p72">
              <a:extLst>
                <a:ext uri="{FF2B5EF4-FFF2-40B4-BE49-F238E27FC236}">
                  <a16:creationId xmlns:a16="http://schemas.microsoft.com/office/drawing/2014/main" id="{56FFB414-A1A5-4DDF-BCE4-8F7E943F05B2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05;p72">
              <a:extLst>
                <a:ext uri="{FF2B5EF4-FFF2-40B4-BE49-F238E27FC236}">
                  <a16:creationId xmlns:a16="http://schemas.microsoft.com/office/drawing/2014/main" id="{8DBEE5F1-0573-46B8-A7C1-DD2D0438DB01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06;p72">
              <a:extLst>
                <a:ext uri="{FF2B5EF4-FFF2-40B4-BE49-F238E27FC236}">
                  <a16:creationId xmlns:a16="http://schemas.microsoft.com/office/drawing/2014/main" id="{9CAC6FD7-AF7F-4496-9CC7-AEEB73AF1237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7;p72">
              <a:extLst>
                <a:ext uri="{FF2B5EF4-FFF2-40B4-BE49-F238E27FC236}">
                  <a16:creationId xmlns:a16="http://schemas.microsoft.com/office/drawing/2014/main" id="{0ECD2E50-1285-46C4-BA5A-95738C5E0247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08;p72">
              <a:extLst>
                <a:ext uri="{FF2B5EF4-FFF2-40B4-BE49-F238E27FC236}">
                  <a16:creationId xmlns:a16="http://schemas.microsoft.com/office/drawing/2014/main" id="{E68219E6-2E85-4EE1-8D31-5AC1EBF96C69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09;p72">
              <a:extLst>
                <a:ext uri="{FF2B5EF4-FFF2-40B4-BE49-F238E27FC236}">
                  <a16:creationId xmlns:a16="http://schemas.microsoft.com/office/drawing/2014/main" id="{982F7FB2-F4DE-40C3-BF5B-632934269C5B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0;p72">
              <a:extLst>
                <a:ext uri="{FF2B5EF4-FFF2-40B4-BE49-F238E27FC236}">
                  <a16:creationId xmlns:a16="http://schemas.microsoft.com/office/drawing/2014/main" id="{0FB1E7F6-671B-4B1B-80AF-6275EFEA1304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1;p72">
              <a:extLst>
                <a:ext uri="{FF2B5EF4-FFF2-40B4-BE49-F238E27FC236}">
                  <a16:creationId xmlns:a16="http://schemas.microsoft.com/office/drawing/2014/main" id="{A21192A7-7C5C-4AD6-A5C0-B5076CA5E63E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2;p72">
              <a:extLst>
                <a:ext uri="{FF2B5EF4-FFF2-40B4-BE49-F238E27FC236}">
                  <a16:creationId xmlns:a16="http://schemas.microsoft.com/office/drawing/2014/main" id="{304A2874-E57B-47E9-A835-A2C438789DAA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3;p72">
              <a:extLst>
                <a:ext uri="{FF2B5EF4-FFF2-40B4-BE49-F238E27FC236}">
                  <a16:creationId xmlns:a16="http://schemas.microsoft.com/office/drawing/2014/main" id="{3BFEE88F-213D-47DE-9C86-A083636EC3A9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4;p72">
              <a:extLst>
                <a:ext uri="{FF2B5EF4-FFF2-40B4-BE49-F238E27FC236}">
                  <a16:creationId xmlns:a16="http://schemas.microsoft.com/office/drawing/2014/main" id="{53FFDFF5-34F6-4C10-8D76-B195A26043DB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5;p72">
              <a:extLst>
                <a:ext uri="{FF2B5EF4-FFF2-40B4-BE49-F238E27FC236}">
                  <a16:creationId xmlns:a16="http://schemas.microsoft.com/office/drawing/2014/main" id="{B75CC2D1-0E8A-405F-A543-839B9BE16CE5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6;p72">
              <a:extLst>
                <a:ext uri="{FF2B5EF4-FFF2-40B4-BE49-F238E27FC236}">
                  <a16:creationId xmlns:a16="http://schemas.microsoft.com/office/drawing/2014/main" id="{FFBDED5C-D1A4-4186-9156-98C22B5FF7F8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17;p72">
              <a:extLst>
                <a:ext uri="{FF2B5EF4-FFF2-40B4-BE49-F238E27FC236}">
                  <a16:creationId xmlns:a16="http://schemas.microsoft.com/office/drawing/2014/main" id="{D833DD66-6CDB-4301-8EEC-8344DFDB607E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18;p72">
              <a:extLst>
                <a:ext uri="{FF2B5EF4-FFF2-40B4-BE49-F238E27FC236}">
                  <a16:creationId xmlns:a16="http://schemas.microsoft.com/office/drawing/2014/main" id="{CE600824-4290-4065-A96A-640B964F249E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19;p72">
              <a:extLst>
                <a:ext uri="{FF2B5EF4-FFF2-40B4-BE49-F238E27FC236}">
                  <a16:creationId xmlns:a16="http://schemas.microsoft.com/office/drawing/2014/main" id="{EB493347-70BC-41F9-9460-7DA602970501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0;p72">
              <a:extLst>
                <a:ext uri="{FF2B5EF4-FFF2-40B4-BE49-F238E27FC236}">
                  <a16:creationId xmlns:a16="http://schemas.microsoft.com/office/drawing/2014/main" id="{E7ECBC29-0748-4011-A0A3-5BB8C46E6DE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1;p72">
              <a:extLst>
                <a:ext uri="{FF2B5EF4-FFF2-40B4-BE49-F238E27FC236}">
                  <a16:creationId xmlns:a16="http://schemas.microsoft.com/office/drawing/2014/main" id="{A6ADF044-4A10-4971-83E6-15A8ADA90CBD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2;p72">
              <a:extLst>
                <a:ext uri="{FF2B5EF4-FFF2-40B4-BE49-F238E27FC236}">
                  <a16:creationId xmlns:a16="http://schemas.microsoft.com/office/drawing/2014/main" id="{298B8D1A-6816-45AA-97F3-FE98AA593355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3;p72">
              <a:extLst>
                <a:ext uri="{FF2B5EF4-FFF2-40B4-BE49-F238E27FC236}">
                  <a16:creationId xmlns:a16="http://schemas.microsoft.com/office/drawing/2014/main" id="{32AD44AB-9190-4361-A93C-101179C54072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4;p72">
              <a:extLst>
                <a:ext uri="{FF2B5EF4-FFF2-40B4-BE49-F238E27FC236}">
                  <a16:creationId xmlns:a16="http://schemas.microsoft.com/office/drawing/2014/main" id="{5D142D3B-8D40-4E34-ADB4-B5EDEB34278B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5;p72">
              <a:extLst>
                <a:ext uri="{FF2B5EF4-FFF2-40B4-BE49-F238E27FC236}">
                  <a16:creationId xmlns:a16="http://schemas.microsoft.com/office/drawing/2014/main" id="{190C086B-5E16-451D-A8E2-9CAFF4FD91D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6;p72">
              <a:extLst>
                <a:ext uri="{FF2B5EF4-FFF2-40B4-BE49-F238E27FC236}">
                  <a16:creationId xmlns:a16="http://schemas.microsoft.com/office/drawing/2014/main" id="{40AB04A0-39FA-4CFE-8B75-0E7B7AA0A426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7;p72">
              <a:extLst>
                <a:ext uri="{FF2B5EF4-FFF2-40B4-BE49-F238E27FC236}">
                  <a16:creationId xmlns:a16="http://schemas.microsoft.com/office/drawing/2014/main" id="{20A7CF9B-E5BB-4256-A31E-5FF0FCDA61E0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8;p72">
              <a:extLst>
                <a:ext uri="{FF2B5EF4-FFF2-40B4-BE49-F238E27FC236}">
                  <a16:creationId xmlns:a16="http://schemas.microsoft.com/office/drawing/2014/main" id="{2BCB63F7-5591-4849-AFB6-E88117B146BE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9;p72">
              <a:extLst>
                <a:ext uri="{FF2B5EF4-FFF2-40B4-BE49-F238E27FC236}">
                  <a16:creationId xmlns:a16="http://schemas.microsoft.com/office/drawing/2014/main" id="{1457E50A-A8E7-4A83-AD47-861FEADEEDD7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0;p72">
              <a:extLst>
                <a:ext uri="{FF2B5EF4-FFF2-40B4-BE49-F238E27FC236}">
                  <a16:creationId xmlns:a16="http://schemas.microsoft.com/office/drawing/2014/main" id="{A18EDD74-E77B-4590-A646-D572F67BC2EE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1;p72">
              <a:extLst>
                <a:ext uri="{FF2B5EF4-FFF2-40B4-BE49-F238E27FC236}">
                  <a16:creationId xmlns:a16="http://schemas.microsoft.com/office/drawing/2014/main" id="{97069621-2A9B-4C1E-9B96-4092AA9A4F37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2;p72">
              <a:extLst>
                <a:ext uri="{FF2B5EF4-FFF2-40B4-BE49-F238E27FC236}">
                  <a16:creationId xmlns:a16="http://schemas.microsoft.com/office/drawing/2014/main" id="{B2F0F11E-8A98-4520-8514-F9E44344D57F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3;p72">
              <a:extLst>
                <a:ext uri="{FF2B5EF4-FFF2-40B4-BE49-F238E27FC236}">
                  <a16:creationId xmlns:a16="http://schemas.microsoft.com/office/drawing/2014/main" id="{DB5E952F-2F0A-4E8B-A415-8AE5A0AD2F8D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4;p72">
              <a:extLst>
                <a:ext uri="{FF2B5EF4-FFF2-40B4-BE49-F238E27FC236}">
                  <a16:creationId xmlns:a16="http://schemas.microsoft.com/office/drawing/2014/main" id="{CE1602A3-A30C-4383-AE39-C1D9A8C8FE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5;p72">
              <a:extLst>
                <a:ext uri="{FF2B5EF4-FFF2-40B4-BE49-F238E27FC236}">
                  <a16:creationId xmlns:a16="http://schemas.microsoft.com/office/drawing/2014/main" id="{40AD75A0-1443-4987-81D2-5A8C2F60BB1B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36;p72">
              <a:extLst>
                <a:ext uri="{FF2B5EF4-FFF2-40B4-BE49-F238E27FC236}">
                  <a16:creationId xmlns:a16="http://schemas.microsoft.com/office/drawing/2014/main" id="{83E4B973-158D-45FF-A58E-8075F0CB734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37;p72">
              <a:extLst>
                <a:ext uri="{FF2B5EF4-FFF2-40B4-BE49-F238E27FC236}">
                  <a16:creationId xmlns:a16="http://schemas.microsoft.com/office/drawing/2014/main" id="{1D0CBA2B-D51E-43B3-A719-E2E9636663AE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8;p72">
              <a:extLst>
                <a:ext uri="{FF2B5EF4-FFF2-40B4-BE49-F238E27FC236}">
                  <a16:creationId xmlns:a16="http://schemas.microsoft.com/office/drawing/2014/main" id="{44E5244B-BE90-47FE-BE4E-703891D0DD83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9;p72">
              <a:extLst>
                <a:ext uri="{FF2B5EF4-FFF2-40B4-BE49-F238E27FC236}">
                  <a16:creationId xmlns:a16="http://schemas.microsoft.com/office/drawing/2014/main" id="{8EFE197E-87B2-4F17-906F-04F8AB089B0A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0;p72">
              <a:extLst>
                <a:ext uri="{FF2B5EF4-FFF2-40B4-BE49-F238E27FC236}">
                  <a16:creationId xmlns:a16="http://schemas.microsoft.com/office/drawing/2014/main" id="{5203649A-5489-4851-A017-D21C136BD22E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1;p72">
              <a:extLst>
                <a:ext uri="{FF2B5EF4-FFF2-40B4-BE49-F238E27FC236}">
                  <a16:creationId xmlns:a16="http://schemas.microsoft.com/office/drawing/2014/main" id="{EA03347F-3CF4-4928-ADA1-44465A249141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2;p72">
              <a:extLst>
                <a:ext uri="{FF2B5EF4-FFF2-40B4-BE49-F238E27FC236}">
                  <a16:creationId xmlns:a16="http://schemas.microsoft.com/office/drawing/2014/main" id="{60FF4182-6EE9-4DA3-B8AB-6B0811D5CE2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3;p72">
              <a:extLst>
                <a:ext uri="{FF2B5EF4-FFF2-40B4-BE49-F238E27FC236}">
                  <a16:creationId xmlns:a16="http://schemas.microsoft.com/office/drawing/2014/main" id="{482248F5-BA57-44A7-BD9E-FEEAA227ED25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4;p72">
              <a:extLst>
                <a:ext uri="{FF2B5EF4-FFF2-40B4-BE49-F238E27FC236}">
                  <a16:creationId xmlns:a16="http://schemas.microsoft.com/office/drawing/2014/main" id="{86C4CF42-7250-4C95-B04A-E0AB0FBD756D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45;p72">
              <a:extLst>
                <a:ext uri="{FF2B5EF4-FFF2-40B4-BE49-F238E27FC236}">
                  <a16:creationId xmlns:a16="http://schemas.microsoft.com/office/drawing/2014/main" id="{3F1307F2-B1CA-4AAA-A5F7-BCB2B8137D98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46;p72">
              <a:extLst>
                <a:ext uri="{FF2B5EF4-FFF2-40B4-BE49-F238E27FC236}">
                  <a16:creationId xmlns:a16="http://schemas.microsoft.com/office/drawing/2014/main" id="{397B5A39-2087-433B-B05E-16DD9F8B51B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47;p72">
              <a:extLst>
                <a:ext uri="{FF2B5EF4-FFF2-40B4-BE49-F238E27FC236}">
                  <a16:creationId xmlns:a16="http://schemas.microsoft.com/office/drawing/2014/main" id="{AA48B95E-8A20-4955-99BC-B15C3A13B5AD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48;p72">
              <a:extLst>
                <a:ext uri="{FF2B5EF4-FFF2-40B4-BE49-F238E27FC236}">
                  <a16:creationId xmlns:a16="http://schemas.microsoft.com/office/drawing/2014/main" id="{CA239CCB-0DF0-48FE-A2A2-BDF6EE3A5661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49;p72">
              <a:extLst>
                <a:ext uri="{FF2B5EF4-FFF2-40B4-BE49-F238E27FC236}">
                  <a16:creationId xmlns:a16="http://schemas.microsoft.com/office/drawing/2014/main" id="{FD921374-DB29-461D-9D5D-77497D71A480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0;p72">
              <a:extLst>
                <a:ext uri="{FF2B5EF4-FFF2-40B4-BE49-F238E27FC236}">
                  <a16:creationId xmlns:a16="http://schemas.microsoft.com/office/drawing/2014/main" id="{3F134970-AEC7-414A-BD30-FE479CB26758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1;p72">
              <a:extLst>
                <a:ext uri="{FF2B5EF4-FFF2-40B4-BE49-F238E27FC236}">
                  <a16:creationId xmlns:a16="http://schemas.microsoft.com/office/drawing/2014/main" id="{74B7D28E-7778-478C-B8D8-E090C68C4542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2;p72">
              <a:extLst>
                <a:ext uri="{FF2B5EF4-FFF2-40B4-BE49-F238E27FC236}">
                  <a16:creationId xmlns:a16="http://schemas.microsoft.com/office/drawing/2014/main" id="{FB76A9A0-4C95-4750-9389-C46D5D6E21DD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3;p72">
              <a:extLst>
                <a:ext uri="{FF2B5EF4-FFF2-40B4-BE49-F238E27FC236}">
                  <a16:creationId xmlns:a16="http://schemas.microsoft.com/office/drawing/2014/main" id="{60102450-7F53-4104-BA21-50ABEBB73E85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4;p72">
              <a:extLst>
                <a:ext uri="{FF2B5EF4-FFF2-40B4-BE49-F238E27FC236}">
                  <a16:creationId xmlns:a16="http://schemas.microsoft.com/office/drawing/2014/main" id="{1D70D2B0-830C-4B11-A009-9E7FCCE9507C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55;p72">
              <a:extLst>
                <a:ext uri="{FF2B5EF4-FFF2-40B4-BE49-F238E27FC236}">
                  <a16:creationId xmlns:a16="http://schemas.microsoft.com/office/drawing/2014/main" id="{22658E22-8C65-4427-920D-CAE4F025D271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56;p72">
              <a:extLst>
                <a:ext uri="{FF2B5EF4-FFF2-40B4-BE49-F238E27FC236}">
                  <a16:creationId xmlns:a16="http://schemas.microsoft.com/office/drawing/2014/main" id="{4D8763CE-4936-4D1A-893F-D8637F43AD13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57;p72">
              <a:extLst>
                <a:ext uri="{FF2B5EF4-FFF2-40B4-BE49-F238E27FC236}">
                  <a16:creationId xmlns:a16="http://schemas.microsoft.com/office/drawing/2014/main" id="{DC5B8045-57E6-419B-9345-9BACDCFE6931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58;p72">
              <a:extLst>
                <a:ext uri="{FF2B5EF4-FFF2-40B4-BE49-F238E27FC236}">
                  <a16:creationId xmlns:a16="http://schemas.microsoft.com/office/drawing/2014/main" id="{2ADB90D7-CEE8-4F1F-8D38-3671AC53E67A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59;p72">
              <a:extLst>
                <a:ext uri="{FF2B5EF4-FFF2-40B4-BE49-F238E27FC236}">
                  <a16:creationId xmlns:a16="http://schemas.microsoft.com/office/drawing/2014/main" id="{62FBDFF3-1881-47B6-93FC-5CCC133555B2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0;p72">
              <a:extLst>
                <a:ext uri="{FF2B5EF4-FFF2-40B4-BE49-F238E27FC236}">
                  <a16:creationId xmlns:a16="http://schemas.microsoft.com/office/drawing/2014/main" id="{B2065193-D2E5-450A-B2E8-C0ABD6A8B4AC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1;p72">
              <a:extLst>
                <a:ext uri="{FF2B5EF4-FFF2-40B4-BE49-F238E27FC236}">
                  <a16:creationId xmlns:a16="http://schemas.microsoft.com/office/drawing/2014/main" id="{7F3DAF6F-4D6D-491C-9F46-7E9B6E1A257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2;p72">
              <a:extLst>
                <a:ext uri="{FF2B5EF4-FFF2-40B4-BE49-F238E27FC236}">
                  <a16:creationId xmlns:a16="http://schemas.microsoft.com/office/drawing/2014/main" id="{A71177A2-0812-4FD7-AF72-484AC8F36181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3;p72">
              <a:extLst>
                <a:ext uri="{FF2B5EF4-FFF2-40B4-BE49-F238E27FC236}">
                  <a16:creationId xmlns:a16="http://schemas.microsoft.com/office/drawing/2014/main" id="{3C2584C1-75DC-4A94-93CD-5A4B8181C6AD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4;p72">
              <a:extLst>
                <a:ext uri="{FF2B5EF4-FFF2-40B4-BE49-F238E27FC236}">
                  <a16:creationId xmlns:a16="http://schemas.microsoft.com/office/drawing/2014/main" id="{E5651396-F501-4FA8-98E9-FA66CC401B78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65;p72">
              <a:extLst>
                <a:ext uri="{FF2B5EF4-FFF2-40B4-BE49-F238E27FC236}">
                  <a16:creationId xmlns:a16="http://schemas.microsoft.com/office/drawing/2014/main" id="{43E91862-8921-4649-9470-4D90B80696F8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66;p72">
              <a:extLst>
                <a:ext uri="{FF2B5EF4-FFF2-40B4-BE49-F238E27FC236}">
                  <a16:creationId xmlns:a16="http://schemas.microsoft.com/office/drawing/2014/main" id="{EB78C39F-6108-4DA4-8FFC-925E8EB0935C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67;p72">
              <a:extLst>
                <a:ext uri="{FF2B5EF4-FFF2-40B4-BE49-F238E27FC236}">
                  <a16:creationId xmlns:a16="http://schemas.microsoft.com/office/drawing/2014/main" id="{50F32EFE-EE48-4E10-B6D1-D3815F9AC77C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68;p72">
              <a:extLst>
                <a:ext uri="{FF2B5EF4-FFF2-40B4-BE49-F238E27FC236}">
                  <a16:creationId xmlns:a16="http://schemas.microsoft.com/office/drawing/2014/main" id="{9FD87CF5-ED11-4190-8032-6BD2271F3C64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69;p72">
              <a:extLst>
                <a:ext uri="{FF2B5EF4-FFF2-40B4-BE49-F238E27FC236}">
                  <a16:creationId xmlns:a16="http://schemas.microsoft.com/office/drawing/2014/main" id="{D2AAC280-E470-42EB-993F-56C8A46F082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0;p72">
              <a:extLst>
                <a:ext uri="{FF2B5EF4-FFF2-40B4-BE49-F238E27FC236}">
                  <a16:creationId xmlns:a16="http://schemas.microsoft.com/office/drawing/2014/main" id="{CCE25174-6ECC-4BCF-9FB1-D42572F40872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1;p72">
              <a:extLst>
                <a:ext uri="{FF2B5EF4-FFF2-40B4-BE49-F238E27FC236}">
                  <a16:creationId xmlns:a16="http://schemas.microsoft.com/office/drawing/2014/main" id="{98DAECC5-AB3D-45DE-985E-CBFA2513FC80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2;p72">
              <a:extLst>
                <a:ext uri="{FF2B5EF4-FFF2-40B4-BE49-F238E27FC236}">
                  <a16:creationId xmlns:a16="http://schemas.microsoft.com/office/drawing/2014/main" id="{A80FDC66-2C12-4888-B0AF-1318CCBE3235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3;p72">
              <a:extLst>
                <a:ext uri="{FF2B5EF4-FFF2-40B4-BE49-F238E27FC236}">
                  <a16:creationId xmlns:a16="http://schemas.microsoft.com/office/drawing/2014/main" id="{8AC38434-5F5A-466D-9016-3BC5CECD6F5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4;p72">
              <a:extLst>
                <a:ext uri="{FF2B5EF4-FFF2-40B4-BE49-F238E27FC236}">
                  <a16:creationId xmlns:a16="http://schemas.microsoft.com/office/drawing/2014/main" id="{517F22B4-B09C-4967-B712-270ACAB4011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75;p72">
              <a:extLst>
                <a:ext uri="{FF2B5EF4-FFF2-40B4-BE49-F238E27FC236}">
                  <a16:creationId xmlns:a16="http://schemas.microsoft.com/office/drawing/2014/main" id="{39025E7A-1826-49DD-A1F5-D52BDB98D4FE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76;p72">
              <a:extLst>
                <a:ext uri="{FF2B5EF4-FFF2-40B4-BE49-F238E27FC236}">
                  <a16:creationId xmlns:a16="http://schemas.microsoft.com/office/drawing/2014/main" id="{9597258A-3F03-49DB-BD1D-175EADC4A8EA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77;p72">
              <a:extLst>
                <a:ext uri="{FF2B5EF4-FFF2-40B4-BE49-F238E27FC236}">
                  <a16:creationId xmlns:a16="http://schemas.microsoft.com/office/drawing/2014/main" id="{538ED5CF-6BD6-4D60-9CA2-5B88AE42FCAD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78;p72">
              <a:extLst>
                <a:ext uri="{FF2B5EF4-FFF2-40B4-BE49-F238E27FC236}">
                  <a16:creationId xmlns:a16="http://schemas.microsoft.com/office/drawing/2014/main" id="{45CE75FB-4AAA-4B4D-91E9-4470960A1012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79;p72">
              <a:extLst>
                <a:ext uri="{FF2B5EF4-FFF2-40B4-BE49-F238E27FC236}">
                  <a16:creationId xmlns:a16="http://schemas.microsoft.com/office/drawing/2014/main" id="{8DC247B6-5ABC-4F6B-97D3-5AA0A6180725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0;p72">
              <a:extLst>
                <a:ext uri="{FF2B5EF4-FFF2-40B4-BE49-F238E27FC236}">
                  <a16:creationId xmlns:a16="http://schemas.microsoft.com/office/drawing/2014/main" id="{4C15B8BC-6D20-45CA-A066-EFFCC15455EE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1;p72">
              <a:extLst>
                <a:ext uri="{FF2B5EF4-FFF2-40B4-BE49-F238E27FC236}">
                  <a16:creationId xmlns:a16="http://schemas.microsoft.com/office/drawing/2014/main" id="{178D1182-77E3-4101-87A9-F6634DA4AEB4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2;p72">
              <a:extLst>
                <a:ext uri="{FF2B5EF4-FFF2-40B4-BE49-F238E27FC236}">
                  <a16:creationId xmlns:a16="http://schemas.microsoft.com/office/drawing/2014/main" id="{43B3E699-4C76-4787-85ED-7749CCE23500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3;p72">
              <a:extLst>
                <a:ext uri="{FF2B5EF4-FFF2-40B4-BE49-F238E27FC236}">
                  <a16:creationId xmlns:a16="http://schemas.microsoft.com/office/drawing/2014/main" id="{2A1FC0F2-F901-46FD-A4BA-231D9C3854B7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4;p72">
              <a:extLst>
                <a:ext uri="{FF2B5EF4-FFF2-40B4-BE49-F238E27FC236}">
                  <a16:creationId xmlns:a16="http://schemas.microsoft.com/office/drawing/2014/main" id="{F26E1236-82A8-43DE-B09C-DD1945B456EA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85;p72">
              <a:extLst>
                <a:ext uri="{FF2B5EF4-FFF2-40B4-BE49-F238E27FC236}">
                  <a16:creationId xmlns:a16="http://schemas.microsoft.com/office/drawing/2014/main" id="{4BC8ABB2-5354-4F23-87BF-EA1AA796577D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86;p72">
              <a:extLst>
                <a:ext uri="{FF2B5EF4-FFF2-40B4-BE49-F238E27FC236}">
                  <a16:creationId xmlns:a16="http://schemas.microsoft.com/office/drawing/2014/main" id="{F4BE7258-12E1-44CC-B107-22ADA482CC08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87;p72">
              <a:extLst>
                <a:ext uri="{FF2B5EF4-FFF2-40B4-BE49-F238E27FC236}">
                  <a16:creationId xmlns:a16="http://schemas.microsoft.com/office/drawing/2014/main" id="{D426864F-9092-4C06-AAA0-020BE5559BC6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8;p72">
              <a:extLst>
                <a:ext uri="{FF2B5EF4-FFF2-40B4-BE49-F238E27FC236}">
                  <a16:creationId xmlns:a16="http://schemas.microsoft.com/office/drawing/2014/main" id="{EA4ECEC6-3C28-48F0-A184-8ECD0F8CCF82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9;p72">
              <a:extLst>
                <a:ext uri="{FF2B5EF4-FFF2-40B4-BE49-F238E27FC236}">
                  <a16:creationId xmlns:a16="http://schemas.microsoft.com/office/drawing/2014/main" id="{815C6A41-934C-4F1A-B0B0-5D12808A5CE2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0;p72">
              <a:extLst>
                <a:ext uri="{FF2B5EF4-FFF2-40B4-BE49-F238E27FC236}">
                  <a16:creationId xmlns:a16="http://schemas.microsoft.com/office/drawing/2014/main" id="{23722319-8008-44B8-B2E0-5B15F11B584D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1;p72">
              <a:extLst>
                <a:ext uri="{FF2B5EF4-FFF2-40B4-BE49-F238E27FC236}">
                  <a16:creationId xmlns:a16="http://schemas.microsoft.com/office/drawing/2014/main" id="{0106E1D5-CEC8-4155-BF22-2C30AD6605FB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2;p72">
              <a:extLst>
                <a:ext uri="{FF2B5EF4-FFF2-40B4-BE49-F238E27FC236}">
                  <a16:creationId xmlns:a16="http://schemas.microsoft.com/office/drawing/2014/main" id="{18C50F9C-5E58-42E1-A091-B18D68E2CE79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3;p72">
              <a:extLst>
                <a:ext uri="{FF2B5EF4-FFF2-40B4-BE49-F238E27FC236}">
                  <a16:creationId xmlns:a16="http://schemas.microsoft.com/office/drawing/2014/main" id="{9EE90859-73B8-4040-9500-6BFB7F9C0CA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4;p72">
              <a:extLst>
                <a:ext uri="{FF2B5EF4-FFF2-40B4-BE49-F238E27FC236}">
                  <a16:creationId xmlns:a16="http://schemas.microsoft.com/office/drawing/2014/main" id="{E97F0FC6-0BBE-41CF-93B3-4935B5E400AF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95;p72">
              <a:extLst>
                <a:ext uri="{FF2B5EF4-FFF2-40B4-BE49-F238E27FC236}">
                  <a16:creationId xmlns:a16="http://schemas.microsoft.com/office/drawing/2014/main" id="{EB353DF7-9D97-431E-8CEC-D9E3C8F38F7B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96;p72">
              <a:extLst>
                <a:ext uri="{FF2B5EF4-FFF2-40B4-BE49-F238E27FC236}">
                  <a16:creationId xmlns:a16="http://schemas.microsoft.com/office/drawing/2014/main" id="{477EED67-3599-4534-BB59-8168AB8A5835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97;p72">
              <a:extLst>
                <a:ext uri="{FF2B5EF4-FFF2-40B4-BE49-F238E27FC236}">
                  <a16:creationId xmlns:a16="http://schemas.microsoft.com/office/drawing/2014/main" id="{071D6DE1-8D0F-42DE-B93B-642152B8027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98;p72">
              <a:extLst>
                <a:ext uri="{FF2B5EF4-FFF2-40B4-BE49-F238E27FC236}">
                  <a16:creationId xmlns:a16="http://schemas.microsoft.com/office/drawing/2014/main" id="{705E0866-EEC4-4119-ACFE-6F165615F71E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99;p72">
              <a:extLst>
                <a:ext uri="{FF2B5EF4-FFF2-40B4-BE49-F238E27FC236}">
                  <a16:creationId xmlns:a16="http://schemas.microsoft.com/office/drawing/2014/main" id="{4AE5FEC2-8D3A-4858-8286-C606778DA67C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0;p72">
              <a:extLst>
                <a:ext uri="{FF2B5EF4-FFF2-40B4-BE49-F238E27FC236}">
                  <a16:creationId xmlns:a16="http://schemas.microsoft.com/office/drawing/2014/main" id="{FBF906D4-D725-4402-99E8-E2C12E51475C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1;p72">
              <a:extLst>
                <a:ext uri="{FF2B5EF4-FFF2-40B4-BE49-F238E27FC236}">
                  <a16:creationId xmlns:a16="http://schemas.microsoft.com/office/drawing/2014/main" id="{7E28301E-710B-4501-BB01-006CE44F3F00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2;p72">
              <a:extLst>
                <a:ext uri="{FF2B5EF4-FFF2-40B4-BE49-F238E27FC236}">
                  <a16:creationId xmlns:a16="http://schemas.microsoft.com/office/drawing/2014/main" id="{AC959305-E5D3-49A1-BED8-5AE1943665E2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3;p72">
              <a:extLst>
                <a:ext uri="{FF2B5EF4-FFF2-40B4-BE49-F238E27FC236}">
                  <a16:creationId xmlns:a16="http://schemas.microsoft.com/office/drawing/2014/main" id="{C7A03AE7-16DF-4718-B779-C74C2AD4C635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4;p72">
              <a:extLst>
                <a:ext uri="{FF2B5EF4-FFF2-40B4-BE49-F238E27FC236}">
                  <a16:creationId xmlns:a16="http://schemas.microsoft.com/office/drawing/2014/main" id="{C3C1BB63-FE38-4649-AD6B-38AFE29FD7BB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05;p72">
              <a:extLst>
                <a:ext uri="{FF2B5EF4-FFF2-40B4-BE49-F238E27FC236}">
                  <a16:creationId xmlns:a16="http://schemas.microsoft.com/office/drawing/2014/main" id="{392C2789-74A2-493D-B522-5A4EA2570D2A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06;p72">
              <a:extLst>
                <a:ext uri="{FF2B5EF4-FFF2-40B4-BE49-F238E27FC236}">
                  <a16:creationId xmlns:a16="http://schemas.microsoft.com/office/drawing/2014/main" id="{A6C90C9B-ABA1-43CC-AB8B-608C62F30304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07;p72">
              <a:extLst>
                <a:ext uri="{FF2B5EF4-FFF2-40B4-BE49-F238E27FC236}">
                  <a16:creationId xmlns:a16="http://schemas.microsoft.com/office/drawing/2014/main" id="{CEE8EDBF-2CC1-4E74-8D44-EA1245D3EBB0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08;p72">
              <a:extLst>
                <a:ext uri="{FF2B5EF4-FFF2-40B4-BE49-F238E27FC236}">
                  <a16:creationId xmlns:a16="http://schemas.microsoft.com/office/drawing/2014/main" id="{A6ED7467-03BA-4BB8-AC00-9D4B0520C706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09;p72">
              <a:extLst>
                <a:ext uri="{FF2B5EF4-FFF2-40B4-BE49-F238E27FC236}">
                  <a16:creationId xmlns:a16="http://schemas.microsoft.com/office/drawing/2014/main" id="{B6AB85CB-D0F5-42B1-8348-14D2EFDA9340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0;p72">
              <a:extLst>
                <a:ext uri="{FF2B5EF4-FFF2-40B4-BE49-F238E27FC236}">
                  <a16:creationId xmlns:a16="http://schemas.microsoft.com/office/drawing/2014/main" id="{3FA287DF-FC26-4EB2-8317-287599250EC2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1;p72">
              <a:extLst>
                <a:ext uri="{FF2B5EF4-FFF2-40B4-BE49-F238E27FC236}">
                  <a16:creationId xmlns:a16="http://schemas.microsoft.com/office/drawing/2014/main" id="{F0C0CE6F-8733-4E39-AE91-A2F7A1F2BD10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2;p72">
              <a:extLst>
                <a:ext uri="{FF2B5EF4-FFF2-40B4-BE49-F238E27FC236}">
                  <a16:creationId xmlns:a16="http://schemas.microsoft.com/office/drawing/2014/main" id="{7CE7FA3B-6F75-4F46-A2F8-A61DE3D8109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3;p72">
              <a:extLst>
                <a:ext uri="{FF2B5EF4-FFF2-40B4-BE49-F238E27FC236}">
                  <a16:creationId xmlns:a16="http://schemas.microsoft.com/office/drawing/2014/main" id="{7A364D32-3DEF-47F1-A166-41A295617852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4;p72">
              <a:extLst>
                <a:ext uri="{FF2B5EF4-FFF2-40B4-BE49-F238E27FC236}">
                  <a16:creationId xmlns:a16="http://schemas.microsoft.com/office/drawing/2014/main" id="{92478E67-AAA4-4CE8-960B-DBA25D6E47F4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15;p72">
              <a:extLst>
                <a:ext uri="{FF2B5EF4-FFF2-40B4-BE49-F238E27FC236}">
                  <a16:creationId xmlns:a16="http://schemas.microsoft.com/office/drawing/2014/main" id="{129A1DA8-23A4-4423-9A07-C8B2591213B4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16;p72">
              <a:extLst>
                <a:ext uri="{FF2B5EF4-FFF2-40B4-BE49-F238E27FC236}">
                  <a16:creationId xmlns:a16="http://schemas.microsoft.com/office/drawing/2014/main" id="{2CA28D26-053B-4451-87E1-A84E59D4E9FD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17;p72">
              <a:extLst>
                <a:ext uri="{FF2B5EF4-FFF2-40B4-BE49-F238E27FC236}">
                  <a16:creationId xmlns:a16="http://schemas.microsoft.com/office/drawing/2014/main" id="{60548540-F2DA-4713-A47D-20DC461B7F29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18;p72">
              <a:extLst>
                <a:ext uri="{FF2B5EF4-FFF2-40B4-BE49-F238E27FC236}">
                  <a16:creationId xmlns:a16="http://schemas.microsoft.com/office/drawing/2014/main" id="{B738E44A-E0E8-4596-83AB-999C94E4901A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19;p72">
              <a:extLst>
                <a:ext uri="{FF2B5EF4-FFF2-40B4-BE49-F238E27FC236}">
                  <a16:creationId xmlns:a16="http://schemas.microsoft.com/office/drawing/2014/main" id="{AD92B810-9D5F-476A-B19A-3BD7E734F332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0;p72">
              <a:extLst>
                <a:ext uri="{FF2B5EF4-FFF2-40B4-BE49-F238E27FC236}">
                  <a16:creationId xmlns:a16="http://schemas.microsoft.com/office/drawing/2014/main" id="{7B964E09-66C3-4949-AB5E-E78592ECB3E4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1;p72">
              <a:extLst>
                <a:ext uri="{FF2B5EF4-FFF2-40B4-BE49-F238E27FC236}">
                  <a16:creationId xmlns:a16="http://schemas.microsoft.com/office/drawing/2014/main" id="{23192C5A-99C7-45A8-B819-497DC590B4B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2;p72">
              <a:extLst>
                <a:ext uri="{FF2B5EF4-FFF2-40B4-BE49-F238E27FC236}">
                  <a16:creationId xmlns:a16="http://schemas.microsoft.com/office/drawing/2014/main" id="{264ADE9B-0412-4D4A-A27D-200C45DAFA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3;p72">
              <a:extLst>
                <a:ext uri="{FF2B5EF4-FFF2-40B4-BE49-F238E27FC236}">
                  <a16:creationId xmlns:a16="http://schemas.microsoft.com/office/drawing/2014/main" id="{ECC66B61-E19A-4BF3-866B-5D209F0E3DA9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4;p72">
              <a:extLst>
                <a:ext uri="{FF2B5EF4-FFF2-40B4-BE49-F238E27FC236}">
                  <a16:creationId xmlns:a16="http://schemas.microsoft.com/office/drawing/2014/main" id="{DFFAC1B1-8D65-4B60-A1EF-4036194205AA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25;p72">
              <a:extLst>
                <a:ext uri="{FF2B5EF4-FFF2-40B4-BE49-F238E27FC236}">
                  <a16:creationId xmlns:a16="http://schemas.microsoft.com/office/drawing/2014/main" id="{57BE65ED-EAFB-4A78-9CC5-94A6AD263B73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26;p72">
              <a:extLst>
                <a:ext uri="{FF2B5EF4-FFF2-40B4-BE49-F238E27FC236}">
                  <a16:creationId xmlns:a16="http://schemas.microsoft.com/office/drawing/2014/main" id="{165E97E4-E103-4FD9-889D-14F2D594A293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27;p72">
              <a:extLst>
                <a:ext uri="{FF2B5EF4-FFF2-40B4-BE49-F238E27FC236}">
                  <a16:creationId xmlns:a16="http://schemas.microsoft.com/office/drawing/2014/main" id="{71549F0F-23D6-4260-865B-F7E249CFFEF6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28;p72">
              <a:extLst>
                <a:ext uri="{FF2B5EF4-FFF2-40B4-BE49-F238E27FC236}">
                  <a16:creationId xmlns:a16="http://schemas.microsoft.com/office/drawing/2014/main" id="{A61F890B-B900-4A2A-A2B8-2D046142456A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29;p72">
              <a:extLst>
                <a:ext uri="{FF2B5EF4-FFF2-40B4-BE49-F238E27FC236}">
                  <a16:creationId xmlns:a16="http://schemas.microsoft.com/office/drawing/2014/main" id="{2A471ECC-EFB0-4D51-BC04-D2D9F43B14A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0;p72">
              <a:extLst>
                <a:ext uri="{FF2B5EF4-FFF2-40B4-BE49-F238E27FC236}">
                  <a16:creationId xmlns:a16="http://schemas.microsoft.com/office/drawing/2014/main" id="{8A9C3895-4867-4AB6-B842-7D470DF99759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1;p72">
              <a:extLst>
                <a:ext uri="{FF2B5EF4-FFF2-40B4-BE49-F238E27FC236}">
                  <a16:creationId xmlns:a16="http://schemas.microsoft.com/office/drawing/2014/main" id="{8B1F46C9-C047-411A-85A4-A92722ACCA92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32;p72">
              <a:extLst>
                <a:ext uri="{FF2B5EF4-FFF2-40B4-BE49-F238E27FC236}">
                  <a16:creationId xmlns:a16="http://schemas.microsoft.com/office/drawing/2014/main" id="{D2E98812-886A-4E6D-A739-01FA7E01D964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33;p72">
              <a:extLst>
                <a:ext uri="{FF2B5EF4-FFF2-40B4-BE49-F238E27FC236}">
                  <a16:creationId xmlns:a16="http://schemas.microsoft.com/office/drawing/2014/main" id="{8DCF6AB2-6C70-417B-B904-F9EAF4F6102E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34;p72">
              <a:extLst>
                <a:ext uri="{FF2B5EF4-FFF2-40B4-BE49-F238E27FC236}">
                  <a16:creationId xmlns:a16="http://schemas.microsoft.com/office/drawing/2014/main" id="{23EB14EC-08E3-4E32-AF57-1164AD33C59F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35;p72">
              <a:extLst>
                <a:ext uri="{FF2B5EF4-FFF2-40B4-BE49-F238E27FC236}">
                  <a16:creationId xmlns:a16="http://schemas.microsoft.com/office/drawing/2014/main" id="{AE866D60-98C8-44C7-9E39-731B51126E63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36;p72">
              <a:extLst>
                <a:ext uri="{FF2B5EF4-FFF2-40B4-BE49-F238E27FC236}">
                  <a16:creationId xmlns:a16="http://schemas.microsoft.com/office/drawing/2014/main" id="{D810DFAF-70E7-4E7C-AC8B-02205495A501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33799873-AD7F-40BD-8B13-D25996AF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2148" r="2472" b="2973"/>
          <a:stretch/>
        </p:blipFill>
        <p:spPr>
          <a:xfrm>
            <a:off x="670271" y="1537154"/>
            <a:ext cx="3146882" cy="4603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2" name="Прямоугольник: скругленные углы 191">
            <a:extLst>
              <a:ext uri="{FF2B5EF4-FFF2-40B4-BE49-F238E27FC236}">
                <a16:creationId xmlns:a16="http://schemas.microsoft.com/office/drawing/2014/main" id="{4FD7F7CC-C7EF-4EDF-800E-94434A37960C}"/>
              </a:ext>
            </a:extLst>
          </p:cNvPr>
          <p:cNvSpPr/>
          <p:nvPr/>
        </p:nvSpPr>
        <p:spPr>
          <a:xfrm>
            <a:off x="4280794" y="1625878"/>
            <a:ext cx="6973566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uk-UA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4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258099C3-0B7D-4977-A49E-7B1BCBF3D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675" r="26259"/>
          <a:stretch/>
        </p:blipFill>
        <p:spPr>
          <a:xfrm>
            <a:off x="670271" y="1653815"/>
            <a:ext cx="4267803" cy="4402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5242229" y="1594313"/>
            <a:ext cx="6148357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uk-UA" sz="1600" b="1" dirty="0">
              <a:solidFill>
                <a:srgbClr val="443524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9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4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5242229" y="1594313"/>
            <a:ext cx="6148357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uk-UA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0972E119-5F64-4BA0-A74D-4E5C6CC8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5926"/>
          <a:stretch/>
        </p:blipFill>
        <p:spPr>
          <a:xfrm>
            <a:off x="684691" y="1912271"/>
            <a:ext cx="4389609" cy="3790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9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4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4644997" y="1594313"/>
            <a:ext cx="6745589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uk-UA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5ED48154-E181-4D64-8415-2A1E96792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1" y="1502332"/>
            <a:ext cx="3279282" cy="4681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400" b="1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  <a:endParaRPr lang="uk-UA" sz="2400" b="1" dirty="0">
              <a:solidFill>
                <a:srgbClr val="482400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6052822" y="1594313"/>
            <a:ext cx="5337764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uk-UA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C8CE3521-A367-4D6C-BF30-0646378EA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/>
          <a:stretch/>
        </p:blipFill>
        <p:spPr>
          <a:xfrm>
            <a:off x="801414" y="2178190"/>
            <a:ext cx="5082658" cy="3465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6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B1B2-8C62-4D25-A65D-12779773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068E18-4250-4AE5-890E-89FA2FFB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78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569A4-0062-438C-9C0A-A87856EDA69C}"/>
              </a:ext>
            </a:extLst>
          </p:cNvPr>
          <p:cNvSpPr/>
          <p:nvPr/>
        </p:nvSpPr>
        <p:spPr>
          <a:xfrm>
            <a:off x="520354" y="574548"/>
            <a:ext cx="11148565" cy="809483"/>
          </a:xfrm>
          <a:prstGeom prst="rect">
            <a:avLst/>
          </a:prstGeom>
          <a:solidFill>
            <a:srgbClr val="876A49">
              <a:alpha val="5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(</a:t>
            </a:r>
            <a:r>
              <a:rPr lang="uk-UA" sz="2000" b="1" dirty="0">
                <a:solidFill>
                  <a:srgbClr val="482400"/>
                </a:solidFill>
                <a:latin typeface="Century Schoolbook" panose="02040604050505020304" pitchFamily="18" charset="0"/>
              </a:rPr>
              <a:t>НАЗВА)</a:t>
            </a:r>
          </a:p>
          <a:p>
            <a:pPr algn="ctr"/>
            <a:endParaRPr lang="uk-UA" sz="2100" b="1" dirty="0">
              <a:solidFill>
                <a:srgbClr val="482400"/>
              </a:solidFill>
              <a:latin typeface="Century Schoolbook" panose="02040604050505020304" pitchFamily="18" charset="0"/>
              <a:cs typeface="+mj-cs"/>
            </a:endParaRPr>
          </a:p>
        </p:txBody>
      </p:sp>
      <p:grpSp>
        <p:nvGrpSpPr>
          <p:cNvPr id="5" name="Google Shape;858;p72">
            <a:extLst>
              <a:ext uri="{FF2B5EF4-FFF2-40B4-BE49-F238E27FC236}">
                <a16:creationId xmlns:a16="http://schemas.microsoft.com/office/drawing/2014/main" id="{DBD9F9A5-62CD-4327-B3DE-BB351FDF6494}"/>
              </a:ext>
            </a:extLst>
          </p:cNvPr>
          <p:cNvGrpSpPr/>
          <p:nvPr/>
        </p:nvGrpSpPr>
        <p:grpSpPr>
          <a:xfrm>
            <a:off x="228925" y="298244"/>
            <a:ext cx="11734150" cy="6261512"/>
            <a:chOff x="3013175" y="4489825"/>
            <a:chExt cx="1829000" cy="982850"/>
          </a:xfrm>
        </p:grpSpPr>
        <p:sp>
          <p:nvSpPr>
            <p:cNvPr id="6" name="Google Shape;859;p72">
              <a:extLst>
                <a:ext uri="{FF2B5EF4-FFF2-40B4-BE49-F238E27FC236}">
                  <a16:creationId xmlns:a16="http://schemas.microsoft.com/office/drawing/2014/main" id="{6C009FE2-835D-4328-A4CD-ED77385F3F41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60;p72">
              <a:extLst>
                <a:ext uri="{FF2B5EF4-FFF2-40B4-BE49-F238E27FC236}">
                  <a16:creationId xmlns:a16="http://schemas.microsoft.com/office/drawing/2014/main" id="{AFD9DB62-0619-4961-9A93-C76AB00283B4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1;p72">
              <a:extLst>
                <a:ext uri="{FF2B5EF4-FFF2-40B4-BE49-F238E27FC236}">
                  <a16:creationId xmlns:a16="http://schemas.microsoft.com/office/drawing/2014/main" id="{787ECF50-888D-4287-9773-7364A04228FA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72">
              <a:extLst>
                <a:ext uri="{FF2B5EF4-FFF2-40B4-BE49-F238E27FC236}">
                  <a16:creationId xmlns:a16="http://schemas.microsoft.com/office/drawing/2014/main" id="{0B288A81-47F6-4B90-AC62-246B97936C0E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72">
              <a:extLst>
                <a:ext uri="{FF2B5EF4-FFF2-40B4-BE49-F238E27FC236}">
                  <a16:creationId xmlns:a16="http://schemas.microsoft.com/office/drawing/2014/main" id="{69B3130E-AECB-4B37-9FDE-D3C7201025D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72">
              <a:extLst>
                <a:ext uri="{FF2B5EF4-FFF2-40B4-BE49-F238E27FC236}">
                  <a16:creationId xmlns:a16="http://schemas.microsoft.com/office/drawing/2014/main" id="{4AA2E7B8-D1E9-47D6-BBDC-D41D79A6A905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72">
              <a:extLst>
                <a:ext uri="{FF2B5EF4-FFF2-40B4-BE49-F238E27FC236}">
                  <a16:creationId xmlns:a16="http://schemas.microsoft.com/office/drawing/2014/main" id="{3E4BB060-1EDF-4CB1-9421-75C4A240A202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72">
              <a:extLst>
                <a:ext uri="{FF2B5EF4-FFF2-40B4-BE49-F238E27FC236}">
                  <a16:creationId xmlns:a16="http://schemas.microsoft.com/office/drawing/2014/main" id="{A52316CE-8D31-4496-A442-D49DC5A0DCAA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72">
              <a:extLst>
                <a:ext uri="{FF2B5EF4-FFF2-40B4-BE49-F238E27FC236}">
                  <a16:creationId xmlns:a16="http://schemas.microsoft.com/office/drawing/2014/main" id="{0D15450D-038E-4CB4-9EA9-07B051909F78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72">
              <a:extLst>
                <a:ext uri="{FF2B5EF4-FFF2-40B4-BE49-F238E27FC236}">
                  <a16:creationId xmlns:a16="http://schemas.microsoft.com/office/drawing/2014/main" id="{C7128097-9566-4BC0-9806-2A7D00547774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72">
              <a:extLst>
                <a:ext uri="{FF2B5EF4-FFF2-40B4-BE49-F238E27FC236}">
                  <a16:creationId xmlns:a16="http://schemas.microsoft.com/office/drawing/2014/main" id="{511F79D0-356D-464C-AD17-FBC2BFF7D616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72">
              <a:extLst>
                <a:ext uri="{FF2B5EF4-FFF2-40B4-BE49-F238E27FC236}">
                  <a16:creationId xmlns:a16="http://schemas.microsoft.com/office/drawing/2014/main" id="{33EAE35F-9536-4E18-BBCE-EAF5019B6DC4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72">
              <a:extLst>
                <a:ext uri="{FF2B5EF4-FFF2-40B4-BE49-F238E27FC236}">
                  <a16:creationId xmlns:a16="http://schemas.microsoft.com/office/drawing/2014/main" id="{45111D8D-FA2E-4903-B2DF-A1F6DE9EBBB8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72">
              <a:extLst>
                <a:ext uri="{FF2B5EF4-FFF2-40B4-BE49-F238E27FC236}">
                  <a16:creationId xmlns:a16="http://schemas.microsoft.com/office/drawing/2014/main" id="{399CCC18-2F9C-4E09-9350-A58E594D8198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72">
              <a:extLst>
                <a:ext uri="{FF2B5EF4-FFF2-40B4-BE49-F238E27FC236}">
                  <a16:creationId xmlns:a16="http://schemas.microsoft.com/office/drawing/2014/main" id="{49938B73-56F3-41E6-A694-D6ECD7C069A9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72">
              <a:extLst>
                <a:ext uri="{FF2B5EF4-FFF2-40B4-BE49-F238E27FC236}">
                  <a16:creationId xmlns:a16="http://schemas.microsoft.com/office/drawing/2014/main" id="{B7DE9A91-1684-44FC-A13E-00DBD9D3ACB4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72">
              <a:extLst>
                <a:ext uri="{FF2B5EF4-FFF2-40B4-BE49-F238E27FC236}">
                  <a16:creationId xmlns:a16="http://schemas.microsoft.com/office/drawing/2014/main" id="{C8DBE415-17EB-4E5C-AE78-0C64B7A0EDB1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72">
              <a:extLst>
                <a:ext uri="{FF2B5EF4-FFF2-40B4-BE49-F238E27FC236}">
                  <a16:creationId xmlns:a16="http://schemas.microsoft.com/office/drawing/2014/main" id="{890112E5-7BF0-4435-ADB3-FB04B652F420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72">
              <a:extLst>
                <a:ext uri="{FF2B5EF4-FFF2-40B4-BE49-F238E27FC236}">
                  <a16:creationId xmlns:a16="http://schemas.microsoft.com/office/drawing/2014/main" id="{3B4E9E96-3884-4EA6-B54B-E8CE22B55A57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72">
              <a:extLst>
                <a:ext uri="{FF2B5EF4-FFF2-40B4-BE49-F238E27FC236}">
                  <a16:creationId xmlns:a16="http://schemas.microsoft.com/office/drawing/2014/main" id="{D8833F53-C930-400A-9D39-1F634ED610E8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72">
              <a:extLst>
                <a:ext uri="{FF2B5EF4-FFF2-40B4-BE49-F238E27FC236}">
                  <a16:creationId xmlns:a16="http://schemas.microsoft.com/office/drawing/2014/main" id="{BA9B95D5-6FBA-4864-A355-BBA0F811AD03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72">
              <a:extLst>
                <a:ext uri="{FF2B5EF4-FFF2-40B4-BE49-F238E27FC236}">
                  <a16:creationId xmlns:a16="http://schemas.microsoft.com/office/drawing/2014/main" id="{CA96D056-FD81-42D3-8A79-E16BEF55AAB9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72">
              <a:extLst>
                <a:ext uri="{FF2B5EF4-FFF2-40B4-BE49-F238E27FC236}">
                  <a16:creationId xmlns:a16="http://schemas.microsoft.com/office/drawing/2014/main" id="{30D18905-19F3-486B-A84C-572986201B83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72">
              <a:extLst>
                <a:ext uri="{FF2B5EF4-FFF2-40B4-BE49-F238E27FC236}">
                  <a16:creationId xmlns:a16="http://schemas.microsoft.com/office/drawing/2014/main" id="{04C50F6F-16AB-4233-9D82-79F263A2131D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72">
              <a:extLst>
                <a:ext uri="{FF2B5EF4-FFF2-40B4-BE49-F238E27FC236}">
                  <a16:creationId xmlns:a16="http://schemas.microsoft.com/office/drawing/2014/main" id="{88D8E13E-354A-4EB0-9F69-41D4A099A6C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72">
              <a:extLst>
                <a:ext uri="{FF2B5EF4-FFF2-40B4-BE49-F238E27FC236}">
                  <a16:creationId xmlns:a16="http://schemas.microsoft.com/office/drawing/2014/main" id="{A1FB71A9-D872-4BFC-9B8F-D755BCC950CF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72">
              <a:extLst>
                <a:ext uri="{FF2B5EF4-FFF2-40B4-BE49-F238E27FC236}">
                  <a16:creationId xmlns:a16="http://schemas.microsoft.com/office/drawing/2014/main" id="{02485809-1F33-47FB-A7AC-5585B0E2A18B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72">
              <a:extLst>
                <a:ext uri="{FF2B5EF4-FFF2-40B4-BE49-F238E27FC236}">
                  <a16:creationId xmlns:a16="http://schemas.microsoft.com/office/drawing/2014/main" id="{75399AF1-ED2C-4A14-B657-BD6B1571B2DB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72">
              <a:extLst>
                <a:ext uri="{FF2B5EF4-FFF2-40B4-BE49-F238E27FC236}">
                  <a16:creationId xmlns:a16="http://schemas.microsoft.com/office/drawing/2014/main" id="{C99D3A79-F88C-45A5-AD7E-88337E54408E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72">
              <a:extLst>
                <a:ext uri="{FF2B5EF4-FFF2-40B4-BE49-F238E27FC236}">
                  <a16:creationId xmlns:a16="http://schemas.microsoft.com/office/drawing/2014/main" id="{B9B4EB91-1410-41BF-91C5-CEE7105052E3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72">
              <a:extLst>
                <a:ext uri="{FF2B5EF4-FFF2-40B4-BE49-F238E27FC236}">
                  <a16:creationId xmlns:a16="http://schemas.microsoft.com/office/drawing/2014/main" id="{0172E88F-5454-4445-98BD-ED17A4397B47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72">
              <a:extLst>
                <a:ext uri="{FF2B5EF4-FFF2-40B4-BE49-F238E27FC236}">
                  <a16:creationId xmlns:a16="http://schemas.microsoft.com/office/drawing/2014/main" id="{58224184-C189-4FD2-8C0E-77BD52E647C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72">
              <a:extLst>
                <a:ext uri="{FF2B5EF4-FFF2-40B4-BE49-F238E27FC236}">
                  <a16:creationId xmlns:a16="http://schemas.microsoft.com/office/drawing/2014/main" id="{3A83C4C8-596B-423D-8561-223E07EF357E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72">
              <a:extLst>
                <a:ext uri="{FF2B5EF4-FFF2-40B4-BE49-F238E27FC236}">
                  <a16:creationId xmlns:a16="http://schemas.microsoft.com/office/drawing/2014/main" id="{B04D7398-063D-45BF-9558-C04994BD4D24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72">
              <a:extLst>
                <a:ext uri="{FF2B5EF4-FFF2-40B4-BE49-F238E27FC236}">
                  <a16:creationId xmlns:a16="http://schemas.microsoft.com/office/drawing/2014/main" id="{60830A9E-B921-4FC0-8097-E948381A9D74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72">
              <a:extLst>
                <a:ext uri="{FF2B5EF4-FFF2-40B4-BE49-F238E27FC236}">
                  <a16:creationId xmlns:a16="http://schemas.microsoft.com/office/drawing/2014/main" id="{C0E87FAB-FA7E-464B-A826-9467D4D68740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72">
              <a:extLst>
                <a:ext uri="{FF2B5EF4-FFF2-40B4-BE49-F238E27FC236}">
                  <a16:creationId xmlns:a16="http://schemas.microsoft.com/office/drawing/2014/main" id="{B086421F-9CA3-4B6F-951C-A94457CAD453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72">
              <a:extLst>
                <a:ext uri="{FF2B5EF4-FFF2-40B4-BE49-F238E27FC236}">
                  <a16:creationId xmlns:a16="http://schemas.microsoft.com/office/drawing/2014/main" id="{3EB07FF0-84E7-4A71-99F0-7905B5433D3C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72">
              <a:extLst>
                <a:ext uri="{FF2B5EF4-FFF2-40B4-BE49-F238E27FC236}">
                  <a16:creationId xmlns:a16="http://schemas.microsoft.com/office/drawing/2014/main" id="{EE625932-DDE3-460D-8AB9-0B257B733BC7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72">
              <a:extLst>
                <a:ext uri="{FF2B5EF4-FFF2-40B4-BE49-F238E27FC236}">
                  <a16:creationId xmlns:a16="http://schemas.microsoft.com/office/drawing/2014/main" id="{F2992DBF-A446-4E58-B6EE-9AE37304DC9B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72">
              <a:extLst>
                <a:ext uri="{FF2B5EF4-FFF2-40B4-BE49-F238E27FC236}">
                  <a16:creationId xmlns:a16="http://schemas.microsoft.com/office/drawing/2014/main" id="{F429FD83-6DFF-448C-926D-7438A14FE643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72">
              <a:extLst>
                <a:ext uri="{FF2B5EF4-FFF2-40B4-BE49-F238E27FC236}">
                  <a16:creationId xmlns:a16="http://schemas.microsoft.com/office/drawing/2014/main" id="{59CD662E-4F82-4C09-9651-DFA3EE48F3F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72">
              <a:extLst>
                <a:ext uri="{FF2B5EF4-FFF2-40B4-BE49-F238E27FC236}">
                  <a16:creationId xmlns:a16="http://schemas.microsoft.com/office/drawing/2014/main" id="{20CD90EE-9338-432B-BCD2-BE81B357E5B5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72">
              <a:extLst>
                <a:ext uri="{FF2B5EF4-FFF2-40B4-BE49-F238E27FC236}">
                  <a16:creationId xmlns:a16="http://schemas.microsoft.com/office/drawing/2014/main" id="{658E6781-22B0-4B77-ABE5-FA264D40B0B5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72">
              <a:extLst>
                <a:ext uri="{FF2B5EF4-FFF2-40B4-BE49-F238E27FC236}">
                  <a16:creationId xmlns:a16="http://schemas.microsoft.com/office/drawing/2014/main" id="{B5135E55-ECB8-4890-B154-661DC8938E0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72">
              <a:extLst>
                <a:ext uri="{FF2B5EF4-FFF2-40B4-BE49-F238E27FC236}">
                  <a16:creationId xmlns:a16="http://schemas.microsoft.com/office/drawing/2014/main" id="{CC017919-4630-4189-B03E-7EDC58E7D0D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72">
              <a:extLst>
                <a:ext uri="{FF2B5EF4-FFF2-40B4-BE49-F238E27FC236}">
                  <a16:creationId xmlns:a16="http://schemas.microsoft.com/office/drawing/2014/main" id="{7A8DE9D4-78B1-4AF6-90CA-E1FB0C3AAC58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72">
              <a:extLst>
                <a:ext uri="{FF2B5EF4-FFF2-40B4-BE49-F238E27FC236}">
                  <a16:creationId xmlns:a16="http://schemas.microsoft.com/office/drawing/2014/main" id="{10AB9383-38A1-4B3E-9F2A-11AFE8544AFF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72">
              <a:extLst>
                <a:ext uri="{FF2B5EF4-FFF2-40B4-BE49-F238E27FC236}">
                  <a16:creationId xmlns:a16="http://schemas.microsoft.com/office/drawing/2014/main" id="{30D67AD1-659A-4585-BB0F-67001A85C45E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72">
              <a:extLst>
                <a:ext uri="{FF2B5EF4-FFF2-40B4-BE49-F238E27FC236}">
                  <a16:creationId xmlns:a16="http://schemas.microsoft.com/office/drawing/2014/main" id="{5BA77442-F1DC-425A-988A-20E8675821DB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72">
              <a:extLst>
                <a:ext uri="{FF2B5EF4-FFF2-40B4-BE49-F238E27FC236}">
                  <a16:creationId xmlns:a16="http://schemas.microsoft.com/office/drawing/2014/main" id="{55A21A5D-2574-4A8D-84BC-8DD38019B2DA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72">
              <a:extLst>
                <a:ext uri="{FF2B5EF4-FFF2-40B4-BE49-F238E27FC236}">
                  <a16:creationId xmlns:a16="http://schemas.microsoft.com/office/drawing/2014/main" id="{2400A89D-D1DB-4B2D-99ED-CABBCDA9398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72">
              <a:extLst>
                <a:ext uri="{FF2B5EF4-FFF2-40B4-BE49-F238E27FC236}">
                  <a16:creationId xmlns:a16="http://schemas.microsoft.com/office/drawing/2014/main" id="{57F94B92-D314-40BD-8C45-551C85607E8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72">
              <a:extLst>
                <a:ext uri="{FF2B5EF4-FFF2-40B4-BE49-F238E27FC236}">
                  <a16:creationId xmlns:a16="http://schemas.microsoft.com/office/drawing/2014/main" id="{C31C0F82-2AE3-400C-86A3-0D1248981656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72">
              <a:extLst>
                <a:ext uri="{FF2B5EF4-FFF2-40B4-BE49-F238E27FC236}">
                  <a16:creationId xmlns:a16="http://schemas.microsoft.com/office/drawing/2014/main" id="{0AA27262-C3AB-41B9-8B5D-82576255A8B8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72">
              <a:extLst>
                <a:ext uri="{FF2B5EF4-FFF2-40B4-BE49-F238E27FC236}">
                  <a16:creationId xmlns:a16="http://schemas.microsoft.com/office/drawing/2014/main" id="{5DA678F3-5B42-4F35-AC19-ED4DECF89EE8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72">
              <a:extLst>
                <a:ext uri="{FF2B5EF4-FFF2-40B4-BE49-F238E27FC236}">
                  <a16:creationId xmlns:a16="http://schemas.microsoft.com/office/drawing/2014/main" id="{D980992A-C2BC-4336-9062-D2E79E6C229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72">
              <a:extLst>
                <a:ext uri="{FF2B5EF4-FFF2-40B4-BE49-F238E27FC236}">
                  <a16:creationId xmlns:a16="http://schemas.microsoft.com/office/drawing/2014/main" id="{022370F8-FDA9-4645-9969-AB848F7A24B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72">
              <a:extLst>
                <a:ext uri="{FF2B5EF4-FFF2-40B4-BE49-F238E27FC236}">
                  <a16:creationId xmlns:a16="http://schemas.microsoft.com/office/drawing/2014/main" id="{D32921E9-46EC-4E5A-B03F-9A2BDAFA4506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72">
              <a:extLst>
                <a:ext uri="{FF2B5EF4-FFF2-40B4-BE49-F238E27FC236}">
                  <a16:creationId xmlns:a16="http://schemas.microsoft.com/office/drawing/2014/main" id="{3B074DBA-BDDB-4EBA-BA9C-E01404BAC68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72">
              <a:extLst>
                <a:ext uri="{FF2B5EF4-FFF2-40B4-BE49-F238E27FC236}">
                  <a16:creationId xmlns:a16="http://schemas.microsoft.com/office/drawing/2014/main" id="{F6048CDF-2534-4292-82A9-F5456096BEDC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72">
              <a:extLst>
                <a:ext uri="{FF2B5EF4-FFF2-40B4-BE49-F238E27FC236}">
                  <a16:creationId xmlns:a16="http://schemas.microsoft.com/office/drawing/2014/main" id="{618B5125-934D-4D92-B5F7-20066366F299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72">
              <a:extLst>
                <a:ext uri="{FF2B5EF4-FFF2-40B4-BE49-F238E27FC236}">
                  <a16:creationId xmlns:a16="http://schemas.microsoft.com/office/drawing/2014/main" id="{EA837624-6954-4702-83F8-69AB52497AC8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72">
              <a:extLst>
                <a:ext uri="{FF2B5EF4-FFF2-40B4-BE49-F238E27FC236}">
                  <a16:creationId xmlns:a16="http://schemas.microsoft.com/office/drawing/2014/main" id="{757EB61B-3E7F-4ED0-8E77-048BD1FF6FCE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72">
              <a:extLst>
                <a:ext uri="{FF2B5EF4-FFF2-40B4-BE49-F238E27FC236}">
                  <a16:creationId xmlns:a16="http://schemas.microsoft.com/office/drawing/2014/main" id="{ABC26354-7539-40BB-B49B-5B017F74324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72">
              <a:extLst>
                <a:ext uri="{FF2B5EF4-FFF2-40B4-BE49-F238E27FC236}">
                  <a16:creationId xmlns:a16="http://schemas.microsoft.com/office/drawing/2014/main" id="{6FA22159-62BE-4C09-BF22-ADDA6DD97760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72">
              <a:extLst>
                <a:ext uri="{FF2B5EF4-FFF2-40B4-BE49-F238E27FC236}">
                  <a16:creationId xmlns:a16="http://schemas.microsoft.com/office/drawing/2014/main" id="{94D37ABD-650D-4673-9A39-6F79B84F8E69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72">
              <a:extLst>
                <a:ext uri="{FF2B5EF4-FFF2-40B4-BE49-F238E27FC236}">
                  <a16:creationId xmlns:a16="http://schemas.microsoft.com/office/drawing/2014/main" id="{48BB5FAD-8A2B-468A-B13E-D7880F668C8F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72">
              <a:extLst>
                <a:ext uri="{FF2B5EF4-FFF2-40B4-BE49-F238E27FC236}">
                  <a16:creationId xmlns:a16="http://schemas.microsoft.com/office/drawing/2014/main" id="{EAA698D0-3AAC-4BAB-9450-4B5856E4F17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72">
              <a:extLst>
                <a:ext uri="{FF2B5EF4-FFF2-40B4-BE49-F238E27FC236}">
                  <a16:creationId xmlns:a16="http://schemas.microsoft.com/office/drawing/2014/main" id="{26C5995A-D12E-467E-9227-E24A3BC635E4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72">
              <a:extLst>
                <a:ext uri="{FF2B5EF4-FFF2-40B4-BE49-F238E27FC236}">
                  <a16:creationId xmlns:a16="http://schemas.microsoft.com/office/drawing/2014/main" id="{3BA21317-7F8B-439E-891C-9DCC983DD3D6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72">
              <a:extLst>
                <a:ext uri="{FF2B5EF4-FFF2-40B4-BE49-F238E27FC236}">
                  <a16:creationId xmlns:a16="http://schemas.microsoft.com/office/drawing/2014/main" id="{E86BB9DE-6683-4202-A1D2-170656C95A9F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72">
              <a:extLst>
                <a:ext uri="{FF2B5EF4-FFF2-40B4-BE49-F238E27FC236}">
                  <a16:creationId xmlns:a16="http://schemas.microsoft.com/office/drawing/2014/main" id="{C37F6FE0-2AD4-4341-91B1-92799B24AEC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72">
              <a:extLst>
                <a:ext uri="{FF2B5EF4-FFF2-40B4-BE49-F238E27FC236}">
                  <a16:creationId xmlns:a16="http://schemas.microsoft.com/office/drawing/2014/main" id="{5C95E004-BE0C-4ECF-970C-41A47DCB02CD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72">
              <a:extLst>
                <a:ext uri="{FF2B5EF4-FFF2-40B4-BE49-F238E27FC236}">
                  <a16:creationId xmlns:a16="http://schemas.microsoft.com/office/drawing/2014/main" id="{6C8EB8D5-8652-4205-B5E9-0E7A0E9742B6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72">
              <a:extLst>
                <a:ext uri="{FF2B5EF4-FFF2-40B4-BE49-F238E27FC236}">
                  <a16:creationId xmlns:a16="http://schemas.microsoft.com/office/drawing/2014/main" id="{D5C7070E-CB43-485D-BD36-6A501858C1DD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72">
              <a:extLst>
                <a:ext uri="{FF2B5EF4-FFF2-40B4-BE49-F238E27FC236}">
                  <a16:creationId xmlns:a16="http://schemas.microsoft.com/office/drawing/2014/main" id="{A34EC5A9-E5EF-42A6-826B-AB12A0A1E6E7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72">
              <a:extLst>
                <a:ext uri="{FF2B5EF4-FFF2-40B4-BE49-F238E27FC236}">
                  <a16:creationId xmlns:a16="http://schemas.microsoft.com/office/drawing/2014/main" id="{995C433C-9E7A-4043-97F1-4AA3E344271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72">
              <a:extLst>
                <a:ext uri="{FF2B5EF4-FFF2-40B4-BE49-F238E27FC236}">
                  <a16:creationId xmlns:a16="http://schemas.microsoft.com/office/drawing/2014/main" id="{0D0C7075-3D89-41E2-A02A-3F82ED31A83B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72">
              <a:extLst>
                <a:ext uri="{FF2B5EF4-FFF2-40B4-BE49-F238E27FC236}">
                  <a16:creationId xmlns:a16="http://schemas.microsoft.com/office/drawing/2014/main" id="{E6AEDD72-6930-4373-ABA9-3A52707AB4F6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72">
              <a:extLst>
                <a:ext uri="{FF2B5EF4-FFF2-40B4-BE49-F238E27FC236}">
                  <a16:creationId xmlns:a16="http://schemas.microsoft.com/office/drawing/2014/main" id="{800D6380-066C-4AC1-8016-CF7E08928CC6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72">
              <a:extLst>
                <a:ext uri="{FF2B5EF4-FFF2-40B4-BE49-F238E27FC236}">
                  <a16:creationId xmlns:a16="http://schemas.microsoft.com/office/drawing/2014/main" id="{8FC89B93-BEA3-420F-BCD9-C36E4A857FB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72">
              <a:extLst>
                <a:ext uri="{FF2B5EF4-FFF2-40B4-BE49-F238E27FC236}">
                  <a16:creationId xmlns:a16="http://schemas.microsoft.com/office/drawing/2014/main" id="{187977A8-4A42-406A-BE79-B46A4F4581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72">
              <a:extLst>
                <a:ext uri="{FF2B5EF4-FFF2-40B4-BE49-F238E27FC236}">
                  <a16:creationId xmlns:a16="http://schemas.microsoft.com/office/drawing/2014/main" id="{A412C821-A1F1-433D-8146-5955167EABAD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72">
              <a:extLst>
                <a:ext uri="{FF2B5EF4-FFF2-40B4-BE49-F238E27FC236}">
                  <a16:creationId xmlns:a16="http://schemas.microsoft.com/office/drawing/2014/main" id="{1778B990-ADA7-4039-AA22-550EFD74AABB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72">
              <a:extLst>
                <a:ext uri="{FF2B5EF4-FFF2-40B4-BE49-F238E27FC236}">
                  <a16:creationId xmlns:a16="http://schemas.microsoft.com/office/drawing/2014/main" id="{5A9C10F6-8413-4DB0-9AB6-F9D410DB28A8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72">
              <a:extLst>
                <a:ext uri="{FF2B5EF4-FFF2-40B4-BE49-F238E27FC236}">
                  <a16:creationId xmlns:a16="http://schemas.microsoft.com/office/drawing/2014/main" id="{82463FE4-F2FC-49DF-ADCA-DD352C3C0CDB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72">
              <a:extLst>
                <a:ext uri="{FF2B5EF4-FFF2-40B4-BE49-F238E27FC236}">
                  <a16:creationId xmlns:a16="http://schemas.microsoft.com/office/drawing/2014/main" id="{911824FA-EAE0-4EB9-88EF-8D33A3466AF6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72">
              <a:extLst>
                <a:ext uri="{FF2B5EF4-FFF2-40B4-BE49-F238E27FC236}">
                  <a16:creationId xmlns:a16="http://schemas.microsoft.com/office/drawing/2014/main" id="{832913FC-1537-4B71-BECC-6D61FD7BB988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72">
              <a:extLst>
                <a:ext uri="{FF2B5EF4-FFF2-40B4-BE49-F238E27FC236}">
                  <a16:creationId xmlns:a16="http://schemas.microsoft.com/office/drawing/2014/main" id="{7A7D435E-969D-4ABD-A271-BAFC58C22164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72">
              <a:extLst>
                <a:ext uri="{FF2B5EF4-FFF2-40B4-BE49-F238E27FC236}">
                  <a16:creationId xmlns:a16="http://schemas.microsoft.com/office/drawing/2014/main" id="{EEFA378A-2C5F-4261-87CC-60A65B984549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72">
              <a:extLst>
                <a:ext uri="{FF2B5EF4-FFF2-40B4-BE49-F238E27FC236}">
                  <a16:creationId xmlns:a16="http://schemas.microsoft.com/office/drawing/2014/main" id="{527031D5-9651-4D08-B66F-B3324A956B64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72">
              <a:extLst>
                <a:ext uri="{FF2B5EF4-FFF2-40B4-BE49-F238E27FC236}">
                  <a16:creationId xmlns:a16="http://schemas.microsoft.com/office/drawing/2014/main" id="{1E174EFE-8099-498D-8B74-335A0D8CDCCC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72">
              <a:extLst>
                <a:ext uri="{FF2B5EF4-FFF2-40B4-BE49-F238E27FC236}">
                  <a16:creationId xmlns:a16="http://schemas.microsoft.com/office/drawing/2014/main" id="{5E1949CE-6A41-4A41-AF04-B0104287ADE4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72">
              <a:extLst>
                <a:ext uri="{FF2B5EF4-FFF2-40B4-BE49-F238E27FC236}">
                  <a16:creationId xmlns:a16="http://schemas.microsoft.com/office/drawing/2014/main" id="{D38D4A75-26B3-4E71-A9C0-3ADEF1A97C29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72">
              <a:extLst>
                <a:ext uri="{FF2B5EF4-FFF2-40B4-BE49-F238E27FC236}">
                  <a16:creationId xmlns:a16="http://schemas.microsoft.com/office/drawing/2014/main" id="{873D20A9-F1F2-41F2-AC3A-61BEF24A9C06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72">
              <a:extLst>
                <a:ext uri="{FF2B5EF4-FFF2-40B4-BE49-F238E27FC236}">
                  <a16:creationId xmlns:a16="http://schemas.microsoft.com/office/drawing/2014/main" id="{5CBD9B4C-946C-43F9-8E71-74516144FCAA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72">
              <a:extLst>
                <a:ext uri="{FF2B5EF4-FFF2-40B4-BE49-F238E27FC236}">
                  <a16:creationId xmlns:a16="http://schemas.microsoft.com/office/drawing/2014/main" id="{CC1ED4AD-D812-4527-ADF6-B8D5CD0B792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72">
              <a:extLst>
                <a:ext uri="{FF2B5EF4-FFF2-40B4-BE49-F238E27FC236}">
                  <a16:creationId xmlns:a16="http://schemas.microsoft.com/office/drawing/2014/main" id="{27155FB2-A97E-40C5-8BD9-ED464E379663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72">
              <a:extLst>
                <a:ext uri="{FF2B5EF4-FFF2-40B4-BE49-F238E27FC236}">
                  <a16:creationId xmlns:a16="http://schemas.microsoft.com/office/drawing/2014/main" id="{759AF4B2-D869-4A97-9EC0-AE13DB1990F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72">
              <a:extLst>
                <a:ext uri="{FF2B5EF4-FFF2-40B4-BE49-F238E27FC236}">
                  <a16:creationId xmlns:a16="http://schemas.microsoft.com/office/drawing/2014/main" id="{15B487D1-ABCD-4418-BC29-166DEDCF9D78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72">
              <a:extLst>
                <a:ext uri="{FF2B5EF4-FFF2-40B4-BE49-F238E27FC236}">
                  <a16:creationId xmlns:a16="http://schemas.microsoft.com/office/drawing/2014/main" id="{AFCC2096-9323-4CD7-AD66-64C4E459CE17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72">
              <a:extLst>
                <a:ext uri="{FF2B5EF4-FFF2-40B4-BE49-F238E27FC236}">
                  <a16:creationId xmlns:a16="http://schemas.microsoft.com/office/drawing/2014/main" id="{73A42FCA-2E2A-44AF-A611-D6FF38EECAA6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72">
              <a:extLst>
                <a:ext uri="{FF2B5EF4-FFF2-40B4-BE49-F238E27FC236}">
                  <a16:creationId xmlns:a16="http://schemas.microsoft.com/office/drawing/2014/main" id="{19E9E9A8-1985-4CAE-A69F-ECB552285CB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63;p72">
              <a:extLst>
                <a:ext uri="{FF2B5EF4-FFF2-40B4-BE49-F238E27FC236}">
                  <a16:creationId xmlns:a16="http://schemas.microsoft.com/office/drawing/2014/main" id="{AAC83F34-D362-41BB-B22C-DB8004496E2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64;p72">
              <a:extLst>
                <a:ext uri="{FF2B5EF4-FFF2-40B4-BE49-F238E27FC236}">
                  <a16:creationId xmlns:a16="http://schemas.microsoft.com/office/drawing/2014/main" id="{7C414284-ADCD-48D9-A033-A512DC7EDF42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65;p72">
              <a:extLst>
                <a:ext uri="{FF2B5EF4-FFF2-40B4-BE49-F238E27FC236}">
                  <a16:creationId xmlns:a16="http://schemas.microsoft.com/office/drawing/2014/main" id="{102D680D-795A-4F3F-AEB3-11D80EF3EC9F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66;p72">
              <a:extLst>
                <a:ext uri="{FF2B5EF4-FFF2-40B4-BE49-F238E27FC236}">
                  <a16:creationId xmlns:a16="http://schemas.microsoft.com/office/drawing/2014/main" id="{D8B4AD64-8AB1-449B-B9BD-01B68C91E83A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67;p72">
              <a:extLst>
                <a:ext uri="{FF2B5EF4-FFF2-40B4-BE49-F238E27FC236}">
                  <a16:creationId xmlns:a16="http://schemas.microsoft.com/office/drawing/2014/main" id="{61E43500-7AA8-42A4-AFA8-D9EC7B8128DD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68;p72">
              <a:extLst>
                <a:ext uri="{FF2B5EF4-FFF2-40B4-BE49-F238E27FC236}">
                  <a16:creationId xmlns:a16="http://schemas.microsoft.com/office/drawing/2014/main" id="{CA39FF88-6ED2-4D40-91EA-29B64478E05B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69;p72">
              <a:extLst>
                <a:ext uri="{FF2B5EF4-FFF2-40B4-BE49-F238E27FC236}">
                  <a16:creationId xmlns:a16="http://schemas.microsoft.com/office/drawing/2014/main" id="{6E33F7BE-12B2-4081-8C2A-AD04807D353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0;p72">
              <a:extLst>
                <a:ext uri="{FF2B5EF4-FFF2-40B4-BE49-F238E27FC236}">
                  <a16:creationId xmlns:a16="http://schemas.microsoft.com/office/drawing/2014/main" id="{3FAC4E7E-893F-4F4B-8D9C-10165162DAD6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1;p72">
              <a:extLst>
                <a:ext uri="{FF2B5EF4-FFF2-40B4-BE49-F238E27FC236}">
                  <a16:creationId xmlns:a16="http://schemas.microsoft.com/office/drawing/2014/main" id="{C543A9D8-1A0B-4350-A76C-8D21B61BF9F2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2;p72">
              <a:extLst>
                <a:ext uri="{FF2B5EF4-FFF2-40B4-BE49-F238E27FC236}">
                  <a16:creationId xmlns:a16="http://schemas.microsoft.com/office/drawing/2014/main" id="{D45AD639-FF4A-4617-8BE5-C5749B47066A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3;p72">
              <a:extLst>
                <a:ext uri="{FF2B5EF4-FFF2-40B4-BE49-F238E27FC236}">
                  <a16:creationId xmlns:a16="http://schemas.microsoft.com/office/drawing/2014/main" id="{6E07C8BA-1DA2-46F3-9479-47FD6D0387BC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74;p72">
              <a:extLst>
                <a:ext uri="{FF2B5EF4-FFF2-40B4-BE49-F238E27FC236}">
                  <a16:creationId xmlns:a16="http://schemas.microsoft.com/office/drawing/2014/main" id="{FA7CB6C0-1F65-4F1C-96DD-8B4E5302C5A5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75;p72">
              <a:extLst>
                <a:ext uri="{FF2B5EF4-FFF2-40B4-BE49-F238E27FC236}">
                  <a16:creationId xmlns:a16="http://schemas.microsoft.com/office/drawing/2014/main" id="{00FB36C6-7B36-4E82-81B0-8D0512357BF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76;p72">
              <a:extLst>
                <a:ext uri="{FF2B5EF4-FFF2-40B4-BE49-F238E27FC236}">
                  <a16:creationId xmlns:a16="http://schemas.microsoft.com/office/drawing/2014/main" id="{B15D1E37-6FA0-45C1-9B6A-1EDEBD7F96F6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77;p72">
              <a:extLst>
                <a:ext uri="{FF2B5EF4-FFF2-40B4-BE49-F238E27FC236}">
                  <a16:creationId xmlns:a16="http://schemas.microsoft.com/office/drawing/2014/main" id="{20FE3818-25F4-4193-812A-D3A7A943F1AB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78;p72">
              <a:extLst>
                <a:ext uri="{FF2B5EF4-FFF2-40B4-BE49-F238E27FC236}">
                  <a16:creationId xmlns:a16="http://schemas.microsoft.com/office/drawing/2014/main" id="{3F5F80B9-B892-4010-93FC-3844D195DD3A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79;p72">
              <a:extLst>
                <a:ext uri="{FF2B5EF4-FFF2-40B4-BE49-F238E27FC236}">
                  <a16:creationId xmlns:a16="http://schemas.microsoft.com/office/drawing/2014/main" id="{8B310A7F-7DFB-473D-9017-E5ECFE063DD8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0;p72">
              <a:extLst>
                <a:ext uri="{FF2B5EF4-FFF2-40B4-BE49-F238E27FC236}">
                  <a16:creationId xmlns:a16="http://schemas.microsoft.com/office/drawing/2014/main" id="{4A465F44-F6C6-47DE-8948-7CE50522001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;p72">
              <a:extLst>
                <a:ext uri="{FF2B5EF4-FFF2-40B4-BE49-F238E27FC236}">
                  <a16:creationId xmlns:a16="http://schemas.microsoft.com/office/drawing/2014/main" id="{4C7247CE-5211-4CCF-88F1-DB68888F245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;p72">
              <a:extLst>
                <a:ext uri="{FF2B5EF4-FFF2-40B4-BE49-F238E27FC236}">
                  <a16:creationId xmlns:a16="http://schemas.microsoft.com/office/drawing/2014/main" id="{54728899-96B7-49A1-8F4D-DAAD7E3CB885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3;p72">
              <a:extLst>
                <a:ext uri="{FF2B5EF4-FFF2-40B4-BE49-F238E27FC236}">
                  <a16:creationId xmlns:a16="http://schemas.microsoft.com/office/drawing/2014/main" id="{205FF0D9-816A-4B27-9446-6F28BA97552C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4;p72">
              <a:extLst>
                <a:ext uri="{FF2B5EF4-FFF2-40B4-BE49-F238E27FC236}">
                  <a16:creationId xmlns:a16="http://schemas.microsoft.com/office/drawing/2014/main" id="{7AAA5215-716C-471C-8693-50CDA777AC9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5;p72">
              <a:extLst>
                <a:ext uri="{FF2B5EF4-FFF2-40B4-BE49-F238E27FC236}">
                  <a16:creationId xmlns:a16="http://schemas.microsoft.com/office/drawing/2014/main" id="{DCFD7E1B-E3D8-4A57-801D-17C10989A80B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6;p72">
              <a:extLst>
                <a:ext uri="{FF2B5EF4-FFF2-40B4-BE49-F238E27FC236}">
                  <a16:creationId xmlns:a16="http://schemas.microsoft.com/office/drawing/2014/main" id="{5119F956-D30D-4667-A2A7-DF900654EB4C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7;p72">
              <a:extLst>
                <a:ext uri="{FF2B5EF4-FFF2-40B4-BE49-F238E27FC236}">
                  <a16:creationId xmlns:a16="http://schemas.microsoft.com/office/drawing/2014/main" id="{16CE63EC-CA77-4E87-86C4-661D546FBE18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8;p72">
              <a:extLst>
                <a:ext uri="{FF2B5EF4-FFF2-40B4-BE49-F238E27FC236}">
                  <a16:creationId xmlns:a16="http://schemas.microsoft.com/office/drawing/2014/main" id="{3C57503F-A103-4533-8752-07CF8502893E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9;p72">
              <a:extLst>
                <a:ext uri="{FF2B5EF4-FFF2-40B4-BE49-F238E27FC236}">
                  <a16:creationId xmlns:a16="http://schemas.microsoft.com/office/drawing/2014/main" id="{0346D447-DC62-48B7-A956-127BC3902E8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90;p72">
              <a:extLst>
                <a:ext uri="{FF2B5EF4-FFF2-40B4-BE49-F238E27FC236}">
                  <a16:creationId xmlns:a16="http://schemas.microsoft.com/office/drawing/2014/main" id="{ABC42492-046D-421C-AA09-2CB2C707DE63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91;p72">
              <a:extLst>
                <a:ext uri="{FF2B5EF4-FFF2-40B4-BE49-F238E27FC236}">
                  <a16:creationId xmlns:a16="http://schemas.microsoft.com/office/drawing/2014/main" id="{C3FB1345-B613-4F0D-AABE-74FD6C409CD4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92;p72">
              <a:extLst>
                <a:ext uri="{FF2B5EF4-FFF2-40B4-BE49-F238E27FC236}">
                  <a16:creationId xmlns:a16="http://schemas.microsoft.com/office/drawing/2014/main" id="{C8138FB2-95AB-4FA8-B018-C9B8EEFB1E16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93;p72">
              <a:extLst>
                <a:ext uri="{FF2B5EF4-FFF2-40B4-BE49-F238E27FC236}">
                  <a16:creationId xmlns:a16="http://schemas.microsoft.com/office/drawing/2014/main" id="{3E5BB860-3DE3-444D-985C-E35C33370119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94;p72">
              <a:extLst>
                <a:ext uri="{FF2B5EF4-FFF2-40B4-BE49-F238E27FC236}">
                  <a16:creationId xmlns:a16="http://schemas.microsoft.com/office/drawing/2014/main" id="{5C92857A-A5CF-4673-9689-C1F1080FEEE5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95;p72">
              <a:extLst>
                <a:ext uri="{FF2B5EF4-FFF2-40B4-BE49-F238E27FC236}">
                  <a16:creationId xmlns:a16="http://schemas.microsoft.com/office/drawing/2014/main" id="{60F6F149-9266-45F6-8329-E6CDB896CB81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96;p72">
              <a:extLst>
                <a:ext uri="{FF2B5EF4-FFF2-40B4-BE49-F238E27FC236}">
                  <a16:creationId xmlns:a16="http://schemas.microsoft.com/office/drawing/2014/main" id="{4BCB5487-9719-431C-A0B4-73B8970F4A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97;p72">
              <a:extLst>
                <a:ext uri="{FF2B5EF4-FFF2-40B4-BE49-F238E27FC236}">
                  <a16:creationId xmlns:a16="http://schemas.microsoft.com/office/drawing/2014/main" id="{A4B976EF-9E6B-4F54-B195-9951F3922B03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98;p72">
              <a:extLst>
                <a:ext uri="{FF2B5EF4-FFF2-40B4-BE49-F238E27FC236}">
                  <a16:creationId xmlns:a16="http://schemas.microsoft.com/office/drawing/2014/main" id="{386E31A6-3E90-44CF-A370-58EFE18BDA54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99;p72">
              <a:extLst>
                <a:ext uri="{FF2B5EF4-FFF2-40B4-BE49-F238E27FC236}">
                  <a16:creationId xmlns:a16="http://schemas.microsoft.com/office/drawing/2014/main" id="{77150B3B-0938-443C-B3BF-0B2E2C91E6E8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00;p72">
              <a:extLst>
                <a:ext uri="{FF2B5EF4-FFF2-40B4-BE49-F238E27FC236}">
                  <a16:creationId xmlns:a16="http://schemas.microsoft.com/office/drawing/2014/main" id="{E70C9805-36B7-45A7-905C-B4B18D21E9FD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01;p72">
              <a:extLst>
                <a:ext uri="{FF2B5EF4-FFF2-40B4-BE49-F238E27FC236}">
                  <a16:creationId xmlns:a16="http://schemas.microsoft.com/office/drawing/2014/main" id="{2265872F-1691-4DC9-9785-B438110E9903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02;p72">
              <a:extLst>
                <a:ext uri="{FF2B5EF4-FFF2-40B4-BE49-F238E27FC236}">
                  <a16:creationId xmlns:a16="http://schemas.microsoft.com/office/drawing/2014/main" id="{B714B346-3CF9-421F-A48D-129896433191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03;p72">
              <a:extLst>
                <a:ext uri="{FF2B5EF4-FFF2-40B4-BE49-F238E27FC236}">
                  <a16:creationId xmlns:a16="http://schemas.microsoft.com/office/drawing/2014/main" id="{8C39DC0F-D271-451A-9BB5-A78F1301FA3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04;p72">
              <a:extLst>
                <a:ext uri="{FF2B5EF4-FFF2-40B4-BE49-F238E27FC236}">
                  <a16:creationId xmlns:a16="http://schemas.microsoft.com/office/drawing/2014/main" id="{B4A5336D-7E24-48DA-9F7D-5A480AADFD31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05;p72">
              <a:extLst>
                <a:ext uri="{FF2B5EF4-FFF2-40B4-BE49-F238E27FC236}">
                  <a16:creationId xmlns:a16="http://schemas.microsoft.com/office/drawing/2014/main" id="{F4863DE6-9571-4A49-8924-ABF1B51A2276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06;p72">
              <a:extLst>
                <a:ext uri="{FF2B5EF4-FFF2-40B4-BE49-F238E27FC236}">
                  <a16:creationId xmlns:a16="http://schemas.microsoft.com/office/drawing/2014/main" id="{9FEA6975-EC9A-4F25-B3D3-F6852F41E4B2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07;p72">
              <a:extLst>
                <a:ext uri="{FF2B5EF4-FFF2-40B4-BE49-F238E27FC236}">
                  <a16:creationId xmlns:a16="http://schemas.microsoft.com/office/drawing/2014/main" id="{353AFA58-7A28-4F49-9A0F-7B283E273EE6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08;p72">
              <a:extLst>
                <a:ext uri="{FF2B5EF4-FFF2-40B4-BE49-F238E27FC236}">
                  <a16:creationId xmlns:a16="http://schemas.microsoft.com/office/drawing/2014/main" id="{A38426CA-1E14-4A2A-824C-A22FF93E6AD5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09;p72">
              <a:extLst>
                <a:ext uri="{FF2B5EF4-FFF2-40B4-BE49-F238E27FC236}">
                  <a16:creationId xmlns:a16="http://schemas.microsoft.com/office/drawing/2014/main" id="{FCB29B2F-4714-4790-8C4C-D8E121ABBED1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10;p72">
              <a:extLst>
                <a:ext uri="{FF2B5EF4-FFF2-40B4-BE49-F238E27FC236}">
                  <a16:creationId xmlns:a16="http://schemas.microsoft.com/office/drawing/2014/main" id="{803E3C9B-EB81-4641-95C0-C9DBBB865D1D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11;p72">
              <a:extLst>
                <a:ext uri="{FF2B5EF4-FFF2-40B4-BE49-F238E27FC236}">
                  <a16:creationId xmlns:a16="http://schemas.microsoft.com/office/drawing/2014/main" id="{6F8A1D91-B9E3-470D-98DC-D82616C5E1F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12;p72">
              <a:extLst>
                <a:ext uri="{FF2B5EF4-FFF2-40B4-BE49-F238E27FC236}">
                  <a16:creationId xmlns:a16="http://schemas.microsoft.com/office/drawing/2014/main" id="{D6716710-950F-46AD-A99B-4B04307DA965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13;p72">
              <a:extLst>
                <a:ext uri="{FF2B5EF4-FFF2-40B4-BE49-F238E27FC236}">
                  <a16:creationId xmlns:a16="http://schemas.microsoft.com/office/drawing/2014/main" id="{C2B39D62-6CBC-401D-AC90-A2246F1368D6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14;p72">
              <a:extLst>
                <a:ext uri="{FF2B5EF4-FFF2-40B4-BE49-F238E27FC236}">
                  <a16:creationId xmlns:a16="http://schemas.microsoft.com/office/drawing/2014/main" id="{87F464A9-A0D5-4B7E-BF16-B5356EBBC7E3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15;p72">
              <a:extLst>
                <a:ext uri="{FF2B5EF4-FFF2-40B4-BE49-F238E27FC236}">
                  <a16:creationId xmlns:a16="http://schemas.microsoft.com/office/drawing/2014/main" id="{D903174F-0803-44DD-AA53-10DC9DF404B7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16;p72">
              <a:extLst>
                <a:ext uri="{FF2B5EF4-FFF2-40B4-BE49-F238E27FC236}">
                  <a16:creationId xmlns:a16="http://schemas.microsoft.com/office/drawing/2014/main" id="{D23B9E4C-4079-4411-9ECA-A7F67B577096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17;p72">
              <a:extLst>
                <a:ext uri="{FF2B5EF4-FFF2-40B4-BE49-F238E27FC236}">
                  <a16:creationId xmlns:a16="http://schemas.microsoft.com/office/drawing/2014/main" id="{9E258C86-3643-4D66-BE5F-A3DEC3389858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18;p72">
              <a:extLst>
                <a:ext uri="{FF2B5EF4-FFF2-40B4-BE49-F238E27FC236}">
                  <a16:creationId xmlns:a16="http://schemas.microsoft.com/office/drawing/2014/main" id="{8269027F-25D7-4C94-B608-7CD146070A7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19;p72">
              <a:extLst>
                <a:ext uri="{FF2B5EF4-FFF2-40B4-BE49-F238E27FC236}">
                  <a16:creationId xmlns:a16="http://schemas.microsoft.com/office/drawing/2014/main" id="{E89E12AE-68AC-4FD3-8E8D-629F515FB948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20;p72">
              <a:extLst>
                <a:ext uri="{FF2B5EF4-FFF2-40B4-BE49-F238E27FC236}">
                  <a16:creationId xmlns:a16="http://schemas.microsoft.com/office/drawing/2014/main" id="{507E2826-FF99-4883-AF6B-D1564A3EA87C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21;p72">
              <a:extLst>
                <a:ext uri="{FF2B5EF4-FFF2-40B4-BE49-F238E27FC236}">
                  <a16:creationId xmlns:a16="http://schemas.microsoft.com/office/drawing/2014/main" id="{9C6D9638-1787-4777-90C9-9D31CF97390D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22;p72">
              <a:extLst>
                <a:ext uri="{FF2B5EF4-FFF2-40B4-BE49-F238E27FC236}">
                  <a16:creationId xmlns:a16="http://schemas.microsoft.com/office/drawing/2014/main" id="{4BE837A0-6747-4ECC-A3DD-74FF7E820DF6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23;p72">
              <a:extLst>
                <a:ext uri="{FF2B5EF4-FFF2-40B4-BE49-F238E27FC236}">
                  <a16:creationId xmlns:a16="http://schemas.microsoft.com/office/drawing/2014/main" id="{530460FE-45D0-45F6-BE87-A22826E94F71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24;p72">
              <a:extLst>
                <a:ext uri="{FF2B5EF4-FFF2-40B4-BE49-F238E27FC236}">
                  <a16:creationId xmlns:a16="http://schemas.microsoft.com/office/drawing/2014/main" id="{5B7C256E-54A2-4F7C-BB3A-CB03CC629EF2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25;p72">
              <a:extLst>
                <a:ext uri="{FF2B5EF4-FFF2-40B4-BE49-F238E27FC236}">
                  <a16:creationId xmlns:a16="http://schemas.microsoft.com/office/drawing/2014/main" id="{50845E2C-B4EB-4091-A539-E895593F6D29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26;p72">
              <a:extLst>
                <a:ext uri="{FF2B5EF4-FFF2-40B4-BE49-F238E27FC236}">
                  <a16:creationId xmlns:a16="http://schemas.microsoft.com/office/drawing/2014/main" id="{DD6AA13D-B89E-4469-8803-FFD7D2C39D0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27;p72">
              <a:extLst>
                <a:ext uri="{FF2B5EF4-FFF2-40B4-BE49-F238E27FC236}">
                  <a16:creationId xmlns:a16="http://schemas.microsoft.com/office/drawing/2014/main" id="{B7764FDF-6223-4768-8C45-699D8E506238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28;p72">
              <a:extLst>
                <a:ext uri="{FF2B5EF4-FFF2-40B4-BE49-F238E27FC236}">
                  <a16:creationId xmlns:a16="http://schemas.microsoft.com/office/drawing/2014/main" id="{014ECC4D-D987-4688-ACAF-B503FE20559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29;p72">
              <a:extLst>
                <a:ext uri="{FF2B5EF4-FFF2-40B4-BE49-F238E27FC236}">
                  <a16:creationId xmlns:a16="http://schemas.microsoft.com/office/drawing/2014/main" id="{EF579FFF-8C8F-44E9-BCA9-81766583B049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30;p72">
              <a:extLst>
                <a:ext uri="{FF2B5EF4-FFF2-40B4-BE49-F238E27FC236}">
                  <a16:creationId xmlns:a16="http://schemas.microsoft.com/office/drawing/2014/main" id="{5B0D4370-300D-4563-BA19-91A08B53474C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31;p72">
              <a:extLst>
                <a:ext uri="{FF2B5EF4-FFF2-40B4-BE49-F238E27FC236}">
                  <a16:creationId xmlns:a16="http://schemas.microsoft.com/office/drawing/2014/main" id="{05F36A8F-21D6-4C87-908C-04CC904F594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32;p72">
              <a:extLst>
                <a:ext uri="{FF2B5EF4-FFF2-40B4-BE49-F238E27FC236}">
                  <a16:creationId xmlns:a16="http://schemas.microsoft.com/office/drawing/2014/main" id="{1971149B-03EA-4891-BF1F-F643F5397B2A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33;p72">
              <a:extLst>
                <a:ext uri="{FF2B5EF4-FFF2-40B4-BE49-F238E27FC236}">
                  <a16:creationId xmlns:a16="http://schemas.microsoft.com/office/drawing/2014/main" id="{64508526-D5A5-48AF-9DFB-02E2CFF698B2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34;p72">
              <a:extLst>
                <a:ext uri="{FF2B5EF4-FFF2-40B4-BE49-F238E27FC236}">
                  <a16:creationId xmlns:a16="http://schemas.microsoft.com/office/drawing/2014/main" id="{90A66223-01C9-4C99-9967-466547AC77F5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35;p72">
              <a:extLst>
                <a:ext uri="{FF2B5EF4-FFF2-40B4-BE49-F238E27FC236}">
                  <a16:creationId xmlns:a16="http://schemas.microsoft.com/office/drawing/2014/main" id="{88D5D7B7-E9A7-4D33-A875-EC375E1D93E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36;p72">
              <a:extLst>
                <a:ext uri="{FF2B5EF4-FFF2-40B4-BE49-F238E27FC236}">
                  <a16:creationId xmlns:a16="http://schemas.microsoft.com/office/drawing/2014/main" id="{FD90161A-A4F9-488F-8327-8EEBF49F837C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E5D2D273-B0D4-4CF7-A171-2965AA51EABF}"/>
              </a:ext>
            </a:extLst>
          </p:cNvPr>
          <p:cNvSpPr/>
          <p:nvPr/>
        </p:nvSpPr>
        <p:spPr>
          <a:xfrm>
            <a:off x="5347595" y="1594313"/>
            <a:ext cx="6042991" cy="4426276"/>
          </a:xfrm>
          <a:prstGeom prst="roundRect">
            <a:avLst>
              <a:gd name="adj" fmla="val 9517"/>
            </a:avLst>
          </a:prstGeom>
          <a:solidFill>
            <a:srgbClr val="BBA78A">
              <a:alpha val="65000"/>
            </a:srgbClr>
          </a:solidFill>
          <a:ln>
            <a:solidFill>
              <a:srgbClr val="684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>
              <a:solidFill>
                <a:srgbClr val="684825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B01C2C11-90B0-4BE1-8BEC-068BB956DD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2166" r="4487" b="4815"/>
          <a:stretch/>
        </p:blipFill>
        <p:spPr>
          <a:xfrm>
            <a:off x="1114782" y="1642500"/>
            <a:ext cx="3395373" cy="4426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6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355</Words>
  <Application>Microsoft Office PowerPoint</Application>
  <PresentationFormat>Широкоэкранный</PresentationFormat>
  <Paragraphs>59</Paragraphs>
  <Slides>22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Schoolbook</vt:lpstr>
      <vt:lpstr>Noto Sans Symbols</vt:lpstr>
      <vt:lpstr>Times New Roman</vt:lpstr>
      <vt:lpstr>Тема Office</vt:lpstr>
      <vt:lpstr>Українські землі наприкінці XVII - в першій половині XVIII ст.</vt:lpstr>
      <vt:lpstr>Після ознайомлення з навчальним відео, доповніть презентацію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Після ознайомлення з навчальним відео, доповніть презентацію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Українські землі наприкінці XVII - в першій половині XVIII ст.</dc:title>
  <dc:creator>kovalova55555@gmail.com</dc:creator>
  <cp:lastModifiedBy>Professional</cp:lastModifiedBy>
  <cp:revision>30</cp:revision>
  <dcterms:created xsi:type="dcterms:W3CDTF">2022-10-29T14:58:42Z</dcterms:created>
  <dcterms:modified xsi:type="dcterms:W3CDTF">2022-12-08T09:59:21Z</dcterms:modified>
</cp:coreProperties>
</file>