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95211A-E8B1-461F-8824-66BEE29FCFF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EA89B1-7215-4C42-B3E2-AAAB4EA95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672" y="2132856"/>
            <a:ext cx="8305800" cy="1224136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Ремесло на плечах не висить і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 хліба не просить, а хліб дає.</a:t>
            </a:r>
          </a:p>
          <a:p>
            <a:pPr algn="r"/>
            <a:r>
              <a:rPr lang="uk-UA" b="1" u="sng" dirty="0" smtClean="0">
                <a:solidFill>
                  <a:schemeClr val="accent5">
                    <a:lumMod val="75000"/>
                  </a:schemeClr>
                </a:solidFill>
              </a:rPr>
              <a:t>Народна мудрість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05800" cy="1981200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7030A0"/>
                </a:solidFill>
              </a:rPr>
              <a:t>Мистецтво плетіння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6848"/>
            <a:ext cx="2643758" cy="2628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82007"/>
            <a:ext cx="3505572" cy="3213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36848"/>
            <a:ext cx="2734651" cy="2859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3604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7030A0"/>
                </a:solidFill>
              </a:rPr>
              <a:t>Іграшки, </a:t>
            </a:r>
            <a:r>
              <a:rPr lang="uk-UA" sz="4400" b="1" i="1" dirty="0" smtClean="0">
                <a:solidFill>
                  <a:srgbClr val="7030A0"/>
                </a:solidFill>
              </a:rPr>
              <a:t>в’язані </a:t>
            </a:r>
            <a:r>
              <a:rPr lang="uk-UA" sz="4400" b="1" i="1" dirty="0" smtClean="0">
                <a:solidFill>
                  <a:srgbClr val="7030A0"/>
                </a:solidFill>
              </a:rPr>
              <a:t>гачком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7069"/>
            <a:ext cx="1857720" cy="2166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79" y="1187069"/>
            <a:ext cx="2857500" cy="2166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30" y="3336955"/>
            <a:ext cx="2840649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63" y="3347257"/>
            <a:ext cx="3027168" cy="3408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4006"/>
            <a:ext cx="2808312" cy="3414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1187069"/>
            <a:ext cx="1983887" cy="2149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40" y="1174106"/>
            <a:ext cx="1958704" cy="216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646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088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7030A0"/>
                </a:solidFill>
              </a:rPr>
              <a:t>В’язання – моє хобі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57" y="440099"/>
            <a:ext cx="2780910" cy="2534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3717032"/>
            <a:ext cx="2520280" cy="2953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95" y="3867699"/>
            <a:ext cx="2448272" cy="2652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188640"/>
            <a:ext cx="369015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4" y="3284984"/>
            <a:ext cx="2483215" cy="2976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24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268760"/>
            <a:ext cx="74792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chemeClr val="tx2">
                    <a:lumMod val="10000"/>
                  </a:schemeClr>
                </a:solidFill>
              </a:rPr>
              <a:t>Багато чого не зробиш,</a:t>
            </a:r>
          </a:p>
          <a:p>
            <a:r>
              <a:rPr lang="uk-UA" sz="4000" b="1" i="1" dirty="0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uk-UA" sz="4000" b="1" i="1" dirty="0" smtClean="0">
                <a:solidFill>
                  <a:schemeClr val="tx2">
                    <a:lumMod val="10000"/>
                  </a:schemeClr>
                </a:solidFill>
              </a:rPr>
              <a:t>оки не вивчишся.</a:t>
            </a:r>
          </a:p>
          <a:p>
            <a:r>
              <a:rPr lang="uk-UA" sz="4000" b="1" i="1" dirty="0" smtClean="0">
                <a:solidFill>
                  <a:schemeClr val="tx2">
                    <a:lumMod val="10000"/>
                  </a:schemeClr>
                </a:solidFill>
              </a:rPr>
              <a:t> Але багато треба зробити,</a:t>
            </a:r>
          </a:p>
          <a:p>
            <a:r>
              <a:rPr lang="uk-UA" sz="4000" b="1" i="1" dirty="0">
                <a:solidFill>
                  <a:schemeClr val="tx2">
                    <a:lumMod val="10000"/>
                  </a:schemeClr>
                </a:solidFill>
              </a:rPr>
              <a:t>щ</a:t>
            </a:r>
            <a:r>
              <a:rPr lang="uk-UA" sz="4000" b="1" i="1" dirty="0" smtClean="0">
                <a:solidFill>
                  <a:schemeClr val="tx2">
                    <a:lumMod val="10000"/>
                  </a:schemeClr>
                </a:solidFill>
              </a:rPr>
              <a:t>об вивчитись.</a:t>
            </a:r>
          </a:p>
          <a:p>
            <a:pPr algn="r"/>
            <a:r>
              <a:rPr lang="uk-UA" sz="2800" b="1" i="1" dirty="0" smtClean="0">
                <a:solidFill>
                  <a:schemeClr val="tx2">
                    <a:lumMod val="10000"/>
                  </a:schemeClr>
                </a:solidFill>
              </a:rPr>
              <a:t>Ян </a:t>
            </a:r>
            <a:r>
              <a:rPr lang="uk-UA" sz="2800" b="1" i="1" dirty="0" err="1" smtClean="0">
                <a:solidFill>
                  <a:schemeClr val="tx2">
                    <a:lumMod val="10000"/>
                  </a:schemeClr>
                </a:solidFill>
              </a:rPr>
              <a:t>Коменський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62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80"/>
            <a:ext cx="7044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i="1" dirty="0" smtClean="0">
                <a:solidFill>
                  <a:srgbClr val="7030A0"/>
                </a:solidFill>
              </a:rPr>
              <a:t>Дякую за увагу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0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106" y="1052736"/>
            <a:ext cx="823469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tx2">
                    <a:lumMod val="10000"/>
                  </a:schemeClr>
                </a:solidFill>
              </a:rPr>
              <a:t>Декоративно-ужиткове мистецтво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–</a:t>
            </a:r>
          </a:p>
          <a:p>
            <a:pPr algn="just"/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 одна  з важливих галузей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c</a:t>
            </a:r>
            <a:r>
              <a:rPr lang="uk-UA" sz="3200" dirty="0" err="1" smtClean="0">
                <a:solidFill>
                  <a:schemeClr val="tx2">
                    <a:lumMod val="10000"/>
                  </a:schemeClr>
                </a:solidFill>
              </a:rPr>
              <a:t>учасної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художньої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творчості,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яка характеризується</a:t>
            </a:r>
            <a:endParaRPr lang="en-US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різножанровістю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видів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і технік,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силою</a:t>
            </a:r>
            <a:endParaRPr lang="en-US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впливу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на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матеріально-духовне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життя</a:t>
            </a:r>
            <a:endParaRPr lang="en-US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10000"/>
                  </a:schemeClr>
                </a:solidFill>
              </a:rPr>
              <a:t>суспільства.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181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828" y="260648"/>
            <a:ext cx="2531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7030A0"/>
                </a:solidFill>
              </a:rPr>
              <a:t>Макраме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32" y="1045126"/>
            <a:ext cx="56540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Макраме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– вузликове плетіння, є одним з видів рукоділля, який нині завоював неабияку популярність.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Цю техніку плетіння використовують для прикрашання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житла та одягу. Технікою макраме виготовляють елегантні сумки, ремінці, кашпо, декоративні прикраси, настінні прикраси, скатертини.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38" y="616986"/>
            <a:ext cx="2600697" cy="3109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38" y="3794829"/>
            <a:ext cx="2649880" cy="2745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32" y="4256031"/>
            <a:ext cx="2932926" cy="2529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56031"/>
            <a:ext cx="2683040" cy="2529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136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580" y="149982"/>
            <a:ext cx="4194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92D050"/>
                </a:solidFill>
              </a:rPr>
              <a:t>Лозоплетіння</a:t>
            </a:r>
            <a:endParaRPr lang="ru-RU" sz="4400" b="1" i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042" y="919423"/>
            <a:ext cx="48965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err="1" smtClean="0">
                <a:solidFill>
                  <a:schemeClr val="bg2">
                    <a:lumMod val="50000"/>
                  </a:schemeClr>
                </a:solidFill>
              </a:rPr>
              <a:t>Лозоплетінння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 - вироби з рослинної сировини.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Вони є супутниками людини з найдавніших часів. Це вишукані меблі, корзини, декоративні вази, інші предмети домашнього вжитку, виготовлені з </a:t>
            </a:r>
            <a:r>
              <a:rPr lang="uk-UA" sz="2400" dirty="0" err="1" smtClean="0">
                <a:solidFill>
                  <a:schemeClr val="bg2">
                    <a:lumMod val="50000"/>
                  </a:schemeClr>
                </a:solidFill>
              </a:rPr>
              <a:t>обкоркованої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 лози, пофарбовані барвниками, а іноді вкриті позолотою.</a:t>
            </a:r>
          </a:p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21" y="929549"/>
            <a:ext cx="2983179" cy="248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6" y="3866620"/>
            <a:ext cx="2952328" cy="2586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" y="4581128"/>
            <a:ext cx="2513856" cy="196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04" y="4581128"/>
            <a:ext cx="2333625" cy="1968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6754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038" y="332656"/>
            <a:ext cx="59763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7030A0"/>
                </a:solidFill>
              </a:rPr>
              <a:t>Імітація лозоплетіння</a:t>
            </a:r>
          </a:p>
          <a:p>
            <a:r>
              <a:rPr lang="uk-UA" sz="4400" b="1" i="1" dirty="0" smtClean="0">
                <a:solidFill>
                  <a:srgbClr val="7030A0"/>
                </a:solidFill>
              </a:rPr>
              <a:t>(плетіння з паперу)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6133"/>
            <a:ext cx="2919406" cy="2254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26" y="1884702"/>
            <a:ext cx="2974372" cy="2361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97" y="4280619"/>
            <a:ext cx="2747183" cy="2220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37" y="1881680"/>
            <a:ext cx="2767543" cy="2364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27" y="4246133"/>
            <a:ext cx="2974371" cy="2221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4703"/>
            <a:ext cx="2919405" cy="2361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9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846" y="111009"/>
            <a:ext cx="4970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err="1" smtClean="0">
                <a:solidFill>
                  <a:srgbClr val="92D050"/>
                </a:solidFill>
              </a:rPr>
              <a:t>Соломоплетіння</a:t>
            </a:r>
            <a:endParaRPr lang="ru-RU" sz="4400" b="1" i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250" y="847595"/>
            <a:ext cx="5185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2">
                    <a:lumMod val="10000"/>
                  </a:schemeClr>
                </a:solidFill>
              </a:rPr>
              <a:t>Соломлплетіння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 - плетіння виробів з соломи. Це сумки, капелюхи, шкатулки,сувеніри та інші вироби, які часто стають  невід’ємною часткою дизайну інтер’єру. Високу оцінку одержують ці вироби не тільки завдяки природному матеріалу, але й за художність та конструктивність.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9" y="1269286"/>
            <a:ext cx="2798564" cy="2432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4" y="4126659"/>
            <a:ext cx="2813330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" y="4155086"/>
            <a:ext cx="3302332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20" y="4155086"/>
            <a:ext cx="2756376" cy="2570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55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757" y="332656"/>
            <a:ext cx="4099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err="1" smtClean="0">
                <a:solidFill>
                  <a:srgbClr val="7030A0"/>
                </a:solidFill>
              </a:rPr>
              <a:t>Бісероплетіння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20" y="1340768"/>
            <a:ext cx="2857500" cy="270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6" y="4050631"/>
            <a:ext cx="2600099" cy="2438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26" y="4050631"/>
            <a:ext cx="2753009" cy="2438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94" y="4450163"/>
            <a:ext cx="2847994" cy="195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5717" y="1556792"/>
            <a:ext cx="5632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2">
                    <a:lumMod val="10000"/>
                  </a:schemeClr>
                </a:solidFill>
              </a:rPr>
              <a:t>Бісероплетіння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 – плетіння виробів з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використанням 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намистинок  різної форми та розмірів. </a:t>
            </a:r>
          </a:p>
          <a:p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Це різні прикраси, квіти, дерева,  іграшки, статуетки, різні аксесуари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312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5677" y="283294"/>
            <a:ext cx="4505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rgbClr val="7030A0"/>
                </a:solidFill>
              </a:rPr>
              <a:t>Плетіння гачком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611236"/>
            <a:ext cx="3506224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49" y="764704"/>
            <a:ext cx="2536675" cy="2654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27854" y="1093239"/>
            <a:ext cx="5533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Плетіння гачком – це один з видів </a:t>
            </a:r>
            <a:r>
              <a:rPr lang="uk-UA" sz="2400" dirty="0" err="1" smtClean="0">
                <a:solidFill>
                  <a:schemeClr val="tx2">
                    <a:lumMod val="10000"/>
                  </a:schemeClr>
                </a:solidFill>
              </a:rPr>
              <a:t>декоративно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-ужиткового мистецтва. Для плетіння 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гачком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використовуються 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вовняні, акрилові, льняні,бавовняні, віскозні та змішані нитки.  Маючи навички плетіння та бажання, можна своїми руками сплести будь-яку оригінальну річ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80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474" y="479670"/>
            <a:ext cx="5064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solidFill>
                  <a:srgbClr val="7030A0"/>
                </a:solidFill>
              </a:rPr>
              <a:t>Плетіння спицями</a:t>
            </a:r>
            <a:endParaRPr lang="ru-RU" sz="4400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39" y="4012140"/>
            <a:ext cx="2769665" cy="2463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9670"/>
            <a:ext cx="19304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1249111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В’язання спицями – це улюблена справа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багатьох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жінок. А в даний час цікавість до в’язання дуже велика.  Можна, звісно, купити гарну річ, але зробити її власними руками, на свій смак особливо приємно. В’язання дає можливість одягнутися й прикрасити свою </a:t>
            </a:r>
          </a:p>
          <a:p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селю красиво, оригінально й зручно,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не витрачаючи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на це багато коштів.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72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211</TotalTime>
  <Words>355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Мистецтво плетіння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плетіння</dc:title>
  <dc:creator>Войтенко</dc:creator>
  <cp:lastModifiedBy>Войтенко</cp:lastModifiedBy>
  <cp:revision>43</cp:revision>
  <dcterms:created xsi:type="dcterms:W3CDTF">2013-03-28T20:04:17Z</dcterms:created>
  <dcterms:modified xsi:type="dcterms:W3CDTF">2020-05-17T18:45:56Z</dcterms:modified>
</cp:coreProperties>
</file>