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122" autoAdjust="0"/>
  </p:normalViewPr>
  <p:slideViewPr>
    <p:cSldViewPr snapToGrid="0">
      <p:cViewPr varScale="1">
        <p:scale>
          <a:sx n="77" d="100"/>
          <a:sy n="77" d="100"/>
        </p:scale>
        <p:origin x="83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94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4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34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6420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14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0534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04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85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1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0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7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9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8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9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2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0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4BB636D-1890-4E30-9329-8FD2BB3F1FC0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27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7008" y="356616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Циклова комісія початкової та дошкільної освіти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0936" y="2791706"/>
            <a:ext cx="99669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Основи програмування</a:t>
            </a:r>
            <a:endParaRPr lang="en-US" sz="4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024" y="5458968"/>
            <a:ext cx="642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Викладач: Борисовська Юлія Олександрівна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7240" y="941832"/>
            <a:ext cx="10917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u="sng" dirty="0"/>
              <a:t>Мета курсу</a:t>
            </a:r>
            <a:r>
              <a:rPr lang="uk-UA" sz="2400" b="1" dirty="0"/>
              <a:t>:</a:t>
            </a:r>
            <a:r>
              <a:rPr lang="uk-UA" sz="2400" dirty="0"/>
              <a:t> навчання дисципліни «Основи програмування» є ознайомлення здобувачів фахової передвищої освіти з основами викладання програмування та їх особливостями викладання у ЗДО; формування у здобувачів освіти знань, умінь і навичок, необхідних для ефективного використання набутих знань на практиці.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uk-UA" sz="2400" b="1" dirty="0"/>
              <a:t> 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06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872" y="-36576"/>
            <a:ext cx="11878056" cy="6961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uk-UA" sz="2400" dirty="0"/>
              <a:t>У результати вивчення дисципліни “Основи програмування” студент повинен оволодіти наступними </a:t>
            </a:r>
            <a:r>
              <a:rPr lang="uk-UA" sz="2400" b="1" i="1" dirty="0" err="1"/>
              <a:t>компетентностями</a:t>
            </a:r>
            <a:r>
              <a:rPr lang="uk-UA" sz="2400" dirty="0"/>
              <a:t>: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до формування елементарних логіко-математичних компетенцій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орієнтуватися в інформаційному просторі, здійснювати пошук і критично оцінювати інформацію, оперувати нею у професійній діяльності;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до використання відкритих ресурсів, інформаційно-комунікативних та цифрових технологій в освітньому процесі;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до використання, поширення інновацій у педагогічній науці та практиці, перспективного педагогічного досвіду;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використовувати інформаційні та комунікаційні технології;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створювати і реалізовувати умови щодо формування технологічної компетенції на засадах інтеграції різних видів діяльності дітей дошкільного віку: предметно-практичній, конструктивній, предметно-ігровій, художньо-практичній, господарсько-побутовій; використовувати засоби сучасних інформаційних і комунікаційних технологій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9322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6656" y="658368"/>
            <a:ext cx="1013155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Результати навчання:</a:t>
            </a:r>
          </a:p>
          <a:p>
            <a:endParaRPr lang="en-US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застосовувати на практиці знання щодо безпечної діяльності, зокрема, в природі, в галузі наукової організації й охорони праці; 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застосовувати інформаційні та комунікаційні компетентності;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вміти застосовувати </a:t>
            </a:r>
            <a:r>
              <a:rPr lang="uk-UA" sz="2400" dirty="0" err="1"/>
              <a:t>здоров’язбережувальні</a:t>
            </a:r>
            <a:r>
              <a:rPr lang="uk-UA" sz="2400" dirty="0"/>
              <a:t> технологій в галузі освіти;</a:t>
            </a:r>
            <a:endParaRPr lang="en-US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здатність вчитися і оволодівати сучасними знаннями та застосовувати їх у практичних ситуаціях.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249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0352" y="237744"/>
            <a:ext cx="11996928" cy="550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/>
              <a:t>Програма дисципліни</a:t>
            </a:r>
            <a:r>
              <a:rPr lang="uk-UA" sz="1600" dirty="0"/>
              <a:t>:</a:t>
            </a:r>
          </a:p>
          <a:p>
            <a:endParaRPr lang="uk-UA" sz="1600" dirty="0"/>
          </a:p>
          <a:p>
            <a:pPr>
              <a:lnSpc>
                <a:spcPct val="130000"/>
              </a:lnSpc>
            </a:pPr>
            <a:r>
              <a:rPr lang="uk-UA" sz="1600" u="sng" dirty="0"/>
              <a:t>Змістовий модуль 1 </a:t>
            </a:r>
            <a:r>
              <a:rPr lang="uk-UA" sz="1600" b="1" i="1" dirty="0"/>
              <a:t>Основи програмування </a:t>
            </a:r>
          </a:p>
          <a:p>
            <a:pPr>
              <a:lnSpc>
                <a:spcPct val="130000"/>
              </a:lnSpc>
            </a:pPr>
            <a:endParaRPr lang="en-US" sz="1600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Інформація як наукове та суспільне явище</a:t>
            </a:r>
            <a:endParaRPr lang="en-US" sz="1600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Інформатика як наука та навчальний предмет. Інформаційні технології.</a:t>
            </a:r>
            <a:r>
              <a:rPr lang="uk-UA" sz="1600" dirty="0"/>
              <a:t>.</a:t>
            </a:r>
            <a:endParaRPr lang="en-US" sz="1600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Основи інформатики в ЗДО. </a:t>
            </a:r>
            <a:r>
              <a:rPr lang="uk-UA" sz="1600" dirty="0"/>
              <a:t>Створення інтерактивних елементів.</a:t>
            </a:r>
            <a:endParaRPr lang="en-US" sz="1600" dirty="0"/>
          </a:p>
          <a:p>
            <a:pPr>
              <a:lnSpc>
                <a:spcPct val="130000"/>
              </a:lnSpc>
            </a:pPr>
            <a:r>
              <a:rPr lang="uk-UA" sz="1600" dirty="0"/>
              <a:t>4.     </a:t>
            </a:r>
            <a:r>
              <a:rPr lang="uk-UA" sz="1600" i="1" dirty="0"/>
              <a:t>Алгоритми</a:t>
            </a:r>
          </a:p>
          <a:p>
            <a:pPr>
              <a:lnSpc>
                <a:spcPct val="130000"/>
              </a:lnSpc>
            </a:pPr>
            <a:r>
              <a:rPr lang="uk-UA" sz="1600" i="1" dirty="0"/>
              <a:t>5.     Основи програмування</a:t>
            </a:r>
          </a:p>
          <a:p>
            <a:pPr>
              <a:lnSpc>
                <a:spcPct val="130000"/>
              </a:lnSpc>
            </a:pPr>
            <a:endParaRPr lang="en-US" sz="1600" dirty="0"/>
          </a:p>
          <a:p>
            <a:pPr>
              <a:lnSpc>
                <a:spcPct val="130000"/>
              </a:lnSpc>
            </a:pPr>
            <a:r>
              <a:rPr lang="uk-UA" sz="1600" u="sng" dirty="0"/>
              <a:t>Змістовий модуль 2 </a:t>
            </a:r>
            <a:r>
              <a:rPr lang="uk-UA" sz="1600" b="1" i="1" dirty="0"/>
              <a:t>Основи роботи в середовищі </a:t>
            </a:r>
          </a:p>
          <a:p>
            <a:pPr>
              <a:lnSpc>
                <a:spcPct val="130000"/>
              </a:lnSpc>
            </a:pPr>
            <a:endParaRPr lang="en-US" sz="1600" dirty="0"/>
          </a:p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Середовище програмування </a:t>
            </a:r>
            <a:r>
              <a:rPr lang="uk-UA" sz="1600" i="1" dirty="0" err="1"/>
              <a:t>ScratchСтворення</a:t>
            </a:r>
            <a:r>
              <a:rPr lang="uk-UA" sz="1600" i="1" dirty="0"/>
              <a:t> </a:t>
            </a:r>
            <a:r>
              <a:rPr lang="uk-UA" sz="1600" i="1" dirty="0" err="1"/>
              <a:t>web</a:t>
            </a:r>
            <a:r>
              <a:rPr lang="uk-UA" sz="1600" i="1" dirty="0"/>
              <a:t>-сайту за шаблоном</a:t>
            </a:r>
            <a:endParaRPr lang="en-US" sz="1600" i="1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Загальні відомості про середовище програмування. </a:t>
            </a:r>
            <a:r>
              <a:rPr lang="uk-UA" sz="1600" i="1" dirty="0" err="1"/>
              <a:t>Scratch</a:t>
            </a:r>
            <a:endParaRPr lang="uk-UA" sz="1600" i="1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Робота зі </a:t>
            </a:r>
            <a:r>
              <a:rPr lang="uk-UA" sz="1600" i="1" dirty="0" err="1"/>
              <a:t>спрайтами</a:t>
            </a:r>
            <a:r>
              <a:rPr lang="uk-UA" sz="1600" i="1" dirty="0"/>
              <a:t>, фоном та графічним редактором у середовищі програмування </a:t>
            </a:r>
            <a:r>
              <a:rPr lang="uk-UA" sz="1600" i="1" dirty="0" err="1"/>
              <a:t>Scratch</a:t>
            </a:r>
            <a:endParaRPr lang="uk-UA" sz="1600" i="1" dirty="0"/>
          </a:p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Блоки та </a:t>
            </a:r>
            <a:r>
              <a:rPr lang="uk-UA" sz="1600" i="1" dirty="0" err="1"/>
              <a:t>скрипти</a:t>
            </a:r>
            <a:r>
              <a:rPr lang="uk-UA" sz="1600" i="1" dirty="0"/>
              <a:t> у середовищі програмування </a:t>
            </a:r>
            <a:r>
              <a:rPr lang="uk-UA" sz="1600" i="1" dirty="0" err="1"/>
              <a:t>Scratch</a:t>
            </a:r>
            <a:endParaRPr lang="uk-UA" sz="1600" i="1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Приклади ігор, створених у середовищі програмування </a:t>
            </a:r>
            <a:r>
              <a:rPr lang="uk-UA" sz="1600" i="1" dirty="0" err="1"/>
              <a:t>Scratch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404869206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</TotalTime>
  <Words>309</Words>
  <Application>Microsoft Office PowerPoint</Application>
  <PresentationFormat>Широкоэкранный</PresentationFormat>
  <Paragraphs>38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Century Gothic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Mariya Khodakovskaya</cp:lastModifiedBy>
  <cp:revision>8</cp:revision>
  <dcterms:created xsi:type="dcterms:W3CDTF">2022-02-10T09:30:44Z</dcterms:created>
  <dcterms:modified xsi:type="dcterms:W3CDTF">2023-11-23T20:09:30Z</dcterms:modified>
</cp:coreProperties>
</file>